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  <p:sldMasterId id="2147483691" r:id="rId5"/>
  </p:sldMasterIdLst>
  <p:notesMasterIdLst>
    <p:notesMasterId r:id="rId14"/>
  </p:notesMasterIdLst>
  <p:sldIdLst>
    <p:sldId id="379" r:id="rId6"/>
    <p:sldId id="387" r:id="rId7"/>
    <p:sldId id="381" r:id="rId8"/>
    <p:sldId id="382" r:id="rId9"/>
    <p:sldId id="383" r:id="rId10"/>
    <p:sldId id="384" r:id="rId11"/>
    <p:sldId id="317" r:id="rId12"/>
    <p:sldId id="38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2DE6B48-D936-7E50-AEC0-A2F468CFB81D}" name="Kelly Reene" initials="KR" userId="S::Kelly.Reene@pmi.org::c7ab6f41-e454-45d3-aeb1-41bafe1ebdd0" providerId="AD"/>
  <p188:author id="{5438D481-3BDF-796F-045F-A5D7B03757AA}" name="Lauren Holloway" initials="LH" userId="S::lauren.holloway@pmi.org::15e2849d-b97c-4773-962d-c91c08186836" providerId="AD"/>
  <p188:author id="{1C823983-2DD3-6FFE-738A-951D21461FB6}" name="Dania Chaar" initials="DC" userId="S::Dania.Chaar@pmi.org::35cd2f6b-66a6-48ed-bfba-7b1af246dce7" providerId="AD"/>
  <p188:author id="{C5D8E1BB-8D9B-A35E-D30B-C30B2F04F1F3}" name="Alex Yedid (Contractor)" initials="A(" userId="S::alex.yedid@pmi.org::c3ef8142-309e-46ce-8237-fc5dc75b8c20" providerId="AD"/>
  <p188:author id="{873968E3-026A-3EE3-B07A-3E1F57BE4D47}" name="Alex Yedid (Contractor)" initials="AY(" userId="Alex Yedid (Contractor)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310B"/>
    <a:srgbClr val="0080A8"/>
    <a:srgbClr val="8A66C4"/>
    <a:srgbClr val="05BFE0"/>
    <a:srgbClr val="2B008C"/>
    <a:srgbClr val="FF610F"/>
    <a:srgbClr val="C4B2E3"/>
    <a:srgbClr val="D12950"/>
    <a:srgbClr val="4F17A8"/>
    <a:srgbClr val="E5DC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540150-E615-4BE8-A634-ED2FF2D10858}" v="6" dt="2023-03-01T09:15:09.8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15" autoAdjust="0"/>
    <p:restoredTop sz="94720"/>
  </p:normalViewPr>
  <p:slideViewPr>
    <p:cSldViewPr snapToGrid="0">
      <p:cViewPr varScale="1">
        <p:scale>
          <a:sx n="104" d="100"/>
          <a:sy n="104" d="100"/>
        </p:scale>
        <p:origin x="96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lly Reene" userId="c7ab6f41-e454-45d3-aeb1-41bafe1ebdd0" providerId="ADAL" clId="{AA621CE9-9A2F-43D6-8228-8C5F28E3CE04}"/>
    <pc:docChg chg="custSel delSld modSld">
      <pc:chgData name="Kelly Reene" userId="c7ab6f41-e454-45d3-aeb1-41bafe1ebdd0" providerId="ADAL" clId="{AA621CE9-9A2F-43D6-8228-8C5F28E3CE04}" dt="2023-03-01T12:50:11.718" v="112" actId="554"/>
      <pc:docMkLst>
        <pc:docMk/>
      </pc:docMkLst>
      <pc:sldChg chg="del">
        <pc:chgData name="Kelly Reene" userId="c7ab6f41-e454-45d3-aeb1-41bafe1ebdd0" providerId="ADAL" clId="{AA621CE9-9A2F-43D6-8228-8C5F28E3CE04}" dt="2023-03-01T12:44:00.371" v="2" actId="47"/>
        <pc:sldMkLst>
          <pc:docMk/>
          <pc:sldMk cId="198535005" sldId="312"/>
        </pc:sldMkLst>
      </pc:sldChg>
      <pc:sldChg chg="del">
        <pc:chgData name="Kelly Reene" userId="c7ab6f41-e454-45d3-aeb1-41bafe1ebdd0" providerId="ADAL" clId="{AA621CE9-9A2F-43D6-8228-8C5F28E3CE04}" dt="2023-03-01T12:44:02.664" v="3" actId="47"/>
        <pc:sldMkLst>
          <pc:docMk/>
          <pc:sldMk cId="3839737114" sldId="313"/>
        </pc:sldMkLst>
      </pc:sldChg>
      <pc:sldChg chg="del">
        <pc:chgData name="Kelly Reene" userId="c7ab6f41-e454-45d3-aeb1-41bafe1ebdd0" providerId="ADAL" clId="{AA621CE9-9A2F-43D6-8228-8C5F28E3CE04}" dt="2023-03-01T12:44:04.585" v="4" actId="47"/>
        <pc:sldMkLst>
          <pc:docMk/>
          <pc:sldMk cId="4059880234" sldId="314"/>
        </pc:sldMkLst>
      </pc:sldChg>
      <pc:sldChg chg="del">
        <pc:chgData name="Kelly Reene" userId="c7ab6f41-e454-45d3-aeb1-41bafe1ebdd0" providerId="ADAL" clId="{AA621CE9-9A2F-43D6-8228-8C5F28E3CE04}" dt="2023-03-01T12:44:06.804" v="5" actId="47"/>
        <pc:sldMkLst>
          <pc:docMk/>
          <pc:sldMk cId="2031303362" sldId="315"/>
        </pc:sldMkLst>
      </pc:sldChg>
      <pc:sldChg chg="del">
        <pc:chgData name="Kelly Reene" userId="c7ab6f41-e454-45d3-aeb1-41bafe1ebdd0" providerId="ADAL" clId="{AA621CE9-9A2F-43D6-8228-8C5F28E3CE04}" dt="2023-03-01T12:44:09.136" v="6" actId="47"/>
        <pc:sldMkLst>
          <pc:docMk/>
          <pc:sldMk cId="1721493537" sldId="316"/>
        </pc:sldMkLst>
      </pc:sldChg>
      <pc:sldChg chg="modSp mod">
        <pc:chgData name="Kelly Reene" userId="c7ab6f41-e454-45d3-aeb1-41bafe1ebdd0" providerId="ADAL" clId="{AA621CE9-9A2F-43D6-8228-8C5F28E3CE04}" dt="2023-03-01T12:45:05.352" v="40" actId="13926"/>
        <pc:sldMkLst>
          <pc:docMk/>
          <pc:sldMk cId="1138565440" sldId="317"/>
        </pc:sldMkLst>
        <pc:spChg chg="mod">
          <ac:chgData name="Kelly Reene" userId="c7ab6f41-e454-45d3-aeb1-41bafe1ebdd0" providerId="ADAL" clId="{AA621CE9-9A2F-43D6-8228-8C5F28E3CE04}" dt="2023-03-01T12:45:05.352" v="40" actId="13926"/>
          <ac:spMkLst>
            <pc:docMk/>
            <pc:sldMk cId="1138565440" sldId="317"/>
            <ac:spMk id="2" creationId="{B5717E53-3C3E-5BC1-F865-3FAA3566F58F}"/>
          </ac:spMkLst>
        </pc:spChg>
        <pc:cxnChg chg="mod">
          <ac:chgData name="Kelly Reene" userId="c7ab6f41-e454-45d3-aeb1-41bafe1ebdd0" providerId="ADAL" clId="{AA621CE9-9A2F-43D6-8228-8C5F28E3CE04}" dt="2023-03-01T12:45:00.788" v="39" actId="1036"/>
          <ac:cxnSpMkLst>
            <pc:docMk/>
            <pc:sldMk cId="1138565440" sldId="317"/>
            <ac:cxnSpMk id="4" creationId="{96483DEB-8DEA-435C-A524-C3A52F1F9462}"/>
          </ac:cxnSpMkLst>
        </pc:cxnChg>
      </pc:sldChg>
      <pc:sldChg chg="del">
        <pc:chgData name="Kelly Reene" userId="c7ab6f41-e454-45d3-aeb1-41bafe1ebdd0" providerId="ADAL" clId="{AA621CE9-9A2F-43D6-8228-8C5F28E3CE04}" dt="2023-03-01T12:43:57.984" v="1" actId="47"/>
        <pc:sldMkLst>
          <pc:docMk/>
          <pc:sldMk cId="1015837746" sldId="378"/>
        </pc:sldMkLst>
      </pc:sldChg>
      <pc:sldChg chg="delSp modSp mod">
        <pc:chgData name="Kelly Reene" userId="c7ab6f41-e454-45d3-aeb1-41bafe1ebdd0" providerId="ADAL" clId="{AA621CE9-9A2F-43D6-8228-8C5F28E3CE04}" dt="2023-03-01T12:44:24.993" v="10" actId="13926"/>
        <pc:sldMkLst>
          <pc:docMk/>
          <pc:sldMk cId="578425140" sldId="379"/>
        </pc:sldMkLst>
        <pc:spChg chg="mod">
          <ac:chgData name="Kelly Reene" userId="c7ab6f41-e454-45d3-aeb1-41bafe1ebdd0" providerId="ADAL" clId="{AA621CE9-9A2F-43D6-8228-8C5F28E3CE04}" dt="2023-03-01T12:44:24.993" v="10" actId="13926"/>
          <ac:spMkLst>
            <pc:docMk/>
            <pc:sldMk cId="578425140" sldId="379"/>
            <ac:spMk id="2" creationId="{C2911359-8A27-48F6-BBCB-447BB12D7065}"/>
          </ac:spMkLst>
        </pc:spChg>
        <pc:spChg chg="del">
          <ac:chgData name="Kelly Reene" userId="c7ab6f41-e454-45d3-aeb1-41bafe1ebdd0" providerId="ADAL" clId="{AA621CE9-9A2F-43D6-8228-8C5F28E3CE04}" dt="2023-03-01T12:44:18.836" v="9" actId="478"/>
          <ac:spMkLst>
            <pc:docMk/>
            <pc:sldMk cId="578425140" sldId="379"/>
            <ac:spMk id="4" creationId="{EAA29475-C5FE-9416-5E37-65319A0DE46B}"/>
          </ac:spMkLst>
        </pc:spChg>
      </pc:sldChg>
      <pc:sldChg chg="modSp mod delCm">
        <pc:chgData name="Kelly Reene" userId="c7ab6f41-e454-45d3-aeb1-41bafe1ebdd0" providerId="ADAL" clId="{AA621CE9-9A2F-43D6-8228-8C5F28E3CE04}" dt="2023-03-01T12:44:36.247" v="11" actId="13926"/>
        <pc:sldMkLst>
          <pc:docMk/>
          <pc:sldMk cId="4056500045" sldId="382"/>
        </pc:sldMkLst>
        <pc:spChg chg="mod">
          <ac:chgData name="Kelly Reene" userId="c7ab6f41-e454-45d3-aeb1-41bafe1ebdd0" providerId="ADAL" clId="{AA621CE9-9A2F-43D6-8228-8C5F28E3CE04}" dt="2023-03-01T12:44:36.247" v="11" actId="13926"/>
          <ac:spMkLst>
            <pc:docMk/>
            <pc:sldMk cId="4056500045" sldId="382"/>
            <ac:spMk id="2" creationId="{F983BCF6-C51D-A7C7-CB3B-2D380E936D5A}"/>
          </ac:spMkLst>
        </pc:spChg>
      </pc:sldChg>
      <pc:sldChg chg="modSp mod delCm">
        <pc:chgData name="Kelly Reene" userId="c7ab6f41-e454-45d3-aeb1-41bafe1ebdd0" providerId="ADAL" clId="{AA621CE9-9A2F-43D6-8228-8C5F28E3CE04}" dt="2023-03-01T12:44:54.690" v="26" actId="1036"/>
        <pc:sldMkLst>
          <pc:docMk/>
          <pc:sldMk cId="189680460" sldId="384"/>
        </pc:sldMkLst>
        <pc:spChg chg="mod">
          <ac:chgData name="Kelly Reene" userId="c7ab6f41-e454-45d3-aeb1-41bafe1ebdd0" providerId="ADAL" clId="{AA621CE9-9A2F-43D6-8228-8C5F28E3CE04}" dt="2023-03-01T12:44:48.417" v="12" actId="13926"/>
          <ac:spMkLst>
            <pc:docMk/>
            <pc:sldMk cId="189680460" sldId="384"/>
            <ac:spMk id="2" creationId="{5FD1913D-B244-C272-BE4B-36507C7A827D}"/>
          </ac:spMkLst>
        </pc:spChg>
        <pc:cxnChg chg="mod">
          <ac:chgData name="Kelly Reene" userId="c7ab6f41-e454-45d3-aeb1-41bafe1ebdd0" providerId="ADAL" clId="{AA621CE9-9A2F-43D6-8228-8C5F28E3CE04}" dt="2023-03-01T12:44:54.690" v="26" actId="1036"/>
          <ac:cxnSpMkLst>
            <pc:docMk/>
            <pc:sldMk cId="189680460" sldId="384"/>
            <ac:cxnSpMk id="3" creationId="{79A11FEC-ABFA-E4E6-F456-8DCD39E15E37}"/>
          </ac:cxnSpMkLst>
        </pc:cxnChg>
      </pc:sldChg>
      <pc:sldChg chg="del">
        <pc:chgData name="Kelly Reene" userId="c7ab6f41-e454-45d3-aeb1-41bafe1ebdd0" providerId="ADAL" clId="{AA621CE9-9A2F-43D6-8228-8C5F28E3CE04}" dt="2023-03-01T12:44:11.282" v="7" actId="47"/>
        <pc:sldMkLst>
          <pc:docMk/>
          <pc:sldMk cId="1740994818" sldId="385"/>
        </pc:sldMkLst>
      </pc:sldChg>
      <pc:sldChg chg="del">
        <pc:chgData name="Kelly Reene" userId="c7ab6f41-e454-45d3-aeb1-41bafe1ebdd0" providerId="ADAL" clId="{AA621CE9-9A2F-43D6-8228-8C5F28E3CE04}" dt="2023-03-01T12:44:13.776" v="8" actId="47"/>
        <pc:sldMkLst>
          <pc:docMk/>
          <pc:sldMk cId="458150010" sldId="386"/>
        </pc:sldMkLst>
      </pc:sldChg>
      <pc:sldChg chg="delSp modSp mod delCm">
        <pc:chgData name="Kelly Reene" userId="c7ab6f41-e454-45d3-aeb1-41bafe1ebdd0" providerId="ADAL" clId="{AA621CE9-9A2F-43D6-8228-8C5F28E3CE04}" dt="2023-03-01T12:48:18.031" v="105" actId="1036"/>
        <pc:sldMkLst>
          <pc:docMk/>
          <pc:sldMk cId="2704093742" sldId="387"/>
        </pc:sldMkLst>
        <pc:spChg chg="mod">
          <ac:chgData name="Kelly Reene" userId="c7ab6f41-e454-45d3-aeb1-41bafe1ebdd0" providerId="ADAL" clId="{AA621CE9-9A2F-43D6-8228-8C5F28E3CE04}" dt="2023-03-01T12:48:18.031" v="105" actId="1036"/>
          <ac:spMkLst>
            <pc:docMk/>
            <pc:sldMk cId="2704093742" sldId="387"/>
            <ac:spMk id="20" creationId="{DB42E2DC-9D12-4D26-8E89-59B0FFBE151B}"/>
          </ac:spMkLst>
        </pc:spChg>
        <pc:spChg chg="mod">
          <ac:chgData name="Kelly Reene" userId="c7ab6f41-e454-45d3-aeb1-41bafe1ebdd0" providerId="ADAL" clId="{AA621CE9-9A2F-43D6-8228-8C5F28E3CE04}" dt="2023-03-01T12:48:18.031" v="105" actId="1036"/>
          <ac:spMkLst>
            <pc:docMk/>
            <pc:sldMk cId="2704093742" sldId="387"/>
            <ac:spMk id="21" creationId="{ACB9BEA6-EC0D-62C8-CEEE-E463274D6C24}"/>
          </ac:spMkLst>
        </pc:spChg>
        <pc:spChg chg="mod">
          <ac:chgData name="Kelly Reene" userId="c7ab6f41-e454-45d3-aeb1-41bafe1ebdd0" providerId="ADAL" clId="{AA621CE9-9A2F-43D6-8228-8C5F28E3CE04}" dt="2023-03-01T12:48:18.031" v="105" actId="1036"/>
          <ac:spMkLst>
            <pc:docMk/>
            <pc:sldMk cId="2704093742" sldId="387"/>
            <ac:spMk id="22" creationId="{C2543488-A5C4-4B41-AE35-8A9C5BAB0F5C}"/>
          </ac:spMkLst>
        </pc:spChg>
        <pc:spChg chg="mod">
          <ac:chgData name="Kelly Reene" userId="c7ab6f41-e454-45d3-aeb1-41bafe1ebdd0" providerId="ADAL" clId="{AA621CE9-9A2F-43D6-8228-8C5F28E3CE04}" dt="2023-03-01T12:48:18.031" v="105" actId="1036"/>
          <ac:spMkLst>
            <pc:docMk/>
            <pc:sldMk cId="2704093742" sldId="387"/>
            <ac:spMk id="23" creationId="{938AAFED-99BF-4455-84F7-F8687E75B9DD}"/>
          </ac:spMkLst>
        </pc:spChg>
        <pc:spChg chg="mod">
          <ac:chgData name="Kelly Reene" userId="c7ab6f41-e454-45d3-aeb1-41bafe1ebdd0" providerId="ADAL" clId="{AA621CE9-9A2F-43D6-8228-8C5F28E3CE04}" dt="2023-03-01T12:48:18.031" v="105" actId="1036"/>
          <ac:spMkLst>
            <pc:docMk/>
            <pc:sldMk cId="2704093742" sldId="387"/>
            <ac:spMk id="24" creationId="{1F472D73-DF6B-4E3B-BBB4-FD461B9D8613}"/>
          </ac:spMkLst>
        </pc:spChg>
        <pc:spChg chg="mod">
          <ac:chgData name="Kelly Reene" userId="c7ab6f41-e454-45d3-aeb1-41bafe1ebdd0" providerId="ADAL" clId="{AA621CE9-9A2F-43D6-8228-8C5F28E3CE04}" dt="2023-03-01T12:48:18.031" v="105" actId="1036"/>
          <ac:spMkLst>
            <pc:docMk/>
            <pc:sldMk cId="2704093742" sldId="387"/>
            <ac:spMk id="25" creationId="{3358EC0C-E017-4EF9-A25E-C2FF42AA3326}"/>
          </ac:spMkLst>
        </pc:spChg>
        <pc:spChg chg="mod">
          <ac:chgData name="Kelly Reene" userId="c7ab6f41-e454-45d3-aeb1-41bafe1ebdd0" providerId="ADAL" clId="{AA621CE9-9A2F-43D6-8228-8C5F28E3CE04}" dt="2023-03-01T12:48:18.031" v="105" actId="1036"/>
          <ac:spMkLst>
            <pc:docMk/>
            <pc:sldMk cId="2704093742" sldId="387"/>
            <ac:spMk id="26" creationId="{977B70F9-2A59-405A-A6E9-E9645C85800F}"/>
          </ac:spMkLst>
        </pc:spChg>
        <pc:spChg chg="mod">
          <ac:chgData name="Kelly Reene" userId="c7ab6f41-e454-45d3-aeb1-41bafe1ebdd0" providerId="ADAL" clId="{AA621CE9-9A2F-43D6-8228-8C5F28E3CE04}" dt="2023-03-01T12:48:18.031" v="105" actId="1036"/>
          <ac:spMkLst>
            <pc:docMk/>
            <pc:sldMk cId="2704093742" sldId="387"/>
            <ac:spMk id="27" creationId="{FCC08656-D443-D426-D374-4DC3FB5D7AC7}"/>
          </ac:spMkLst>
        </pc:spChg>
        <pc:spChg chg="mod">
          <ac:chgData name="Kelly Reene" userId="c7ab6f41-e454-45d3-aeb1-41bafe1ebdd0" providerId="ADAL" clId="{AA621CE9-9A2F-43D6-8228-8C5F28E3CE04}" dt="2023-03-01T12:48:18.031" v="105" actId="1036"/>
          <ac:spMkLst>
            <pc:docMk/>
            <pc:sldMk cId="2704093742" sldId="387"/>
            <ac:spMk id="28" creationId="{60055246-383C-4DC9-FB29-4A8EF907C121}"/>
          </ac:spMkLst>
        </pc:spChg>
        <pc:spChg chg="mod">
          <ac:chgData name="Kelly Reene" userId="c7ab6f41-e454-45d3-aeb1-41bafe1ebdd0" providerId="ADAL" clId="{AA621CE9-9A2F-43D6-8228-8C5F28E3CE04}" dt="2023-03-01T12:48:18.031" v="105" actId="1036"/>
          <ac:spMkLst>
            <pc:docMk/>
            <pc:sldMk cId="2704093742" sldId="387"/>
            <ac:spMk id="30" creationId="{FE3C41C1-89E5-7B96-F646-7F04EF10755F}"/>
          </ac:spMkLst>
        </pc:spChg>
        <pc:spChg chg="mod">
          <ac:chgData name="Kelly Reene" userId="c7ab6f41-e454-45d3-aeb1-41bafe1ebdd0" providerId="ADAL" clId="{AA621CE9-9A2F-43D6-8228-8C5F28E3CE04}" dt="2023-03-01T12:48:18.031" v="105" actId="1036"/>
          <ac:spMkLst>
            <pc:docMk/>
            <pc:sldMk cId="2704093742" sldId="387"/>
            <ac:spMk id="32" creationId="{301DC5B4-1130-9C4A-B95C-C37C0C214CB4}"/>
          </ac:spMkLst>
        </pc:spChg>
        <pc:spChg chg="mod">
          <ac:chgData name="Kelly Reene" userId="c7ab6f41-e454-45d3-aeb1-41bafe1ebdd0" providerId="ADAL" clId="{AA621CE9-9A2F-43D6-8228-8C5F28E3CE04}" dt="2023-03-01T12:48:18.031" v="105" actId="1036"/>
          <ac:spMkLst>
            <pc:docMk/>
            <pc:sldMk cId="2704093742" sldId="387"/>
            <ac:spMk id="34" creationId="{10A559BE-CF7E-4DE0-B3C9-292F5CB2B74E}"/>
          </ac:spMkLst>
        </pc:spChg>
        <pc:spChg chg="mod">
          <ac:chgData name="Kelly Reene" userId="c7ab6f41-e454-45d3-aeb1-41bafe1ebdd0" providerId="ADAL" clId="{AA621CE9-9A2F-43D6-8228-8C5F28E3CE04}" dt="2023-03-01T12:48:18.031" v="105" actId="1036"/>
          <ac:spMkLst>
            <pc:docMk/>
            <pc:sldMk cId="2704093742" sldId="387"/>
            <ac:spMk id="35" creationId="{1FBE9C29-8B22-4103-8A0E-FDFCC3A161C0}"/>
          </ac:spMkLst>
        </pc:spChg>
        <pc:spChg chg="mod">
          <ac:chgData name="Kelly Reene" userId="c7ab6f41-e454-45d3-aeb1-41bafe1ebdd0" providerId="ADAL" clId="{AA621CE9-9A2F-43D6-8228-8C5F28E3CE04}" dt="2023-03-01T12:48:18.031" v="105" actId="1036"/>
          <ac:spMkLst>
            <pc:docMk/>
            <pc:sldMk cId="2704093742" sldId="387"/>
            <ac:spMk id="36" creationId="{8B0AF70F-6914-48DC-9659-D19D47A59273}"/>
          </ac:spMkLst>
        </pc:spChg>
        <pc:spChg chg="mod">
          <ac:chgData name="Kelly Reene" userId="c7ab6f41-e454-45d3-aeb1-41bafe1ebdd0" providerId="ADAL" clId="{AA621CE9-9A2F-43D6-8228-8C5F28E3CE04}" dt="2023-03-01T12:48:18.031" v="105" actId="1036"/>
          <ac:spMkLst>
            <pc:docMk/>
            <pc:sldMk cId="2704093742" sldId="387"/>
            <ac:spMk id="38" creationId="{ED7A18C5-65D1-49EF-B67A-AE71C3EFC8A9}"/>
          </ac:spMkLst>
        </pc:spChg>
        <pc:spChg chg="mod">
          <ac:chgData name="Kelly Reene" userId="c7ab6f41-e454-45d3-aeb1-41bafe1ebdd0" providerId="ADAL" clId="{AA621CE9-9A2F-43D6-8228-8C5F28E3CE04}" dt="2023-03-01T12:48:18.031" v="105" actId="1036"/>
          <ac:spMkLst>
            <pc:docMk/>
            <pc:sldMk cId="2704093742" sldId="387"/>
            <ac:spMk id="39" creationId="{C3919782-CF64-4B08-8C77-583BDC981E59}"/>
          </ac:spMkLst>
        </pc:spChg>
        <pc:spChg chg="mod">
          <ac:chgData name="Kelly Reene" userId="c7ab6f41-e454-45d3-aeb1-41bafe1ebdd0" providerId="ADAL" clId="{AA621CE9-9A2F-43D6-8228-8C5F28E3CE04}" dt="2023-03-01T12:46:12.921" v="65" actId="13926"/>
          <ac:spMkLst>
            <pc:docMk/>
            <pc:sldMk cId="2704093742" sldId="387"/>
            <ac:spMk id="41" creationId="{C3FF61FD-70E9-15C0-159C-DC358FBEF84F}"/>
          </ac:spMkLst>
        </pc:spChg>
        <pc:spChg chg="del">
          <ac:chgData name="Kelly Reene" userId="c7ab6f41-e454-45d3-aeb1-41bafe1ebdd0" providerId="ADAL" clId="{AA621CE9-9A2F-43D6-8228-8C5F28E3CE04}" dt="2023-03-01T12:46:07.763" v="64" actId="478"/>
          <ac:spMkLst>
            <pc:docMk/>
            <pc:sldMk cId="2704093742" sldId="387"/>
            <ac:spMk id="45" creationId="{4CD76FCF-F95A-3321-5480-B765F9A95FF7}"/>
          </ac:spMkLst>
        </pc:spChg>
      </pc:sldChg>
      <pc:sldChg chg="modSp mod delCm">
        <pc:chgData name="Kelly Reene" userId="c7ab6f41-e454-45d3-aeb1-41bafe1ebdd0" providerId="ADAL" clId="{AA621CE9-9A2F-43D6-8228-8C5F28E3CE04}" dt="2023-03-01T12:50:11.718" v="112" actId="554"/>
        <pc:sldMkLst>
          <pc:docMk/>
          <pc:sldMk cId="1828394220" sldId="388"/>
        </pc:sldMkLst>
        <pc:spChg chg="mod">
          <ac:chgData name="Kelly Reene" userId="c7ab6f41-e454-45d3-aeb1-41bafe1ebdd0" providerId="ADAL" clId="{AA621CE9-9A2F-43D6-8228-8C5F28E3CE04}" dt="2023-03-01T12:45:26.681" v="50" actId="1035"/>
          <ac:spMkLst>
            <pc:docMk/>
            <pc:sldMk cId="1828394220" sldId="388"/>
            <ac:spMk id="12" creationId="{591AE8D7-D3B4-BFF2-1F40-DAD92EE1EC83}"/>
          </ac:spMkLst>
        </pc:spChg>
        <pc:spChg chg="mod">
          <ac:chgData name="Kelly Reene" userId="c7ab6f41-e454-45d3-aeb1-41bafe1ebdd0" providerId="ADAL" clId="{AA621CE9-9A2F-43D6-8228-8C5F28E3CE04}" dt="2023-03-01T12:50:11.718" v="112" actId="554"/>
          <ac:spMkLst>
            <pc:docMk/>
            <pc:sldMk cId="1828394220" sldId="388"/>
            <ac:spMk id="19" creationId="{29EF403C-DE3E-E289-6DD0-E830F7677411}"/>
          </ac:spMkLst>
        </pc:spChg>
        <pc:spChg chg="mod">
          <ac:chgData name="Kelly Reene" userId="c7ab6f41-e454-45d3-aeb1-41bafe1ebdd0" providerId="ADAL" clId="{AA621CE9-9A2F-43D6-8228-8C5F28E3CE04}" dt="2023-03-01T12:49:05.556" v="106" actId="554"/>
          <ac:spMkLst>
            <pc:docMk/>
            <pc:sldMk cId="1828394220" sldId="388"/>
            <ac:spMk id="20" creationId="{DB42E2DC-9D12-4D26-8E89-59B0FFBE151B}"/>
          </ac:spMkLst>
        </pc:spChg>
        <pc:spChg chg="mod">
          <ac:chgData name="Kelly Reene" userId="c7ab6f41-e454-45d3-aeb1-41bafe1ebdd0" providerId="ADAL" clId="{AA621CE9-9A2F-43D6-8228-8C5F28E3CE04}" dt="2023-03-01T12:50:00.372" v="111" actId="14100"/>
          <ac:spMkLst>
            <pc:docMk/>
            <pc:sldMk cId="1828394220" sldId="388"/>
            <ac:spMk id="22" creationId="{C2543488-A5C4-4B41-AE35-8A9C5BAB0F5C}"/>
          </ac:spMkLst>
        </pc:spChg>
        <pc:spChg chg="mod">
          <ac:chgData name="Kelly Reene" userId="c7ab6f41-e454-45d3-aeb1-41bafe1ebdd0" providerId="ADAL" clId="{AA621CE9-9A2F-43D6-8228-8C5F28E3CE04}" dt="2023-03-01T12:49:45.962" v="108" actId="1037"/>
          <ac:spMkLst>
            <pc:docMk/>
            <pc:sldMk cId="1828394220" sldId="388"/>
            <ac:spMk id="23" creationId="{938AAFED-99BF-4455-84F7-F8687E75B9DD}"/>
          </ac:spMkLst>
        </pc:spChg>
        <pc:spChg chg="mod">
          <ac:chgData name="Kelly Reene" userId="c7ab6f41-e454-45d3-aeb1-41bafe1ebdd0" providerId="ADAL" clId="{AA621CE9-9A2F-43D6-8228-8C5F28E3CE04}" dt="2023-03-01T12:49:39.574" v="107" actId="554"/>
          <ac:spMkLst>
            <pc:docMk/>
            <pc:sldMk cId="1828394220" sldId="388"/>
            <ac:spMk id="24" creationId="{1F472D73-DF6B-4E3B-BBB4-FD461B9D8613}"/>
          </ac:spMkLst>
        </pc:spChg>
        <pc:spChg chg="mod">
          <ac:chgData name="Kelly Reene" userId="c7ab6f41-e454-45d3-aeb1-41bafe1ebdd0" providerId="ADAL" clId="{AA621CE9-9A2F-43D6-8228-8C5F28E3CE04}" dt="2023-03-01T12:49:39.574" v="107" actId="554"/>
          <ac:spMkLst>
            <pc:docMk/>
            <pc:sldMk cId="1828394220" sldId="388"/>
            <ac:spMk id="25" creationId="{3358EC0C-E017-4EF9-A25E-C2FF42AA3326}"/>
          </ac:spMkLst>
        </pc:spChg>
        <pc:spChg chg="mod">
          <ac:chgData name="Kelly Reene" userId="c7ab6f41-e454-45d3-aeb1-41bafe1ebdd0" providerId="ADAL" clId="{AA621CE9-9A2F-43D6-8228-8C5F28E3CE04}" dt="2023-03-01T12:50:11.718" v="112" actId="554"/>
          <ac:spMkLst>
            <pc:docMk/>
            <pc:sldMk cId="1828394220" sldId="388"/>
            <ac:spMk id="27" creationId="{0FE38498-AED0-BF21-0B3F-31DC5A54613F}"/>
          </ac:spMkLst>
        </pc:spChg>
        <pc:spChg chg="mod">
          <ac:chgData name="Kelly Reene" userId="c7ab6f41-e454-45d3-aeb1-41bafe1ebdd0" providerId="ADAL" clId="{AA621CE9-9A2F-43D6-8228-8C5F28E3CE04}" dt="2023-03-01T12:50:11.718" v="112" actId="554"/>
          <ac:spMkLst>
            <pc:docMk/>
            <pc:sldMk cId="1828394220" sldId="388"/>
            <ac:spMk id="30" creationId="{B5A3F65D-00C8-9C26-BAFD-A4B2AD81F5FD}"/>
          </ac:spMkLst>
        </pc:spChg>
        <pc:spChg chg="mod">
          <ac:chgData name="Kelly Reene" userId="c7ab6f41-e454-45d3-aeb1-41bafe1ebdd0" providerId="ADAL" clId="{AA621CE9-9A2F-43D6-8228-8C5F28E3CE04}" dt="2023-03-01T12:49:05.556" v="106" actId="554"/>
          <ac:spMkLst>
            <pc:docMk/>
            <pc:sldMk cId="1828394220" sldId="388"/>
            <ac:spMk id="34" creationId="{10A559BE-CF7E-4DE0-B3C9-292F5CB2B74E}"/>
          </ac:spMkLst>
        </pc:spChg>
        <pc:spChg chg="mod">
          <ac:chgData name="Kelly Reene" userId="c7ab6f41-e454-45d3-aeb1-41bafe1ebdd0" providerId="ADAL" clId="{AA621CE9-9A2F-43D6-8228-8C5F28E3CE04}" dt="2023-03-01T12:49:50.896" v="109" actId="1037"/>
          <ac:spMkLst>
            <pc:docMk/>
            <pc:sldMk cId="1828394220" sldId="388"/>
            <ac:spMk id="35" creationId="{1FBE9C29-8B22-4103-8A0E-FDFCC3A161C0}"/>
          </ac:spMkLst>
        </pc:spChg>
        <pc:spChg chg="mod">
          <ac:chgData name="Kelly Reene" userId="c7ab6f41-e454-45d3-aeb1-41bafe1ebdd0" providerId="ADAL" clId="{AA621CE9-9A2F-43D6-8228-8C5F28E3CE04}" dt="2023-03-01T12:49:05.556" v="106" actId="554"/>
          <ac:spMkLst>
            <pc:docMk/>
            <pc:sldMk cId="1828394220" sldId="388"/>
            <ac:spMk id="36" creationId="{8B0AF70F-6914-48DC-9659-D19D47A59273}"/>
          </ac:spMkLst>
        </pc:spChg>
        <pc:spChg chg="mod">
          <ac:chgData name="Kelly Reene" userId="c7ab6f41-e454-45d3-aeb1-41bafe1ebdd0" providerId="ADAL" clId="{AA621CE9-9A2F-43D6-8228-8C5F28E3CE04}" dt="2023-03-01T12:50:11.718" v="112" actId="554"/>
          <ac:spMkLst>
            <pc:docMk/>
            <pc:sldMk cId="1828394220" sldId="388"/>
            <ac:spMk id="37" creationId="{D4747535-BB7A-904F-F9C7-2FEBC018C372}"/>
          </ac:spMkLst>
        </pc:spChg>
        <pc:spChg chg="mod">
          <ac:chgData name="Kelly Reene" userId="c7ab6f41-e454-45d3-aeb1-41bafe1ebdd0" providerId="ADAL" clId="{AA621CE9-9A2F-43D6-8228-8C5F28E3CE04}" dt="2023-03-01T12:49:05.556" v="106" actId="554"/>
          <ac:spMkLst>
            <pc:docMk/>
            <pc:sldMk cId="1828394220" sldId="388"/>
            <ac:spMk id="38" creationId="{ED7A18C5-65D1-49EF-B67A-AE71C3EFC8A9}"/>
          </ac:spMkLst>
        </pc:spChg>
        <pc:spChg chg="mod">
          <ac:chgData name="Kelly Reene" userId="c7ab6f41-e454-45d3-aeb1-41bafe1ebdd0" providerId="ADAL" clId="{AA621CE9-9A2F-43D6-8228-8C5F28E3CE04}" dt="2023-03-01T12:49:05.556" v="106" actId="554"/>
          <ac:spMkLst>
            <pc:docMk/>
            <pc:sldMk cId="1828394220" sldId="388"/>
            <ac:spMk id="39" creationId="{C3919782-CF64-4B08-8C77-583BDC981E59}"/>
          </ac:spMkLst>
        </pc:spChg>
        <pc:spChg chg="mod">
          <ac:chgData name="Kelly Reene" userId="c7ab6f41-e454-45d3-aeb1-41bafe1ebdd0" providerId="ADAL" clId="{AA621CE9-9A2F-43D6-8228-8C5F28E3CE04}" dt="2023-03-01T12:50:11.718" v="112" actId="554"/>
          <ac:spMkLst>
            <pc:docMk/>
            <pc:sldMk cId="1828394220" sldId="388"/>
            <ac:spMk id="41" creationId="{A90A22B3-A5C1-F1BF-B488-32C754D76971}"/>
          </ac:spMkLst>
        </pc:spChg>
        <pc:cxnChg chg="mod">
          <ac:chgData name="Kelly Reene" userId="c7ab6f41-e454-45d3-aeb1-41bafe1ebdd0" providerId="ADAL" clId="{AA621CE9-9A2F-43D6-8228-8C5F28E3CE04}" dt="2023-03-01T12:45:48.936" v="57" actId="554"/>
          <ac:cxnSpMkLst>
            <pc:docMk/>
            <pc:sldMk cId="1828394220" sldId="388"/>
            <ac:cxnSpMk id="9" creationId="{BD82A413-3AFC-1B5C-9AC0-C8DF661D1D7A}"/>
          </ac:cxnSpMkLst>
        </pc:cxnChg>
        <pc:cxnChg chg="mod">
          <ac:chgData name="Kelly Reene" userId="c7ab6f41-e454-45d3-aeb1-41bafe1ebdd0" providerId="ADAL" clId="{AA621CE9-9A2F-43D6-8228-8C5F28E3CE04}" dt="2023-03-01T12:45:48.936" v="57" actId="554"/>
          <ac:cxnSpMkLst>
            <pc:docMk/>
            <pc:sldMk cId="1828394220" sldId="388"/>
            <ac:cxnSpMk id="14" creationId="{24F44F7D-0864-E5E4-74A9-7469216BF730}"/>
          </ac:cxnSpMkLst>
        </pc:cxnChg>
        <pc:cxnChg chg="mod">
          <ac:chgData name="Kelly Reene" userId="c7ab6f41-e454-45d3-aeb1-41bafe1ebdd0" providerId="ADAL" clId="{AA621CE9-9A2F-43D6-8228-8C5F28E3CE04}" dt="2023-03-01T12:45:48.936" v="57" actId="554"/>
          <ac:cxnSpMkLst>
            <pc:docMk/>
            <pc:sldMk cId="1828394220" sldId="388"/>
            <ac:cxnSpMk id="18" creationId="{3373F8A0-C605-173F-6D31-C11A2F9922D3}"/>
          </ac:cxnSpMkLst>
        </pc:cxnChg>
        <pc:cxnChg chg="mod">
          <ac:chgData name="Kelly Reene" userId="c7ab6f41-e454-45d3-aeb1-41bafe1ebdd0" providerId="ADAL" clId="{AA621CE9-9A2F-43D6-8228-8C5F28E3CE04}" dt="2023-03-01T12:45:54.218" v="63" actId="1036"/>
          <ac:cxnSpMkLst>
            <pc:docMk/>
            <pc:sldMk cId="1828394220" sldId="388"/>
            <ac:cxnSpMk id="29" creationId="{A5F0B98D-922C-411B-A76B-F9E08971B974}"/>
          </ac:cxnSpMkLst>
        </pc:cxnChg>
      </pc:sldChg>
    </pc:docChg>
  </pc:docChgLst>
  <pc:docChgLst>
    <pc:chgData name="Boutayna Elmrabet" userId="f187892e-e2cb-4227-b06b-f6512d907621" providerId="ADAL" clId="{53540150-E615-4BE8-A634-ED2FF2D10858}"/>
    <pc:docChg chg="undo custSel modSld">
      <pc:chgData name="Boutayna Elmrabet" userId="f187892e-e2cb-4227-b06b-f6512d907621" providerId="ADAL" clId="{53540150-E615-4BE8-A634-ED2FF2D10858}" dt="2023-03-01T12:25:35.154" v="325" actId="13926"/>
      <pc:docMkLst>
        <pc:docMk/>
      </pc:docMkLst>
      <pc:sldChg chg="modSp mod">
        <pc:chgData name="Boutayna Elmrabet" userId="f187892e-e2cb-4227-b06b-f6512d907621" providerId="ADAL" clId="{53540150-E615-4BE8-A634-ED2FF2D10858}" dt="2023-03-01T08:54:58.555" v="277" actId="13926"/>
        <pc:sldMkLst>
          <pc:docMk/>
          <pc:sldMk cId="1138565440" sldId="317"/>
        </pc:sldMkLst>
        <pc:spChg chg="mod">
          <ac:chgData name="Boutayna Elmrabet" userId="f187892e-e2cb-4227-b06b-f6512d907621" providerId="ADAL" clId="{53540150-E615-4BE8-A634-ED2FF2D10858}" dt="2023-03-01T08:54:58.555" v="277" actId="13926"/>
          <ac:spMkLst>
            <pc:docMk/>
            <pc:sldMk cId="1138565440" sldId="317"/>
            <ac:spMk id="2" creationId="{B5717E53-3C3E-5BC1-F865-3FAA3566F58F}"/>
          </ac:spMkLst>
        </pc:spChg>
      </pc:sldChg>
      <pc:sldChg chg="modSp mod">
        <pc:chgData name="Boutayna Elmrabet" userId="f187892e-e2cb-4227-b06b-f6512d907621" providerId="ADAL" clId="{53540150-E615-4BE8-A634-ED2FF2D10858}" dt="2023-03-01T08:12:39.937" v="50" actId="13926"/>
        <pc:sldMkLst>
          <pc:docMk/>
          <pc:sldMk cId="578425140" sldId="379"/>
        </pc:sldMkLst>
        <pc:spChg chg="mod">
          <ac:chgData name="Boutayna Elmrabet" userId="f187892e-e2cb-4227-b06b-f6512d907621" providerId="ADAL" clId="{53540150-E615-4BE8-A634-ED2FF2D10858}" dt="2023-03-01T08:12:39.937" v="50" actId="13926"/>
          <ac:spMkLst>
            <pc:docMk/>
            <pc:sldMk cId="578425140" sldId="379"/>
            <ac:spMk id="2" creationId="{C2911359-8A27-48F6-BBCB-447BB12D7065}"/>
          </ac:spMkLst>
        </pc:spChg>
      </pc:sldChg>
      <pc:sldChg chg="modSp mod">
        <pc:chgData name="Boutayna Elmrabet" userId="f187892e-e2cb-4227-b06b-f6512d907621" providerId="ADAL" clId="{53540150-E615-4BE8-A634-ED2FF2D10858}" dt="2023-03-01T08:09:51.664" v="26" actId="20577"/>
        <pc:sldMkLst>
          <pc:docMk/>
          <pc:sldMk cId="2169825043" sldId="381"/>
        </pc:sldMkLst>
        <pc:spChg chg="mod">
          <ac:chgData name="Boutayna Elmrabet" userId="f187892e-e2cb-4227-b06b-f6512d907621" providerId="ADAL" clId="{53540150-E615-4BE8-A634-ED2FF2D10858}" dt="2023-03-01T08:09:51.664" v="26" actId="20577"/>
          <ac:spMkLst>
            <pc:docMk/>
            <pc:sldMk cId="2169825043" sldId="381"/>
            <ac:spMk id="4" creationId="{C93B9EFA-8451-A207-8192-29B66C591E71}"/>
          </ac:spMkLst>
        </pc:spChg>
      </pc:sldChg>
      <pc:sldChg chg="modSp mod">
        <pc:chgData name="Boutayna Elmrabet" userId="f187892e-e2cb-4227-b06b-f6512d907621" providerId="ADAL" clId="{53540150-E615-4BE8-A634-ED2FF2D10858}" dt="2023-03-01T08:49:22.992" v="227" actId="13926"/>
        <pc:sldMkLst>
          <pc:docMk/>
          <pc:sldMk cId="4056500045" sldId="382"/>
        </pc:sldMkLst>
        <pc:spChg chg="mod">
          <ac:chgData name="Boutayna Elmrabet" userId="f187892e-e2cb-4227-b06b-f6512d907621" providerId="ADAL" clId="{53540150-E615-4BE8-A634-ED2FF2D10858}" dt="2023-03-01T08:49:22.992" v="227" actId="13926"/>
          <ac:spMkLst>
            <pc:docMk/>
            <pc:sldMk cId="4056500045" sldId="382"/>
            <ac:spMk id="2" creationId="{F983BCF6-C51D-A7C7-CB3B-2D380E936D5A}"/>
          </ac:spMkLst>
        </pc:spChg>
      </pc:sldChg>
      <pc:sldChg chg="modSp mod">
        <pc:chgData name="Boutayna Elmrabet" userId="f187892e-e2cb-4227-b06b-f6512d907621" providerId="ADAL" clId="{53540150-E615-4BE8-A634-ED2FF2D10858}" dt="2023-03-01T08:10:33.165" v="36" actId="20577"/>
        <pc:sldMkLst>
          <pc:docMk/>
          <pc:sldMk cId="3123523918" sldId="383"/>
        </pc:sldMkLst>
        <pc:spChg chg="mod">
          <ac:chgData name="Boutayna Elmrabet" userId="f187892e-e2cb-4227-b06b-f6512d907621" providerId="ADAL" clId="{53540150-E615-4BE8-A634-ED2FF2D10858}" dt="2023-03-01T08:10:33.165" v="36" actId="20577"/>
          <ac:spMkLst>
            <pc:docMk/>
            <pc:sldMk cId="3123523918" sldId="383"/>
            <ac:spMk id="2" creationId="{0A595379-47EE-649C-FC5D-0D3CB5D81E74}"/>
          </ac:spMkLst>
        </pc:spChg>
      </pc:sldChg>
      <pc:sldChg chg="modSp mod">
        <pc:chgData name="Boutayna Elmrabet" userId="f187892e-e2cb-4227-b06b-f6512d907621" providerId="ADAL" clId="{53540150-E615-4BE8-A634-ED2FF2D10858}" dt="2023-03-01T08:53:23.681" v="242" actId="13926"/>
        <pc:sldMkLst>
          <pc:docMk/>
          <pc:sldMk cId="189680460" sldId="384"/>
        </pc:sldMkLst>
        <pc:spChg chg="mod">
          <ac:chgData name="Boutayna Elmrabet" userId="f187892e-e2cb-4227-b06b-f6512d907621" providerId="ADAL" clId="{53540150-E615-4BE8-A634-ED2FF2D10858}" dt="2023-03-01T08:53:23.681" v="242" actId="13926"/>
          <ac:spMkLst>
            <pc:docMk/>
            <pc:sldMk cId="189680460" sldId="384"/>
            <ac:spMk id="2" creationId="{5FD1913D-B244-C272-BE4B-36507C7A827D}"/>
          </ac:spMkLst>
        </pc:spChg>
      </pc:sldChg>
      <pc:sldChg chg="modSp mod">
        <pc:chgData name="Boutayna Elmrabet" userId="f187892e-e2cb-4227-b06b-f6512d907621" providerId="ADAL" clId="{53540150-E615-4BE8-A634-ED2FF2D10858}" dt="2023-03-01T09:01:21.864" v="295" actId="1076"/>
        <pc:sldMkLst>
          <pc:docMk/>
          <pc:sldMk cId="2704093742" sldId="387"/>
        </pc:sldMkLst>
        <pc:spChg chg="mod">
          <ac:chgData name="Boutayna Elmrabet" userId="f187892e-e2cb-4227-b06b-f6512d907621" providerId="ADAL" clId="{53540150-E615-4BE8-A634-ED2FF2D10858}" dt="2023-03-01T08:15:33.014" v="63" actId="1076"/>
          <ac:spMkLst>
            <pc:docMk/>
            <pc:sldMk cId="2704093742" sldId="387"/>
            <ac:spMk id="21" creationId="{ACB9BEA6-EC0D-62C8-CEEE-E463274D6C24}"/>
          </ac:spMkLst>
        </pc:spChg>
        <pc:spChg chg="mod">
          <ac:chgData name="Boutayna Elmrabet" userId="f187892e-e2cb-4227-b06b-f6512d907621" providerId="ADAL" clId="{53540150-E615-4BE8-A634-ED2FF2D10858}" dt="2023-03-01T08:57:25.364" v="281" actId="13926"/>
          <ac:spMkLst>
            <pc:docMk/>
            <pc:sldMk cId="2704093742" sldId="387"/>
            <ac:spMk id="27" creationId="{FCC08656-D443-D426-D374-4DC3FB5D7AC7}"/>
          </ac:spMkLst>
        </pc:spChg>
        <pc:spChg chg="mod">
          <ac:chgData name="Boutayna Elmrabet" userId="f187892e-e2cb-4227-b06b-f6512d907621" providerId="ADAL" clId="{53540150-E615-4BE8-A634-ED2FF2D10858}" dt="2023-03-01T09:01:21.864" v="295" actId="1076"/>
          <ac:spMkLst>
            <pc:docMk/>
            <pc:sldMk cId="2704093742" sldId="387"/>
            <ac:spMk id="30" creationId="{FE3C41C1-89E5-7B96-F646-7F04EF10755F}"/>
          </ac:spMkLst>
        </pc:spChg>
        <pc:spChg chg="mod">
          <ac:chgData name="Boutayna Elmrabet" userId="f187892e-e2cb-4227-b06b-f6512d907621" providerId="ADAL" clId="{53540150-E615-4BE8-A634-ED2FF2D10858}" dt="2023-03-01T08:56:47.316" v="278" actId="13926"/>
          <ac:spMkLst>
            <pc:docMk/>
            <pc:sldMk cId="2704093742" sldId="387"/>
            <ac:spMk id="41" creationId="{C3FF61FD-70E9-15C0-159C-DC358FBEF84F}"/>
          </ac:spMkLst>
        </pc:spChg>
      </pc:sldChg>
      <pc:sldChg chg="addSp delSp modSp mod">
        <pc:chgData name="Boutayna Elmrabet" userId="f187892e-e2cb-4227-b06b-f6512d907621" providerId="ADAL" clId="{53540150-E615-4BE8-A634-ED2FF2D10858}" dt="2023-03-01T12:25:35.154" v="325" actId="13926"/>
        <pc:sldMkLst>
          <pc:docMk/>
          <pc:sldMk cId="1828394220" sldId="388"/>
        </pc:sldMkLst>
        <pc:spChg chg="add del mod">
          <ac:chgData name="Boutayna Elmrabet" userId="f187892e-e2cb-4227-b06b-f6512d907621" providerId="ADAL" clId="{53540150-E615-4BE8-A634-ED2FF2D10858}" dt="2023-03-01T09:14:50.367" v="305"/>
          <ac:spMkLst>
            <pc:docMk/>
            <pc:sldMk cId="1828394220" sldId="388"/>
            <ac:spMk id="2" creationId="{968712BB-F57C-BE51-5A63-0E58146069C2}"/>
          </ac:spMkLst>
        </pc:spChg>
        <pc:spChg chg="add del mod">
          <ac:chgData name="Boutayna Elmrabet" userId="f187892e-e2cb-4227-b06b-f6512d907621" providerId="ADAL" clId="{53540150-E615-4BE8-A634-ED2FF2D10858}" dt="2023-03-01T09:14:58.288" v="308"/>
          <ac:spMkLst>
            <pc:docMk/>
            <pc:sldMk cId="1828394220" sldId="388"/>
            <ac:spMk id="4" creationId="{75AB5964-23F6-7917-B377-5CCADCD5D3DA}"/>
          </ac:spMkLst>
        </pc:spChg>
        <pc:spChg chg="add del mod">
          <ac:chgData name="Boutayna Elmrabet" userId="f187892e-e2cb-4227-b06b-f6512d907621" providerId="ADAL" clId="{53540150-E615-4BE8-A634-ED2FF2D10858}" dt="2023-03-01T09:15:09.813" v="311"/>
          <ac:spMkLst>
            <pc:docMk/>
            <pc:sldMk cId="1828394220" sldId="388"/>
            <ac:spMk id="6" creationId="{1BE0FC76-0D87-8DFC-A716-963176E57257}"/>
          </ac:spMkLst>
        </pc:spChg>
        <pc:spChg chg="mod">
          <ac:chgData name="Boutayna Elmrabet" userId="f187892e-e2cb-4227-b06b-f6512d907621" providerId="ADAL" clId="{53540150-E615-4BE8-A634-ED2FF2D10858}" dt="2023-03-01T08:12:55.646" v="51"/>
          <ac:spMkLst>
            <pc:docMk/>
            <pc:sldMk cId="1828394220" sldId="388"/>
            <ac:spMk id="12" creationId="{591AE8D7-D3B4-BFF2-1F40-DAD92EE1EC83}"/>
          </ac:spMkLst>
        </pc:spChg>
        <pc:spChg chg="mod">
          <ac:chgData name="Boutayna Elmrabet" userId="f187892e-e2cb-4227-b06b-f6512d907621" providerId="ADAL" clId="{53540150-E615-4BE8-A634-ED2FF2D10858}" dt="2023-03-01T08:59:48.542" v="289" actId="20577"/>
          <ac:spMkLst>
            <pc:docMk/>
            <pc:sldMk cId="1828394220" sldId="388"/>
            <ac:spMk id="19" creationId="{29EF403C-DE3E-E289-6DD0-E830F7677411}"/>
          </ac:spMkLst>
        </pc:spChg>
        <pc:spChg chg="mod">
          <ac:chgData name="Boutayna Elmrabet" userId="f187892e-e2cb-4227-b06b-f6512d907621" providerId="ADAL" clId="{53540150-E615-4BE8-A634-ED2FF2D10858}" dt="2023-03-01T09:16:24.282" v="316" actId="12"/>
          <ac:spMkLst>
            <pc:docMk/>
            <pc:sldMk cId="1828394220" sldId="388"/>
            <ac:spMk id="27" creationId="{0FE38498-AED0-BF21-0B3F-31DC5A54613F}"/>
          </ac:spMkLst>
        </pc:spChg>
        <pc:spChg chg="mod">
          <ac:chgData name="Boutayna Elmrabet" userId="f187892e-e2cb-4227-b06b-f6512d907621" providerId="ADAL" clId="{53540150-E615-4BE8-A634-ED2FF2D10858}" dt="2023-03-01T08:23:16.347" v="79" actId="20577"/>
          <ac:spMkLst>
            <pc:docMk/>
            <pc:sldMk cId="1828394220" sldId="388"/>
            <ac:spMk id="30" creationId="{B5A3F65D-00C8-9C26-BAFD-A4B2AD81F5FD}"/>
          </ac:spMkLst>
        </pc:spChg>
        <pc:spChg chg="mod">
          <ac:chgData name="Boutayna Elmrabet" userId="f187892e-e2cb-4227-b06b-f6512d907621" providerId="ADAL" clId="{53540150-E615-4BE8-A634-ED2FF2D10858}" dt="2023-03-01T08:14:50.056" v="60" actId="20577"/>
          <ac:spMkLst>
            <pc:docMk/>
            <pc:sldMk cId="1828394220" sldId="388"/>
            <ac:spMk id="32" creationId="{BED7512D-E22C-6F41-76E7-13BBCDFB894E}"/>
          </ac:spMkLst>
        </pc:spChg>
        <pc:spChg chg="mod">
          <ac:chgData name="Boutayna Elmrabet" userId="f187892e-e2cb-4227-b06b-f6512d907621" providerId="ADAL" clId="{53540150-E615-4BE8-A634-ED2FF2D10858}" dt="2023-03-01T09:15:45.989" v="314" actId="20577"/>
          <ac:spMkLst>
            <pc:docMk/>
            <pc:sldMk cId="1828394220" sldId="388"/>
            <ac:spMk id="37" creationId="{D4747535-BB7A-904F-F9C7-2FEBC018C372}"/>
          </ac:spMkLst>
        </pc:spChg>
        <pc:spChg chg="mod">
          <ac:chgData name="Boutayna Elmrabet" userId="f187892e-e2cb-4227-b06b-f6512d907621" providerId="ADAL" clId="{53540150-E615-4BE8-A634-ED2FF2D10858}" dt="2023-03-01T12:25:35.154" v="325" actId="13926"/>
          <ac:spMkLst>
            <pc:docMk/>
            <pc:sldMk cId="1828394220" sldId="388"/>
            <ac:spMk id="41" creationId="{A90A22B3-A5C1-F1BF-B488-32C754D76971}"/>
          </ac:spMkLst>
        </pc:spChg>
        <pc:cxnChg chg="add del mod">
          <ac:chgData name="Boutayna Elmrabet" userId="f187892e-e2cb-4227-b06b-f6512d907621" providerId="ADAL" clId="{53540150-E615-4BE8-A634-ED2FF2D10858}" dt="2023-03-01T09:14:50.367" v="305"/>
          <ac:cxnSpMkLst>
            <pc:docMk/>
            <pc:sldMk cId="1828394220" sldId="388"/>
            <ac:cxnSpMk id="3" creationId="{E0C63088-EADC-3DC5-210F-AE9149018A8F}"/>
          </ac:cxnSpMkLst>
        </pc:cxnChg>
        <pc:cxnChg chg="add del mod">
          <ac:chgData name="Boutayna Elmrabet" userId="f187892e-e2cb-4227-b06b-f6512d907621" providerId="ADAL" clId="{53540150-E615-4BE8-A634-ED2FF2D10858}" dt="2023-03-01T09:14:58.288" v="308"/>
          <ac:cxnSpMkLst>
            <pc:docMk/>
            <pc:sldMk cId="1828394220" sldId="388"/>
            <ac:cxnSpMk id="5" creationId="{C1BEB12C-21B0-8A4E-68BF-BCD09FFA50D1}"/>
          </ac:cxnSpMkLst>
        </pc:cxnChg>
        <pc:cxnChg chg="add del mod">
          <ac:chgData name="Boutayna Elmrabet" userId="f187892e-e2cb-4227-b06b-f6512d907621" providerId="ADAL" clId="{53540150-E615-4BE8-A634-ED2FF2D10858}" dt="2023-03-01T09:15:09.813" v="311"/>
          <ac:cxnSpMkLst>
            <pc:docMk/>
            <pc:sldMk cId="1828394220" sldId="388"/>
            <ac:cxnSpMk id="7" creationId="{D98C267B-7E39-1E9C-4FCA-5AFF4ACD5D9F}"/>
          </ac:cxnSpMkLst>
        </pc:cxnChg>
      </pc:sldChg>
    </pc:docChg>
  </pc:docChgLst>
  <pc:docChgLst>
    <pc:chgData name="Kelly Reene" userId="c7ab6f41-e454-45d3-aeb1-41bafe1ebdd0" providerId="ADAL" clId="{49FEC02D-A591-4C7D-B9C6-3702937D8FA8}"/>
    <pc:docChg chg="undo custSel modSld">
      <pc:chgData name="Kelly Reene" userId="c7ab6f41-e454-45d3-aeb1-41bafe1ebdd0" providerId="ADAL" clId="{49FEC02D-A591-4C7D-B9C6-3702937D8FA8}" dt="2023-03-01T13:25:38.064" v="247" actId="1076"/>
      <pc:docMkLst>
        <pc:docMk/>
      </pc:docMkLst>
      <pc:sldChg chg="addSp delSp modSp mod">
        <pc:chgData name="Kelly Reene" userId="c7ab6f41-e454-45d3-aeb1-41bafe1ebdd0" providerId="ADAL" clId="{49FEC02D-A591-4C7D-B9C6-3702937D8FA8}" dt="2023-03-01T13:25:38.064" v="247" actId="1076"/>
        <pc:sldMkLst>
          <pc:docMk/>
          <pc:sldMk cId="578425140" sldId="379"/>
        </pc:sldMkLst>
        <pc:spChg chg="del">
          <ac:chgData name="Kelly Reene" userId="c7ab6f41-e454-45d3-aeb1-41bafe1ebdd0" providerId="ADAL" clId="{49FEC02D-A591-4C7D-B9C6-3702937D8FA8}" dt="2023-03-01T13:25:32.605" v="245" actId="478"/>
          <ac:spMkLst>
            <pc:docMk/>
            <pc:sldMk cId="578425140" sldId="379"/>
            <ac:spMk id="3" creationId="{2E4958E6-1FB8-461D-AE2C-EE5BC16B8415}"/>
          </ac:spMkLst>
        </pc:spChg>
        <pc:picChg chg="add mod">
          <ac:chgData name="Kelly Reene" userId="c7ab6f41-e454-45d3-aeb1-41bafe1ebdd0" providerId="ADAL" clId="{49FEC02D-A591-4C7D-B9C6-3702937D8FA8}" dt="2023-03-01T13:25:38.064" v="247" actId="1076"/>
          <ac:picMkLst>
            <pc:docMk/>
            <pc:sldMk cId="578425140" sldId="379"/>
            <ac:picMk id="5" creationId="{FB628A04-59A0-D16B-0126-F47F6BA1C0C1}"/>
          </ac:picMkLst>
        </pc:picChg>
      </pc:sldChg>
      <pc:sldChg chg="modSp mod">
        <pc:chgData name="Kelly Reene" userId="c7ab6f41-e454-45d3-aeb1-41bafe1ebdd0" providerId="ADAL" clId="{49FEC02D-A591-4C7D-B9C6-3702937D8FA8}" dt="2023-03-01T13:22:55.029" v="151" actId="1037"/>
        <pc:sldMkLst>
          <pc:docMk/>
          <pc:sldMk cId="2704093742" sldId="387"/>
        </pc:sldMkLst>
        <pc:spChg chg="mod">
          <ac:chgData name="Kelly Reene" userId="c7ab6f41-e454-45d3-aeb1-41bafe1ebdd0" providerId="ADAL" clId="{49FEC02D-A591-4C7D-B9C6-3702937D8FA8}" dt="2023-03-01T13:22:55.029" v="151" actId="1037"/>
          <ac:spMkLst>
            <pc:docMk/>
            <pc:sldMk cId="2704093742" sldId="387"/>
            <ac:spMk id="41" creationId="{C3FF61FD-70E9-15C0-159C-DC358FBEF84F}"/>
          </ac:spMkLst>
        </pc:spChg>
      </pc:sldChg>
      <pc:sldChg chg="modSp mod">
        <pc:chgData name="Kelly Reene" userId="c7ab6f41-e454-45d3-aeb1-41bafe1ebdd0" providerId="ADAL" clId="{49FEC02D-A591-4C7D-B9C6-3702937D8FA8}" dt="2023-03-01T13:23:20.165" v="244" actId="1037"/>
        <pc:sldMkLst>
          <pc:docMk/>
          <pc:sldMk cId="1828394220" sldId="388"/>
        </pc:sldMkLst>
        <pc:spChg chg="mod">
          <ac:chgData name="Kelly Reene" userId="c7ab6f41-e454-45d3-aeb1-41bafe1ebdd0" providerId="ADAL" clId="{49FEC02D-A591-4C7D-B9C6-3702937D8FA8}" dt="2023-03-01T13:23:20.165" v="244" actId="1037"/>
          <ac:spMkLst>
            <pc:docMk/>
            <pc:sldMk cId="1828394220" sldId="388"/>
            <ac:spMk id="12" creationId="{591AE8D7-D3B4-BFF2-1F40-DAD92EE1EC8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13987C-8BE7-934C-B1ED-966EA1B50DA6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B737FC-9382-F947-AADD-FA4FB4659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246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B737FC-9382-F947-AADD-FA4FB46597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2204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97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2666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3769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0594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9960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B737FC-9382-F947-AADD-FA4FB46597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220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5.emf"/><Relationship Id="rId7" Type="http://schemas.openxmlformats.org/officeDocument/2006/relationships/image" Target="../media/image23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10" Type="http://schemas.openxmlformats.org/officeDocument/2006/relationships/image" Target="../media/image22.png"/><Relationship Id="rId4" Type="http://schemas.openxmlformats.org/officeDocument/2006/relationships/image" Target="../media/image26.emf"/><Relationship Id="rId9" Type="http://schemas.openxmlformats.org/officeDocument/2006/relationships/image" Target="../media/image21.emf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image" Target="../media/image13.emf"/><Relationship Id="rId18" Type="http://schemas.openxmlformats.org/officeDocument/2006/relationships/image" Target="../media/image1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12" Type="http://schemas.openxmlformats.org/officeDocument/2006/relationships/image" Target="../media/image12.emf"/><Relationship Id="rId17" Type="http://schemas.openxmlformats.org/officeDocument/2006/relationships/image" Target="../media/image17.emf"/><Relationship Id="rId2" Type="http://schemas.openxmlformats.org/officeDocument/2006/relationships/image" Target="../media/image2.emf"/><Relationship Id="rId16" Type="http://schemas.openxmlformats.org/officeDocument/2006/relationships/image" Target="../media/image16.emf"/><Relationship Id="rId20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11" Type="http://schemas.openxmlformats.org/officeDocument/2006/relationships/image" Target="../media/image11.emf"/><Relationship Id="rId5" Type="http://schemas.openxmlformats.org/officeDocument/2006/relationships/image" Target="../media/image5.emf"/><Relationship Id="rId15" Type="http://schemas.openxmlformats.org/officeDocument/2006/relationships/image" Target="../media/image15.emf"/><Relationship Id="rId10" Type="http://schemas.openxmlformats.org/officeDocument/2006/relationships/image" Target="../media/image10.emf"/><Relationship Id="rId19" Type="http://schemas.openxmlformats.org/officeDocument/2006/relationships/image" Target="../media/image19.emf"/><Relationship Id="rId4" Type="http://schemas.openxmlformats.org/officeDocument/2006/relationships/image" Target="../media/image4.emf"/><Relationship Id="rId9" Type="http://schemas.openxmlformats.org/officeDocument/2006/relationships/image" Target="../media/image9.emf"/><Relationship Id="rId14" Type="http://schemas.openxmlformats.org/officeDocument/2006/relationships/image" Target="../media/image14.emf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24.emf"/><Relationship Id="rId7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emf"/><Relationship Id="rId11" Type="http://schemas.openxmlformats.org/officeDocument/2006/relationships/image" Target="../media/image29.png"/><Relationship Id="rId5" Type="http://schemas.openxmlformats.org/officeDocument/2006/relationships/image" Target="../media/image26.emf"/><Relationship Id="rId10" Type="http://schemas.openxmlformats.org/officeDocument/2006/relationships/image" Target="../media/image21.emf"/><Relationship Id="rId4" Type="http://schemas.openxmlformats.org/officeDocument/2006/relationships/image" Target="../media/image25.emf"/><Relationship Id="rId9" Type="http://schemas.openxmlformats.org/officeDocument/2006/relationships/image" Target="../media/image8.emf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4.emf"/><Relationship Id="rId7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emf"/><Relationship Id="rId11" Type="http://schemas.openxmlformats.org/officeDocument/2006/relationships/image" Target="../media/image20.png"/><Relationship Id="rId5" Type="http://schemas.openxmlformats.org/officeDocument/2006/relationships/image" Target="../media/image21.emf"/><Relationship Id="rId10" Type="http://schemas.openxmlformats.org/officeDocument/2006/relationships/image" Target="../media/image27.emf"/><Relationship Id="rId4" Type="http://schemas.openxmlformats.org/officeDocument/2006/relationships/image" Target="../media/image25.emf"/><Relationship Id="rId9" Type="http://schemas.openxmlformats.org/officeDocument/2006/relationships/image" Target="../media/image26.emf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image" Target="../media/image13.emf"/><Relationship Id="rId18" Type="http://schemas.openxmlformats.org/officeDocument/2006/relationships/image" Target="../media/image1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12" Type="http://schemas.openxmlformats.org/officeDocument/2006/relationships/image" Target="../media/image12.emf"/><Relationship Id="rId17" Type="http://schemas.openxmlformats.org/officeDocument/2006/relationships/image" Target="../media/image17.emf"/><Relationship Id="rId2" Type="http://schemas.openxmlformats.org/officeDocument/2006/relationships/image" Target="../media/image2.emf"/><Relationship Id="rId16" Type="http://schemas.openxmlformats.org/officeDocument/2006/relationships/image" Target="../media/image16.emf"/><Relationship Id="rId20" Type="http://schemas.openxmlformats.org/officeDocument/2006/relationships/image" Target="../media/image3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emf"/><Relationship Id="rId11" Type="http://schemas.openxmlformats.org/officeDocument/2006/relationships/image" Target="../media/image11.emf"/><Relationship Id="rId5" Type="http://schemas.openxmlformats.org/officeDocument/2006/relationships/image" Target="../media/image5.emf"/><Relationship Id="rId15" Type="http://schemas.openxmlformats.org/officeDocument/2006/relationships/image" Target="../media/image15.emf"/><Relationship Id="rId10" Type="http://schemas.openxmlformats.org/officeDocument/2006/relationships/image" Target="../media/image10.emf"/><Relationship Id="rId19" Type="http://schemas.openxmlformats.org/officeDocument/2006/relationships/image" Target="../media/image19.emf"/><Relationship Id="rId4" Type="http://schemas.openxmlformats.org/officeDocument/2006/relationships/image" Target="../media/image4.emf"/><Relationship Id="rId9" Type="http://schemas.openxmlformats.org/officeDocument/2006/relationships/image" Target="../media/image9.emf"/><Relationship Id="rId14" Type="http://schemas.openxmlformats.org/officeDocument/2006/relationships/image" Target="../media/image14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5.emf"/><Relationship Id="rId7" Type="http://schemas.openxmlformats.org/officeDocument/2006/relationships/image" Target="../media/image28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emf"/><Relationship Id="rId5" Type="http://schemas.openxmlformats.org/officeDocument/2006/relationships/image" Target="../media/image21.emf"/><Relationship Id="rId10" Type="http://schemas.openxmlformats.org/officeDocument/2006/relationships/image" Target="../media/image35.png"/><Relationship Id="rId4" Type="http://schemas.openxmlformats.org/officeDocument/2006/relationships/image" Target="../media/image26.emf"/><Relationship Id="rId9" Type="http://schemas.openxmlformats.org/officeDocument/2006/relationships/image" Target="../media/image8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5.emf"/><Relationship Id="rId7" Type="http://schemas.openxmlformats.org/officeDocument/2006/relationships/image" Target="../media/image28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emf"/><Relationship Id="rId5" Type="http://schemas.openxmlformats.org/officeDocument/2006/relationships/image" Target="../media/image21.emf"/><Relationship Id="rId10" Type="http://schemas.openxmlformats.org/officeDocument/2006/relationships/image" Target="../media/image35.png"/><Relationship Id="rId4" Type="http://schemas.openxmlformats.org/officeDocument/2006/relationships/image" Target="../media/image26.emf"/><Relationship Id="rId9" Type="http://schemas.openxmlformats.org/officeDocument/2006/relationships/image" Target="../media/image8.em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5.emf"/><Relationship Id="rId7" Type="http://schemas.openxmlformats.org/officeDocument/2006/relationships/image" Target="../media/image23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10" Type="http://schemas.openxmlformats.org/officeDocument/2006/relationships/image" Target="../media/image35.png"/><Relationship Id="rId4" Type="http://schemas.openxmlformats.org/officeDocument/2006/relationships/image" Target="../media/image26.emf"/><Relationship Id="rId9" Type="http://schemas.openxmlformats.org/officeDocument/2006/relationships/image" Target="../media/image21.emf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5.emf"/><Relationship Id="rId7" Type="http://schemas.openxmlformats.org/officeDocument/2006/relationships/image" Target="../media/image28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emf"/><Relationship Id="rId5" Type="http://schemas.openxmlformats.org/officeDocument/2006/relationships/image" Target="../media/image21.emf"/><Relationship Id="rId10" Type="http://schemas.openxmlformats.org/officeDocument/2006/relationships/image" Target="../media/image22.png"/><Relationship Id="rId4" Type="http://schemas.openxmlformats.org/officeDocument/2006/relationships/image" Target="../media/image26.emf"/><Relationship Id="rId9" Type="http://schemas.openxmlformats.org/officeDocument/2006/relationships/image" Target="../media/image8.emf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24.emf"/><Relationship Id="rId7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emf"/><Relationship Id="rId11" Type="http://schemas.openxmlformats.org/officeDocument/2006/relationships/image" Target="../media/image36.png"/><Relationship Id="rId5" Type="http://schemas.openxmlformats.org/officeDocument/2006/relationships/image" Target="../media/image26.emf"/><Relationship Id="rId10" Type="http://schemas.openxmlformats.org/officeDocument/2006/relationships/image" Target="../media/image21.emf"/><Relationship Id="rId4" Type="http://schemas.openxmlformats.org/officeDocument/2006/relationships/image" Target="../media/image25.emf"/><Relationship Id="rId9" Type="http://schemas.openxmlformats.org/officeDocument/2006/relationships/image" Target="../media/image8.emf"/></Relationships>
</file>

<file path=ppt/slideLayouts/_rels/slideLayout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4.emf"/><Relationship Id="rId7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8.emf"/><Relationship Id="rId11" Type="http://schemas.openxmlformats.org/officeDocument/2006/relationships/image" Target="../media/image34.png"/><Relationship Id="rId5" Type="http://schemas.openxmlformats.org/officeDocument/2006/relationships/image" Target="../media/image21.emf"/><Relationship Id="rId10" Type="http://schemas.openxmlformats.org/officeDocument/2006/relationships/image" Target="../media/image27.emf"/><Relationship Id="rId4" Type="http://schemas.openxmlformats.org/officeDocument/2006/relationships/image" Target="../media/image25.emf"/><Relationship Id="rId9" Type="http://schemas.openxmlformats.org/officeDocument/2006/relationships/image" Target="../media/image26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5.emf"/><Relationship Id="rId7" Type="http://schemas.openxmlformats.org/officeDocument/2006/relationships/image" Target="../media/image28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emf"/><Relationship Id="rId5" Type="http://schemas.openxmlformats.org/officeDocument/2006/relationships/image" Target="../media/image21.emf"/><Relationship Id="rId10" Type="http://schemas.openxmlformats.org/officeDocument/2006/relationships/image" Target="../media/image22.png"/><Relationship Id="rId4" Type="http://schemas.openxmlformats.org/officeDocument/2006/relationships/image" Target="../media/image26.emf"/><Relationship Id="rId9" Type="http://schemas.openxmlformats.org/officeDocument/2006/relationships/image" Target="../media/image8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/>
            </a:lvl1pPr>
            <a:lvl2pPr marL="7938" indent="0">
              <a:buNone/>
              <a:tabLst/>
              <a:defRPr sz="1000" cap="all" baseline="0"/>
            </a:lvl2pPr>
            <a:lvl3pPr marL="258763" indent="-258763">
              <a:tabLst/>
              <a:defRPr sz="1000"/>
            </a:lvl3pPr>
            <a:lvl4pPr marL="517525" indent="-250825">
              <a:tabLst/>
              <a:defRPr sz="1000"/>
            </a:lvl4pPr>
            <a:lvl5pPr marL="742950" indent="-20955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93326D8-916E-7F42-84A1-D3255B7EA05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1000" y="0"/>
            <a:ext cx="8001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5" name="Picture 4" descr="A close up of a light&#10;&#10;Description automatically generated">
            <a:extLst>
              <a:ext uri="{FF2B5EF4-FFF2-40B4-BE49-F238E27FC236}">
                <a16:creationId xmlns:a16="http://schemas.microsoft.com/office/drawing/2014/main" id="{A07D12BC-B523-A24D-AF89-FE1F3D0C6D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714625" cy="123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97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OLET COLLABORATIO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COLLABORATION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E17E88-A260-D741-B709-965CBB25DD6E}" type="datetime3">
              <a:rPr lang="en-US" smtClean="0"/>
              <a:t>1 March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6E8CD4-4688-1442-A84F-82A1AC4F57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1563" y="307975"/>
            <a:ext cx="5721350" cy="5721350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58BA20C3-F75A-8E4A-9FC0-1C5C50C983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87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VIOLET COLLABORATIO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TEAMWORK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E17E88-A260-D741-B709-965CBB25DD6E}" type="datetime3">
              <a:rPr lang="en-US" smtClean="0"/>
              <a:t>1 March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58BA20C3-F75A-8E4A-9FC0-1C5C50C983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AC8784-E8A8-2E44-8202-FAC0704B89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1563" y="307975"/>
            <a:ext cx="5735016" cy="573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969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OLET PATTER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5095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BB358D3-A82E-7A42-949A-12099241BB37}" type="datetime3">
              <a:rPr lang="en-US" smtClean="0"/>
              <a:t>1 March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7285" y="5187550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14070" y="3224893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4070" y="1302004"/>
            <a:ext cx="855663" cy="8556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087519" y="5232181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151563" y="2262188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lum bright="100000"/>
          </a:blip>
          <a:stretch>
            <a:fillRect/>
          </a:stretch>
        </p:blipFill>
        <p:spPr>
          <a:xfrm>
            <a:off x="9078118" y="128746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10058347" y="292894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8912" y="4214813"/>
            <a:ext cx="847725" cy="8477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544F6-B72E-C748-B9C0-4584A6B4220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044113" y="2262188"/>
            <a:ext cx="847725" cy="847725"/>
          </a:xfrm>
          <a:prstGeom prst="rect">
            <a:avLst/>
          </a:prstGeom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6B3E4B35-A60F-F146-9EC0-1F75A9F55273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1739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325" y="1828800"/>
            <a:ext cx="11558588" cy="4206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2E343-2B04-EB48-9B97-BD2FE8D48C7F}" type="datetime3">
              <a:rPr lang="en-US" smtClean="0"/>
              <a:t>1 March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2EB9D60-2F95-3445-B654-FCDF2EF0D3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6910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700713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A0274-0969-3941-8619-969AE42D3FF0}" type="datetime3">
              <a:rPr lang="en-US" smtClean="0"/>
              <a:t>1 March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FC806A32-B267-AC4B-8D3A-C87DD27BCA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1039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7" y="1825625"/>
            <a:ext cx="3675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1794" y="1825625"/>
            <a:ext cx="3671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6AE46-E964-4841-95DA-D027440F40A9}" type="datetime3">
              <a:rPr lang="en-US" smtClean="0"/>
              <a:t>1 March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52804E9-EC7B-7941-AEE8-96B420A9CD2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16094" y="1825625"/>
            <a:ext cx="3671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0D5D0B7A-79FB-B941-B60A-C7A6D8A2C4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545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AS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2442940-A61A-1D4B-8D34-AED74D349798}"/>
              </a:ext>
            </a:extLst>
          </p:cNvPr>
          <p:cNvSpPr/>
          <p:nvPr userDrawn="1"/>
        </p:nvSpPr>
        <p:spPr>
          <a:xfrm>
            <a:off x="0" y="0"/>
            <a:ext cx="40751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484CA1-A981-5642-BF29-DC185157FEF2}"/>
              </a:ext>
            </a:extLst>
          </p:cNvPr>
          <p:cNvSpPr/>
          <p:nvPr userDrawn="1"/>
        </p:nvSpPr>
        <p:spPr>
          <a:xfrm>
            <a:off x="8103765" y="0"/>
            <a:ext cx="4088235" cy="6858000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825898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2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CBD696-7C8A-2A45-A7BF-3087168EA6B0}" type="datetime3">
              <a:rPr lang="en-US" smtClean="0"/>
              <a:t>1 March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456BA1C-8FE7-1545-9EE7-FEB5790C61F4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911336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3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8B69221-EC07-7047-93A5-09CD4CA85985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06903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1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8FBE6F9A-44DD-BC44-A416-8D2DFFC1E4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538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143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27469-4926-C24C-9286-249EA7D18847}" type="datetime3">
              <a:rPr lang="en-US" smtClean="0"/>
              <a:t>1 March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6DA3F6D-83D4-BE48-9E26-53EF39798E66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2226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2DFB3D4-E49B-0F4E-A134-A9946D7F6DD4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1436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062AACB-5EAA-694C-B128-5E55E763F06F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90773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7B5F8EB4-E974-7A4C-9DAA-ABC7E5BF8C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9954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3A847-D166-824F-BF25-C81C07C7958A}" type="datetime3">
              <a:rPr lang="en-US" smtClean="0"/>
              <a:t>1 March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0D89CE-43D8-264D-9E8B-EF25D8F99E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1563" y="303213"/>
            <a:ext cx="5721350" cy="57324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428419C9-5EBA-7342-859C-C7B3F773DF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1519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nten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7438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67438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B87EE-AB7B-094A-B9F5-CDE098C24703}" type="datetime3">
              <a:rPr lang="en-US" smtClean="0"/>
              <a:t>1 March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0D89CE-43D8-264D-9E8B-EF25D8F99E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6388" y="303213"/>
            <a:ext cx="5721350" cy="57324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A452ED5B-536E-0E40-AF5E-2B77DA9CD6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311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2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/>
            </a:lvl1pPr>
            <a:lvl2pPr marL="7938" indent="0">
              <a:buNone/>
              <a:tabLst/>
              <a:defRPr sz="1000" cap="all" baseline="0"/>
            </a:lvl2pPr>
            <a:lvl3pPr marL="258763" indent="-258763">
              <a:tabLst/>
              <a:defRPr sz="1000"/>
            </a:lvl3pPr>
            <a:lvl4pPr marL="517525" indent="-250825">
              <a:tabLst/>
              <a:defRPr sz="1000"/>
            </a:lvl4pPr>
            <a:lvl5pPr marL="742950" indent="-20955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F123EB-1A43-4C47-967B-614F311896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31521" y="307975"/>
            <a:ext cx="847725" cy="8477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C5CB2C-9AAA-1545-915E-FC49B45E41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14264" y="1248105"/>
            <a:ext cx="885495" cy="8854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0D0D3B-8E64-C94D-8C57-958F4D587CA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7250" y="2252663"/>
            <a:ext cx="855663" cy="8556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72E3624-EF0D-344F-99F9-38B4AA30CEB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078912" y="3233738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B9138D8-3839-EB41-9693-581FF9D1CE2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078911" y="5180012"/>
            <a:ext cx="847726" cy="8477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8974C70-9A1B-AD41-A5E9-A11196CF8EC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116763" y="2252663"/>
            <a:ext cx="863600" cy="863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81B349C-E974-CA4B-8764-2093323EC9D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132666" y="1295881"/>
            <a:ext cx="847725" cy="8477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4409720-67C7-9E46-AEB9-D2ED2D6E73B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017249" y="5201133"/>
            <a:ext cx="855663" cy="8556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240006-C33B-FA46-BCDC-BF385748B15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083550" y="4198938"/>
            <a:ext cx="863600" cy="8636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F52FABE-7A49-B541-8D4D-5F2D7F0B4A8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172075" y="4214813"/>
            <a:ext cx="847725" cy="8477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B78D3D4-C81F-0A47-B195-07CB55354A1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033969" y="1304663"/>
            <a:ext cx="838943" cy="8389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DEE42EA-6D04-1848-B012-BD6227B7702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6153149" y="3233738"/>
            <a:ext cx="847725" cy="8477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02AE748-0409-204F-911D-ED5B95B1510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119271" y="2278064"/>
            <a:ext cx="830262" cy="83026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3515782-B710-0042-9284-5AEF22241D9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101807" y="305041"/>
            <a:ext cx="847725" cy="84772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C995910-AE81-184A-AE58-D8D46E56062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078912" y="4198938"/>
            <a:ext cx="847725" cy="84772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BF42211-D502-654E-A7BC-34E97CA8F59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6163313" y="1295881"/>
            <a:ext cx="847725" cy="84772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B20B70C-80FC-B647-98C0-AF2E0A554BDE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7132638" y="5180012"/>
            <a:ext cx="847725" cy="84772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98A033A-DA29-BA45-807C-B9128E9A703E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0059985" y="5181600"/>
            <a:ext cx="846137" cy="84613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CD37044-59FA-F143-AECF-6BD3BC419F22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9096376" y="1286115"/>
            <a:ext cx="830262" cy="830262"/>
          </a:xfrm>
          <a:prstGeom prst="rect">
            <a:avLst/>
          </a:prstGeom>
        </p:spPr>
      </p:pic>
      <p:pic>
        <p:nvPicPr>
          <p:cNvPr id="36" name="Picture 35" descr="A close up of a light&#10;&#10;Description automatically generated">
            <a:extLst>
              <a:ext uri="{FF2B5EF4-FFF2-40B4-BE49-F238E27FC236}">
                <a16:creationId xmlns:a16="http://schemas.microsoft.com/office/drawing/2014/main" id="{5CFE78B2-A15B-C74B-8DD5-F48462C4F3EF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0" y="0"/>
            <a:ext cx="2714625" cy="123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213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E7ADE-6F10-1142-AEA7-FE5F1740BF72}" type="datetime3">
              <a:rPr lang="en-US" smtClean="0"/>
              <a:t>1 March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12900"/>
            <a:ext cx="4740275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A319E05-FBB0-154D-AFD4-BB32ED3790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4892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nten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1563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1FEBB-6A99-D647-AC16-C20746B1070E}" type="datetime3">
              <a:rPr lang="en-US" smtClean="0"/>
              <a:t>1 March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1563" y="1612900"/>
            <a:ext cx="4740275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ACCE732E-C107-BD4E-9194-BE69973C10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2857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41555-4E7B-2F45-99CC-7D97BF5184A8}" type="datetime3">
              <a:rPr lang="en-US" smtClean="0"/>
              <a:t>1 March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B0FA26F5-3091-E641-993F-2ECD0C9623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5960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E0F37E5-098D-4B4E-8F50-5BBDD09142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47149" y="0"/>
            <a:ext cx="3240088" cy="6858000"/>
          </a:xfrm>
          <a:solidFill>
            <a:schemeClr val="accent1"/>
          </a:solidFill>
        </p:spPr>
        <p:txBody>
          <a:bodyPr lIns="457200" tIns="1188720" rIns="274320"/>
          <a:lstStyle>
            <a:lvl1pPr>
              <a:spcAft>
                <a:spcPts val="600"/>
              </a:spcAft>
              <a:defRPr sz="6000" b="1">
                <a:solidFill>
                  <a:schemeClr val="bg1"/>
                </a:solidFill>
              </a:defRPr>
            </a:lvl1pPr>
            <a:lvl2pPr marL="0" indent="0">
              <a:buFontTx/>
              <a:buNone/>
              <a:tabLst/>
              <a:defRPr sz="1600">
                <a:solidFill>
                  <a:schemeClr val="bg1"/>
                </a:solidFill>
              </a:defRPr>
            </a:lvl2pPr>
            <a:lvl3pPr marL="228600" indent="-228600">
              <a:tabLst/>
              <a:defRPr sz="1600">
                <a:solidFill>
                  <a:schemeClr val="bg1"/>
                </a:solidFill>
              </a:defRPr>
            </a:lvl3pPr>
            <a:lvl4pPr marL="228600" indent="-228600">
              <a:tabLst/>
              <a:defRPr sz="1600">
                <a:solidFill>
                  <a:schemeClr val="bg1"/>
                </a:solidFill>
              </a:defRPr>
            </a:lvl4pPr>
            <a:lvl5pPr marL="0" indent="0">
              <a:buFontTx/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00%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7783513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E2BEFA7-94B0-F14D-8D0E-FEFBB368FAB7}" type="datetime3">
              <a:rPr lang="en-US" smtClean="0"/>
              <a:t>1 March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12900"/>
            <a:ext cx="7783513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CC566847-4092-F94E-B9BC-01D5BB6C0A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5650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250D1-D419-0749-9CE8-FF2378899362}" type="datetime3">
              <a:rPr lang="en-US" smtClean="0"/>
              <a:t>1 March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5" y="1287463"/>
            <a:ext cx="766603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8EC86BF-9327-3A4F-90FA-1E4B778717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97838" y="1287463"/>
            <a:ext cx="3775075" cy="20526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43C9E418-C89A-204C-9103-99356F5EFDD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97838" y="3509963"/>
            <a:ext cx="3775075" cy="20526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7666038" cy="282575"/>
          </a:xfrm>
        </p:spPr>
        <p:txBody>
          <a:bodyPr>
            <a:noAutofit/>
          </a:bodyPr>
          <a:lstStyle>
            <a:lvl1pPr>
              <a:defRPr sz="1200" cap="all" baseline="0"/>
            </a:lvl1pPr>
            <a:lvl2pPr marL="0" indent="0">
              <a:buFontTx/>
              <a:buNone/>
              <a:tabLst/>
              <a:defRPr sz="120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809B8E08-9676-1849-8CE5-D53F66538F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7650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417-37E1-084F-875D-6EF728360C51}" type="datetime3">
              <a:rPr lang="en-US" smtClean="0"/>
              <a:t>1 March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5" y="1287463"/>
            <a:ext cx="5713413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7666038" cy="282575"/>
          </a:xfrm>
        </p:spPr>
        <p:txBody>
          <a:bodyPr>
            <a:noAutofit/>
          </a:bodyPr>
          <a:lstStyle>
            <a:lvl1pPr>
              <a:defRPr sz="1200" cap="all" baseline="0"/>
            </a:lvl1pPr>
            <a:lvl2pPr marL="0" indent="0">
              <a:buFontTx/>
              <a:buNone/>
              <a:tabLst/>
              <a:defRPr sz="120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9A62191-A9D2-DF45-834A-37875AA2A7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43625" y="1287463"/>
            <a:ext cx="5713413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70B56591-394A-6B43-936F-53AF04DA18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5720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with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ABCD5-E8D7-3442-80F4-C6371EB1D97F}" type="datetime3">
              <a:rPr lang="en-US" smtClean="0"/>
              <a:t>1 March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9A62191-A9D2-DF45-834A-37875AA2A7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132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5F8CEA54-6802-3A40-B183-F9B003BC3F2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48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B427520-87EA-644B-AF80-E5FE47514AC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259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BF1C567-1ED2-384F-A94D-5752BA2E655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994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01CDEE0C-04F8-2F47-A3C2-889EAC6A7C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9874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with title and blac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A48080-CFFA-6B40-8C63-9846472B92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CDEE0A6-592B-1D4B-BE47-CBE2064D89FC}" type="datetime3">
              <a:rPr lang="en-US" smtClean="0"/>
              <a:t>1 March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8D725D-0795-4D47-9DB2-E970319D9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38300"/>
            <a:ext cx="3760788" cy="4405884"/>
          </a:xfrm>
        </p:spPr>
        <p:txBody>
          <a:bodyPr>
            <a:noAutofit/>
          </a:bodyPr>
          <a:lstStyle>
            <a:lvl1pPr>
              <a:defRPr sz="1600"/>
            </a:lvl1pPr>
            <a:lvl2pPr marL="228600" indent="-228600">
              <a:tabLst/>
              <a:defRPr sz="1600"/>
            </a:lvl2pPr>
            <a:lvl3pPr marL="457200" indent="-228600">
              <a:tabLst/>
              <a:defRPr sz="1600"/>
            </a:lvl3pPr>
            <a:lvl4pPr marL="736600" indent="-228600">
              <a:tabLst/>
              <a:defRPr sz="1600"/>
            </a:lvl4pPr>
            <a:lvl5pPr marL="965200" indent="-228600">
              <a:tabLst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40983129-D091-E247-B044-C1D64013F7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313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image with title and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A48080-CFFA-6B40-8C63-9846472B92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33ACD63-CEFE-0742-A49C-23CB2A8A6E13}" type="datetime3">
              <a:rPr lang="en-US" smtClean="0"/>
              <a:t>1 March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8D725D-0795-4D47-9DB2-E970319D9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38299"/>
            <a:ext cx="3760788" cy="4397375"/>
          </a:xfrm>
        </p:spPr>
        <p:txBody>
          <a:bodyPr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 marL="228600" indent="-228600">
              <a:tabLst/>
              <a:defRPr sz="1600">
                <a:solidFill>
                  <a:schemeClr val="bg1"/>
                </a:solidFill>
              </a:defRPr>
            </a:lvl2pPr>
            <a:lvl3pPr marL="457200" indent="-228600">
              <a:tabLst/>
              <a:defRPr sz="1600">
                <a:solidFill>
                  <a:schemeClr val="bg1"/>
                </a:solidFill>
              </a:defRPr>
            </a:lvl3pPr>
            <a:lvl4pPr marL="736600" indent="-228600">
              <a:tabLst/>
              <a:defRPr sz="1600">
                <a:solidFill>
                  <a:schemeClr val="bg1"/>
                </a:solidFill>
              </a:defRPr>
            </a:lvl4pPr>
            <a:lvl5pPr marL="965200" indent="-228600">
              <a:tabLst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3A94237B-51B2-7444-BA3E-31BD67CFBE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9497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B2E09-5AA7-F94D-929B-98BBF584D59A}" type="datetime3">
              <a:rPr lang="en-US" smtClean="0"/>
              <a:t>1 March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B035A43A-1760-E741-9DE9-DEEC813AAD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120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GROWTH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>
                <a:solidFill>
                  <a:schemeClr val="bg1"/>
                </a:solidFill>
              </a:defRPr>
            </a:lvl1pPr>
            <a:lvl2pPr marL="7938" indent="0">
              <a:buNone/>
              <a:tabLst/>
              <a:defRPr sz="1000" cap="all" baseline="0">
                <a:solidFill>
                  <a:schemeClr val="bg1"/>
                </a:solidFill>
              </a:defRPr>
            </a:lvl2pPr>
            <a:lvl3pPr marL="258763" indent="-258763">
              <a:tabLst/>
              <a:defRPr sz="1000">
                <a:solidFill>
                  <a:schemeClr val="bg1"/>
                </a:solidFill>
              </a:defRPr>
            </a:lvl3pPr>
            <a:lvl4pPr marL="517525" indent="-250825">
              <a:tabLst/>
              <a:defRPr sz="1000">
                <a:solidFill>
                  <a:schemeClr val="bg1"/>
                </a:solidFill>
              </a:defRPr>
            </a:lvl4pPr>
            <a:lvl5pPr marL="742950" indent="-209550">
              <a:tabLst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B6615C-F950-1A48-ABE9-B6CBA87EB5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6151564" y="304802"/>
            <a:ext cx="5730874" cy="57308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DCB111-D8A3-D149-87AE-C6C0C453F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2714625" cy="123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1838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ORLD MAP">
    <p:bg>
      <p:bgPr>
        <a:solidFill>
          <a:srgbClr val="2B00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14B2E09-5AA7-F94D-929B-98BBF584D59A}" type="datetime3">
              <a:rPr lang="en-US" smtClean="0"/>
              <a:pPr/>
              <a:t>1 March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1A1175-CF73-5649-9406-0D82488373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118" y="718540"/>
            <a:ext cx="11412636" cy="5656263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0379CF0-D63E-8C43-9F98-9786091D69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220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TANGERINE COMMUNIT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B5DBBAE-2EFD-2244-9EB2-5B025B1584F2}"/>
              </a:ext>
            </a:extLst>
          </p:cNvPr>
          <p:cNvSpPr/>
          <p:nvPr userDrawn="1"/>
        </p:nvSpPr>
        <p:spPr>
          <a:xfrm>
            <a:off x="0" y="6080499"/>
            <a:ext cx="764088" cy="764088"/>
          </a:xfrm>
          <a:prstGeom prst="rect">
            <a:avLst/>
          </a:prstGeom>
          <a:solidFill>
            <a:srgbClr val="FF61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F07272-15A4-0748-999E-8D6BECC86814}" type="datetime3">
              <a:rPr lang="en-US" smtClean="0"/>
              <a:t>1 March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4740274" cy="1141412"/>
          </a:xfrm>
        </p:spPr>
        <p:txBody>
          <a:bodyPr/>
          <a:lstStyle>
            <a:lvl1pPr marL="242888" indent="-227013">
              <a:lnSpc>
                <a:spcPts val="3600"/>
              </a:lnSpc>
              <a:tabLst/>
              <a:defRPr sz="3200" cap="none" baseline="0">
                <a:solidFill>
                  <a:schemeClr val="bg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bg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bg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98A121CC-88C2-BE4B-817D-61D4EAEE32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605E7F8-BFFF-4854-B6E6-FCA04480712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151563" y="-1058863"/>
            <a:ext cx="7140575" cy="7138988"/>
            <a:chOff x="3875" y="-667"/>
            <a:chExt cx="4498" cy="4497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7F860D94-8B20-4CF4-8DD3-5C20EA725803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3875" y="-667"/>
              <a:ext cx="4498" cy="449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BC8947C4-F833-4E96-9D50-5B72CDF670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-667"/>
              <a:ext cx="1503" cy="1503"/>
            </a:xfrm>
            <a:custGeom>
              <a:avLst/>
              <a:gdLst>
                <a:gd name="T0" fmla="*/ 959 w 959"/>
                <a:gd name="T1" fmla="*/ 479 h 959"/>
                <a:gd name="T2" fmla="*/ 959 w 959"/>
                <a:gd name="T3" fmla="*/ 479 h 959"/>
                <a:gd name="T4" fmla="*/ 479 w 959"/>
                <a:gd name="T5" fmla="*/ 959 h 959"/>
                <a:gd name="T6" fmla="*/ 0 w 959"/>
                <a:gd name="T7" fmla="*/ 479 h 959"/>
                <a:gd name="T8" fmla="*/ 479 w 959"/>
                <a:gd name="T9" fmla="*/ 0 h 959"/>
                <a:gd name="T10" fmla="*/ 959 w 959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59">
                  <a:moveTo>
                    <a:pt x="959" y="479"/>
                  </a:moveTo>
                  <a:lnTo>
                    <a:pt x="959" y="479"/>
                  </a:lnTo>
                  <a:cubicBezTo>
                    <a:pt x="959" y="744"/>
                    <a:pt x="745" y="959"/>
                    <a:pt x="479" y="959"/>
                  </a:cubicBezTo>
                  <a:cubicBezTo>
                    <a:pt x="214" y="959"/>
                    <a:pt x="0" y="744"/>
                    <a:pt x="0" y="479"/>
                  </a:cubicBezTo>
                  <a:cubicBezTo>
                    <a:pt x="0" y="213"/>
                    <a:pt x="214" y="0"/>
                    <a:pt x="479" y="0"/>
                  </a:cubicBezTo>
                  <a:cubicBezTo>
                    <a:pt x="745" y="0"/>
                    <a:pt x="959" y="213"/>
                    <a:pt x="959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B9B0B8E4-E660-4E00-8AD0-A624BD4D23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-667"/>
              <a:ext cx="1505" cy="1503"/>
            </a:xfrm>
            <a:custGeom>
              <a:avLst/>
              <a:gdLst>
                <a:gd name="T0" fmla="*/ 960 w 960"/>
                <a:gd name="T1" fmla="*/ 479 h 959"/>
                <a:gd name="T2" fmla="*/ 960 w 960"/>
                <a:gd name="T3" fmla="*/ 479 h 959"/>
                <a:gd name="T4" fmla="*/ 480 w 960"/>
                <a:gd name="T5" fmla="*/ 959 h 959"/>
                <a:gd name="T6" fmla="*/ 0 w 960"/>
                <a:gd name="T7" fmla="*/ 479 h 959"/>
                <a:gd name="T8" fmla="*/ 480 w 960"/>
                <a:gd name="T9" fmla="*/ 0 h 959"/>
                <a:gd name="T10" fmla="*/ 960 w 960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59">
                  <a:moveTo>
                    <a:pt x="960" y="479"/>
                  </a:moveTo>
                  <a:lnTo>
                    <a:pt x="960" y="479"/>
                  </a:lnTo>
                  <a:cubicBezTo>
                    <a:pt x="960" y="744"/>
                    <a:pt x="746" y="959"/>
                    <a:pt x="480" y="959"/>
                  </a:cubicBezTo>
                  <a:cubicBezTo>
                    <a:pt x="215" y="959"/>
                    <a:pt x="0" y="744"/>
                    <a:pt x="0" y="479"/>
                  </a:cubicBezTo>
                  <a:cubicBezTo>
                    <a:pt x="0" y="213"/>
                    <a:pt x="215" y="0"/>
                    <a:pt x="480" y="0"/>
                  </a:cubicBezTo>
                  <a:cubicBezTo>
                    <a:pt x="746" y="0"/>
                    <a:pt x="960" y="213"/>
                    <a:pt x="960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9EA2C4C6-405C-4E47-B94A-3114ABF74D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-667"/>
              <a:ext cx="1505" cy="1503"/>
            </a:xfrm>
            <a:custGeom>
              <a:avLst/>
              <a:gdLst>
                <a:gd name="T0" fmla="*/ 960 w 960"/>
                <a:gd name="T1" fmla="*/ 479 h 959"/>
                <a:gd name="T2" fmla="*/ 960 w 960"/>
                <a:gd name="T3" fmla="*/ 479 h 959"/>
                <a:gd name="T4" fmla="*/ 480 w 960"/>
                <a:gd name="T5" fmla="*/ 959 h 959"/>
                <a:gd name="T6" fmla="*/ 0 w 960"/>
                <a:gd name="T7" fmla="*/ 479 h 959"/>
                <a:gd name="T8" fmla="*/ 480 w 960"/>
                <a:gd name="T9" fmla="*/ 0 h 959"/>
                <a:gd name="T10" fmla="*/ 960 w 960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59">
                  <a:moveTo>
                    <a:pt x="960" y="479"/>
                  </a:moveTo>
                  <a:lnTo>
                    <a:pt x="960" y="479"/>
                  </a:lnTo>
                  <a:cubicBezTo>
                    <a:pt x="960" y="744"/>
                    <a:pt x="746" y="959"/>
                    <a:pt x="480" y="959"/>
                  </a:cubicBezTo>
                  <a:cubicBezTo>
                    <a:pt x="215" y="959"/>
                    <a:pt x="0" y="744"/>
                    <a:pt x="0" y="479"/>
                  </a:cubicBezTo>
                  <a:cubicBezTo>
                    <a:pt x="0" y="213"/>
                    <a:pt x="215" y="0"/>
                    <a:pt x="480" y="0"/>
                  </a:cubicBezTo>
                  <a:cubicBezTo>
                    <a:pt x="746" y="0"/>
                    <a:pt x="960" y="213"/>
                    <a:pt x="960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1EA6BEFF-BF53-434E-8A49-CD6304A283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836"/>
              <a:ext cx="1503" cy="1505"/>
            </a:xfrm>
            <a:custGeom>
              <a:avLst/>
              <a:gdLst>
                <a:gd name="T0" fmla="*/ 959 w 959"/>
                <a:gd name="T1" fmla="*/ 480 h 960"/>
                <a:gd name="T2" fmla="*/ 959 w 959"/>
                <a:gd name="T3" fmla="*/ 480 h 960"/>
                <a:gd name="T4" fmla="*/ 479 w 959"/>
                <a:gd name="T5" fmla="*/ 960 h 960"/>
                <a:gd name="T6" fmla="*/ 0 w 959"/>
                <a:gd name="T7" fmla="*/ 480 h 960"/>
                <a:gd name="T8" fmla="*/ 479 w 959"/>
                <a:gd name="T9" fmla="*/ 0 h 960"/>
                <a:gd name="T10" fmla="*/ 959 w 959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60">
                  <a:moveTo>
                    <a:pt x="959" y="480"/>
                  </a:moveTo>
                  <a:lnTo>
                    <a:pt x="959" y="480"/>
                  </a:lnTo>
                  <a:cubicBezTo>
                    <a:pt x="959" y="745"/>
                    <a:pt x="745" y="960"/>
                    <a:pt x="479" y="960"/>
                  </a:cubicBezTo>
                  <a:cubicBezTo>
                    <a:pt x="214" y="960"/>
                    <a:pt x="0" y="745"/>
                    <a:pt x="0" y="480"/>
                  </a:cubicBezTo>
                  <a:cubicBezTo>
                    <a:pt x="0" y="214"/>
                    <a:pt x="214" y="0"/>
                    <a:pt x="479" y="0"/>
                  </a:cubicBezTo>
                  <a:cubicBezTo>
                    <a:pt x="745" y="0"/>
                    <a:pt x="959" y="214"/>
                    <a:pt x="959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9E044A9D-29C1-4EA1-82ED-9BE0B8A679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836"/>
              <a:ext cx="1505" cy="1505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F7967AD3-9699-483F-963E-7DDADA633A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836"/>
              <a:ext cx="1505" cy="1505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96C94242-5213-438F-B495-E50304E1D1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2341"/>
              <a:ext cx="1503" cy="1504"/>
            </a:xfrm>
            <a:custGeom>
              <a:avLst/>
              <a:gdLst>
                <a:gd name="T0" fmla="*/ 959 w 959"/>
                <a:gd name="T1" fmla="*/ 480 h 960"/>
                <a:gd name="T2" fmla="*/ 959 w 959"/>
                <a:gd name="T3" fmla="*/ 480 h 960"/>
                <a:gd name="T4" fmla="*/ 479 w 959"/>
                <a:gd name="T5" fmla="*/ 960 h 960"/>
                <a:gd name="T6" fmla="*/ 0 w 959"/>
                <a:gd name="T7" fmla="*/ 480 h 960"/>
                <a:gd name="T8" fmla="*/ 479 w 959"/>
                <a:gd name="T9" fmla="*/ 0 h 960"/>
                <a:gd name="T10" fmla="*/ 959 w 959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60">
                  <a:moveTo>
                    <a:pt x="959" y="480"/>
                  </a:moveTo>
                  <a:lnTo>
                    <a:pt x="959" y="480"/>
                  </a:lnTo>
                  <a:cubicBezTo>
                    <a:pt x="959" y="745"/>
                    <a:pt x="745" y="960"/>
                    <a:pt x="479" y="960"/>
                  </a:cubicBezTo>
                  <a:cubicBezTo>
                    <a:pt x="214" y="960"/>
                    <a:pt x="0" y="745"/>
                    <a:pt x="0" y="480"/>
                  </a:cubicBezTo>
                  <a:cubicBezTo>
                    <a:pt x="0" y="214"/>
                    <a:pt x="214" y="0"/>
                    <a:pt x="479" y="0"/>
                  </a:cubicBezTo>
                  <a:cubicBezTo>
                    <a:pt x="745" y="0"/>
                    <a:pt x="959" y="214"/>
                    <a:pt x="959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E821AEC0-B07B-4385-B8C0-63F0DF350B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2341"/>
              <a:ext cx="1505" cy="1504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F6C47BB6-8E1A-4713-87AE-0BEDA08993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2341"/>
              <a:ext cx="1505" cy="1504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614306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2DBA39E-56F5-BC41-88A8-C93F16A84D6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1000" y="0"/>
            <a:ext cx="8001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F8964B-446E-124E-9C40-795014D96DC3}" type="datetime3">
              <a:rPr lang="en-US" smtClean="0"/>
              <a:t>1 March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3760787" cy="1141412"/>
          </a:xfrm>
        </p:spPr>
        <p:txBody>
          <a:bodyPr/>
          <a:lstStyle>
            <a:lvl1pPr marL="242888" indent="-227013">
              <a:lnSpc>
                <a:spcPts val="4200"/>
              </a:lnSpc>
              <a:tabLst/>
              <a:defRPr sz="3200" cap="none" baseline="0">
                <a:solidFill>
                  <a:schemeClr val="tx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tx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tx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tx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B9A73854-B123-A943-AE19-28ADB1BED4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8178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A68A428-BAF3-514A-BD02-2396365EE3F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8043CF-4FB5-F147-9BE4-BDE679ABC9CD}" type="datetime3">
              <a:rPr lang="en-US" smtClean="0"/>
              <a:t>1 March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3760787" cy="1141412"/>
          </a:xfrm>
        </p:spPr>
        <p:txBody>
          <a:bodyPr/>
          <a:lstStyle>
            <a:lvl1pPr marL="242888" indent="-227013">
              <a:lnSpc>
                <a:spcPts val="4200"/>
              </a:lnSpc>
              <a:tabLst/>
              <a:defRPr sz="3200" cap="none" baseline="0">
                <a:solidFill>
                  <a:schemeClr val="bg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bg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bg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8A9B9B-B774-F84D-9A19-C9EDEEAC97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5589" y="6248181"/>
            <a:ext cx="411480" cy="4114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522E1C-1301-0448-B26E-22AB81CB01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47285" y="5187550"/>
            <a:ext cx="863600" cy="863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C32B95-5454-0F45-91FC-4B9C3F2E565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4070" y="3224893"/>
            <a:ext cx="864453" cy="8644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8DF3E4-C99C-F54D-9967-C9859511BC0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014070" y="1302004"/>
            <a:ext cx="855663" cy="8556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C10FF9-D064-E549-8FFE-2967DFB3D6C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087519" y="5232181"/>
            <a:ext cx="849311" cy="8493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CF404A-CD11-014B-850A-0DEFD74DCA0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lum bright="100000"/>
          </a:blip>
          <a:stretch>
            <a:fillRect/>
          </a:stretch>
        </p:blipFill>
        <p:spPr>
          <a:xfrm>
            <a:off x="9078118" y="1287463"/>
            <a:ext cx="849312" cy="8493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4D75CB-2025-994D-A230-C5B351D7637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 rot="16200000">
            <a:off x="11015091" y="4229836"/>
            <a:ext cx="847725" cy="8477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F0B838-2D08-FB4F-8A7C-9A51932B636B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lum bright="100000"/>
          </a:blip>
          <a:stretch>
            <a:fillRect/>
          </a:stretch>
        </p:blipFill>
        <p:spPr>
          <a:xfrm>
            <a:off x="10058347" y="292894"/>
            <a:ext cx="869156" cy="8691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00B4217-3240-DA45-9B16-53450D607F5C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044113" y="2262188"/>
            <a:ext cx="847725" cy="847725"/>
          </a:xfrm>
          <a:prstGeom prst="rect">
            <a:avLst/>
          </a:prstGeom>
        </p:spPr>
      </p:pic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6886B27C-881A-2840-AA67-6F28BBD6CBAD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5298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BLUE MULTI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4842891" cy="961962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A42439-A9CE-0B42-AF84-203A508965B7}"/>
              </a:ext>
            </a:extLst>
          </p:cNvPr>
          <p:cNvSpPr/>
          <p:nvPr userDrawn="1"/>
        </p:nvSpPr>
        <p:spPr>
          <a:xfrm>
            <a:off x="0" y="6080499"/>
            <a:ext cx="764088" cy="764088"/>
          </a:xfrm>
          <a:prstGeom prst="rect">
            <a:avLst/>
          </a:prstGeom>
          <a:solidFill>
            <a:srgbClr val="06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C7D827-D31E-AE44-AD3E-AE621346A3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5589" y="6248181"/>
            <a:ext cx="411480" cy="4114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26915" y="3253101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7250" y="2252663"/>
            <a:ext cx="864453" cy="8644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076576" y="4198938"/>
            <a:ext cx="847725" cy="8477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120516" y="2252663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lum bright="100000"/>
          </a:blip>
          <a:stretch>
            <a:fillRect/>
          </a:stretch>
        </p:blipFill>
        <p:spPr>
          <a:xfrm>
            <a:off x="10042526" y="4231936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10022682" y="258988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042790" y="5195488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E8B41F-2066-2542-8B55-00B3A99114F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157165" y="3232152"/>
            <a:ext cx="849311" cy="84931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A4EF2AE-B99C-A040-A78B-F57F39D8501E}"/>
              </a:ext>
            </a:extLst>
          </p:cNvPr>
          <p:cNvSpPr/>
          <p:nvPr userDrawn="1"/>
        </p:nvSpPr>
        <p:spPr>
          <a:xfrm>
            <a:off x="16606" y="6093912"/>
            <a:ext cx="1032112" cy="764088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E85A7E4-2FFE-0946-A6A4-F5850AC16E7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120516" y="5175477"/>
            <a:ext cx="854075" cy="85407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A90BBA-61FE-FC47-9A99-54BEB00FC5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4325" y="5081588"/>
            <a:ext cx="4740275" cy="1012825"/>
          </a:xfrm>
        </p:spPr>
        <p:txBody>
          <a:bodyPr/>
          <a:lstStyle>
            <a:lvl1pPr>
              <a:spcBef>
                <a:spcPts val="0"/>
              </a:spcBef>
              <a:defRPr sz="1400" cap="all" baseline="0">
                <a:solidFill>
                  <a:schemeClr val="bg1"/>
                </a:solidFill>
              </a:defRPr>
            </a:lvl1pPr>
            <a:lvl2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2pPr>
            <a:lvl3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3pPr>
            <a:lvl4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4pPr>
            <a:lvl5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CB35A23-B32E-6D4E-AA43-AB0BC06CBC3B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37160" y="-137160"/>
            <a:ext cx="3921125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4528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MI RGB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2DF4E-9F15-7448-8B6E-B9F8DAB7F757}" type="datetime3">
              <a:rPr lang="en-US" smtClean="0"/>
              <a:t>1 March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A7FC9E-D21E-0842-B9A4-C1381DD0D750}"/>
              </a:ext>
            </a:extLst>
          </p:cNvPr>
          <p:cNvSpPr/>
          <p:nvPr userDrawn="1"/>
        </p:nvSpPr>
        <p:spPr>
          <a:xfrm>
            <a:off x="8089897" y="1287463"/>
            <a:ext cx="2801941" cy="846137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VIOLET</a:t>
            </a:r>
          </a:p>
          <a:p>
            <a:pPr algn="l"/>
            <a:r>
              <a:rPr lang="en-US" sz="1800" b="1"/>
              <a:t>79</a:t>
            </a:r>
            <a:r>
              <a:rPr lang="en-US" sz="1800"/>
              <a:t>  /  </a:t>
            </a:r>
            <a:r>
              <a:rPr lang="en-US" sz="1800" b="1"/>
              <a:t>23</a:t>
            </a:r>
            <a:r>
              <a:rPr lang="en-US" sz="1800"/>
              <a:t>  /  </a:t>
            </a:r>
            <a:r>
              <a:rPr lang="en-US" sz="1800" b="1"/>
              <a:t>168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A261B9-ADC3-7D43-A0C2-8F1E9644156B}"/>
              </a:ext>
            </a:extLst>
          </p:cNvPr>
          <p:cNvSpPr/>
          <p:nvPr userDrawn="1"/>
        </p:nvSpPr>
        <p:spPr>
          <a:xfrm>
            <a:off x="8089897" y="2252663"/>
            <a:ext cx="2809876" cy="863600"/>
          </a:xfrm>
          <a:prstGeom prst="rect">
            <a:avLst/>
          </a:prstGeom>
          <a:solidFill>
            <a:srgbClr val="2B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VIOLET</a:t>
            </a:r>
          </a:p>
          <a:p>
            <a:pPr algn="l"/>
            <a:r>
              <a:rPr lang="en-US" sz="1800" b="1"/>
              <a:t>43</a:t>
            </a:r>
            <a:r>
              <a:rPr lang="en-US" sz="1800"/>
              <a:t>  /  </a:t>
            </a:r>
            <a:r>
              <a:rPr lang="en-US" sz="1800" b="1"/>
              <a:t>0</a:t>
            </a:r>
            <a:r>
              <a:rPr lang="en-US" sz="1800"/>
              <a:t>  /  </a:t>
            </a:r>
            <a:r>
              <a:rPr lang="en-US" sz="1800" b="1"/>
              <a:t>140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5E0A6B-1DE3-8942-9126-297061B387D2}"/>
              </a:ext>
            </a:extLst>
          </p:cNvPr>
          <p:cNvSpPr/>
          <p:nvPr userDrawn="1"/>
        </p:nvSpPr>
        <p:spPr>
          <a:xfrm>
            <a:off x="8097838" y="3233738"/>
            <a:ext cx="2809876" cy="846137"/>
          </a:xfrm>
          <a:prstGeom prst="rect">
            <a:avLst/>
          </a:prstGeom>
          <a:solidFill>
            <a:srgbClr val="8A6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VIOLET</a:t>
            </a:r>
          </a:p>
          <a:p>
            <a:pPr algn="l"/>
            <a:r>
              <a:rPr lang="en-US" sz="1800" b="1"/>
              <a:t>138</a:t>
            </a:r>
            <a:r>
              <a:rPr lang="en-US" sz="1800"/>
              <a:t>  /  </a:t>
            </a:r>
            <a:r>
              <a:rPr lang="en-US" sz="1800" b="1"/>
              <a:t>102</a:t>
            </a:r>
            <a:r>
              <a:rPr lang="en-US" sz="1800"/>
              <a:t>  /  </a:t>
            </a:r>
            <a:r>
              <a:rPr lang="en-US" sz="1800" b="1"/>
              <a:t>196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F37323-D8AF-604E-8FF2-9AAD1275006C}"/>
              </a:ext>
            </a:extLst>
          </p:cNvPr>
          <p:cNvSpPr/>
          <p:nvPr userDrawn="1"/>
        </p:nvSpPr>
        <p:spPr>
          <a:xfrm>
            <a:off x="8097837" y="4194020"/>
            <a:ext cx="2794001" cy="855043"/>
          </a:xfrm>
          <a:prstGeom prst="rect">
            <a:avLst/>
          </a:prstGeom>
          <a:solidFill>
            <a:srgbClr val="C4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VIOLET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196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178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227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62AEF3-06EF-774F-8498-183D41E71AE0}"/>
              </a:ext>
            </a:extLst>
          </p:cNvPr>
          <p:cNvSpPr/>
          <p:nvPr userDrawn="1"/>
        </p:nvSpPr>
        <p:spPr>
          <a:xfrm>
            <a:off x="314325" y="1287463"/>
            <a:ext cx="2787650" cy="846137"/>
          </a:xfrm>
          <a:prstGeom prst="rect">
            <a:avLst/>
          </a:prstGeom>
          <a:solidFill>
            <a:srgbClr val="FF6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TANGERINE</a:t>
            </a:r>
          </a:p>
          <a:p>
            <a:pPr algn="l"/>
            <a:r>
              <a:rPr lang="en-US" sz="1800" b="1"/>
              <a:t>255</a:t>
            </a:r>
            <a:r>
              <a:rPr lang="en-US" sz="1800"/>
              <a:t>  /  </a:t>
            </a:r>
            <a:r>
              <a:rPr lang="en-US" sz="1800" b="1"/>
              <a:t>97</a:t>
            </a:r>
            <a:r>
              <a:rPr lang="en-US" sz="1800"/>
              <a:t>  /  </a:t>
            </a:r>
            <a:r>
              <a:rPr lang="en-US" sz="1800" b="1"/>
              <a:t>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ADEB17-94FF-E548-B97A-16818CD14EC9}"/>
              </a:ext>
            </a:extLst>
          </p:cNvPr>
          <p:cNvSpPr/>
          <p:nvPr userDrawn="1"/>
        </p:nvSpPr>
        <p:spPr>
          <a:xfrm>
            <a:off x="314325" y="2252663"/>
            <a:ext cx="2787650" cy="863600"/>
          </a:xfrm>
          <a:prstGeom prst="rect">
            <a:avLst/>
          </a:prstGeom>
          <a:solidFill>
            <a:srgbClr val="DD3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TANGERINE</a:t>
            </a:r>
          </a:p>
          <a:p>
            <a:pPr algn="l"/>
            <a:r>
              <a:rPr lang="en-US" sz="1800" b="1"/>
              <a:t>221</a:t>
            </a:r>
            <a:r>
              <a:rPr lang="en-US" sz="1800"/>
              <a:t>  /  </a:t>
            </a:r>
            <a:r>
              <a:rPr lang="en-US" sz="1800" b="1"/>
              <a:t>49</a:t>
            </a:r>
            <a:r>
              <a:rPr lang="en-US" sz="1800"/>
              <a:t>  /  </a:t>
            </a:r>
            <a:r>
              <a:rPr lang="en-US" sz="1800" b="1"/>
              <a:t>11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6301F3-2A0E-1D4A-92D3-8186F8681165}"/>
              </a:ext>
            </a:extLst>
          </p:cNvPr>
          <p:cNvSpPr/>
          <p:nvPr userDrawn="1"/>
        </p:nvSpPr>
        <p:spPr>
          <a:xfrm>
            <a:off x="314325" y="3235326"/>
            <a:ext cx="2787650" cy="846137"/>
          </a:xfrm>
          <a:prstGeom prst="rect">
            <a:avLst/>
          </a:prstGeom>
          <a:solidFill>
            <a:srgbClr val="FF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TANGRINE</a:t>
            </a:r>
          </a:p>
          <a:p>
            <a:pPr algn="l"/>
            <a:r>
              <a:rPr lang="en-US" sz="1800" b="1"/>
              <a:t>255</a:t>
            </a:r>
            <a:r>
              <a:rPr lang="en-US" sz="1800"/>
              <a:t>  /  </a:t>
            </a:r>
            <a:r>
              <a:rPr lang="en-US" sz="1800" b="1"/>
              <a:t>148</a:t>
            </a:r>
            <a:r>
              <a:rPr lang="en-US" sz="1800"/>
              <a:t>  /  </a:t>
            </a:r>
            <a:r>
              <a:rPr lang="en-US" sz="1800" b="1"/>
              <a:t>97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51547C-C161-5F48-BDAC-1F1EFD24AE21}"/>
              </a:ext>
            </a:extLst>
          </p:cNvPr>
          <p:cNvSpPr/>
          <p:nvPr userDrawn="1"/>
        </p:nvSpPr>
        <p:spPr>
          <a:xfrm>
            <a:off x="314325" y="4194280"/>
            <a:ext cx="2787650" cy="863601"/>
          </a:xfrm>
          <a:prstGeom prst="rect">
            <a:avLst/>
          </a:prstGeom>
          <a:solidFill>
            <a:srgbClr val="FFC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TANGERINE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255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201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176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6CA985-13CB-2749-9593-531A5F61859C}"/>
              </a:ext>
            </a:extLst>
          </p:cNvPr>
          <p:cNvSpPr/>
          <p:nvPr userDrawn="1"/>
        </p:nvSpPr>
        <p:spPr>
          <a:xfrm>
            <a:off x="4190999" y="1287463"/>
            <a:ext cx="2809875" cy="846137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AQUA</a:t>
            </a:r>
          </a:p>
          <a:p>
            <a:pPr algn="l"/>
            <a:r>
              <a:rPr lang="en-US" sz="1800" b="1"/>
              <a:t>5</a:t>
            </a:r>
            <a:r>
              <a:rPr lang="en-US" sz="1800"/>
              <a:t>  /  </a:t>
            </a:r>
            <a:r>
              <a:rPr lang="en-US" sz="1800" b="1"/>
              <a:t>191</a:t>
            </a:r>
            <a:r>
              <a:rPr lang="en-US" sz="1800"/>
              <a:t>  /  </a:t>
            </a:r>
            <a:r>
              <a:rPr lang="en-US" sz="1800" b="1"/>
              <a:t>224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69A89E-34CE-C740-B050-0BDE98D1DC38}"/>
              </a:ext>
            </a:extLst>
          </p:cNvPr>
          <p:cNvSpPr/>
          <p:nvPr userDrawn="1"/>
        </p:nvSpPr>
        <p:spPr>
          <a:xfrm>
            <a:off x="4191000" y="2252663"/>
            <a:ext cx="2809876" cy="863600"/>
          </a:xfrm>
          <a:prstGeom prst="rect">
            <a:avLst/>
          </a:prstGeom>
          <a:solidFill>
            <a:srgbClr val="008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AQUA</a:t>
            </a:r>
          </a:p>
          <a:p>
            <a:pPr algn="l"/>
            <a:r>
              <a:rPr lang="en-US" sz="1800" b="1"/>
              <a:t>0</a:t>
            </a:r>
            <a:r>
              <a:rPr lang="en-US" sz="1800"/>
              <a:t>  /  </a:t>
            </a:r>
            <a:r>
              <a:rPr lang="en-US" sz="1800" b="1"/>
              <a:t>128</a:t>
            </a:r>
            <a:r>
              <a:rPr lang="en-US" sz="1800"/>
              <a:t>  /  </a:t>
            </a:r>
            <a:r>
              <a:rPr lang="en-US" sz="1800" b="1"/>
              <a:t>168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5BD599D-BD2F-634C-81A9-D0D58E47B24F}"/>
              </a:ext>
            </a:extLst>
          </p:cNvPr>
          <p:cNvSpPr/>
          <p:nvPr userDrawn="1"/>
        </p:nvSpPr>
        <p:spPr>
          <a:xfrm>
            <a:off x="4191000" y="3235326"/>
            <a:ext cx="2809876" cy="863600"/>
          </a:xfrm>
          <a:prstGeom prst="rect">
            <a:avLst/>
          </a:prstGeom>
          <a:solidFill>
            <a:srgbClr val="59D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AQUA</a:t>
            </a:r>
          </a:p>
          <a:p>
            <a:pPr algn="l"/>
            <a:r>
              <a:rPr lang="en-US" sz="1800" b="1"/>
              <a:t>89</a:t>
            </a:r>
            <a:r>
              <a:rPr lang="en-US" sz="1800"/>
              <a:t>  /  </a:t>
            </a:r>
            <a:r>
              <a:rPr lang="en-US" sz="1800" b="1"/>
              <a:t>212</a:t>
            </a:r>
            <a:r>
              <a:rPr lang="en-US" sz="1800"/>
              <a:t>  /  </a:t>
            </a:r>
            <a:r>
              <a:rPr lang="en-US" sz="1800" b="1"/>
              <a:t>235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45F7047-EDC6-C34C-BC89-12A5B602FFA9}"/>
              </a:ext>
            </a:extLst>
          </p:cNvPr>
          <p:cNvSpPr/>
          <p:nvPr userDrawn="1"/>
        </p:nvSpPr>
        <p:spPr>
          <a:xfrm>
            <a:off x="4191001" y="4217989"/>
            <a:ext cx="2809873" cy="831074"/>
          </a:xfrm>
          <a:prstGeom prst="rect">
            <a:avLst/>
          </a:prstGeom>
          <a:solidFill>
            <a:srgbClr val="AB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AQUA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171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232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11FCDB0-D573-CD46-8B3D-E23EAD152EEE}"/>
              </a:ext>
            </a:extLst>
          </p:cNvPr>
          <p:cNvSpPr/>
          <p:nvPr userDrawn="1"/>
        </p:nvSpPr>
        <p:spPr>
          <a:xfrm>
            <a:off x="8097837" y="5192007"/>
            <a:ext cx="2794001" cy="846137"/>
          </a:xfrm>
          <a:prstGeom prst="rect">
            <a:avLst/>
          </a:prstGeom>
          <a:solidFill>
            <a:srgbClr val="E5D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VIOLET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229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220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6D8B3C-DBF9-9F49-B806-74219B2B2572}"/>
              </a:ext>
            </a:extLst>
          </p:cNvPr>
          <p:cNvSpPr/>
          <p:nvPr userDrawn="1"/>
        </p:nvSpPr>
        <p:spPr>
          <a:xfrm>
            <a:off x="314325" y="5181600"/>
            <a:ext cx="2787650" cy="856544"/>
          </a:xfrm>
          <a:prstGeom prst="rect">
            <a:avLst/>
          </a:prstGeom>
          <a:solidFill>
            <a:srgbClr val="FFE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spc="0">
                <a:solidFill>
                  <a:schemeClr val="tx1"/>
                </a:solidFill>
              </a:rPr>
              <a:t>TANGERINE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255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231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219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435BA44-78E2-0B48-A9DB-999F6BA91E7C}"/>
              </a:ext>
            </a:extLst>
          </p:cNvPr>
          <p:cNvSpPr/>
          <p:nvPr userDrawn="1"/>
        </p:nvSpPr>
        <p:spPr>
          <a:xfrm>
            <a:off x="4191000" y="5181599"/>
            <a:ext cx="2809874" cy="856545"/>
          </a:xfrm>
          <a:prstGeom prst="rect">
            <a:avLst/>
          </a:prstGeom>
          <a:solidFill>
            <a:srgbClr val="DA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AQUA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218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250</a:t>
            </a:r>
          </a:p>
        </p:txBody>
      </p: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DDFA81B-362F-C744-8D4F-DBC10C5B10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3F564D1-5342-4E4E-9F30-FF25D8C92B24}"/>
              </a:ext>
            </a:extLst>
          </p:cNvPr>
          <p:cNvSpPr txBox="1"/>
          <p:nvPr userDrawn="1"/>
        </p:nvSpPr>
        <p:spPr>
          <a:xfrm>
            <a:off x="314325" y="307975"/>
            <a:ext cx="11558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PMI RGB COLOR PALETTE</a:t>
            </a:r>
          </a:p>
          <a:p>
            <a:r>
              <a:rPr lang="en-US"/>
              <a:t>To quickly select a color you may copy and paste a color square or use the eyedropper.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4805AAD-A141-EC4A-845B-673261D4FC5B}"/>
              </a:ext>
            </a:extLst>
          </p:cNvPr>
          <p:cNvSpPr/>
          <p:nvPr userDrawn="1"/>
        </p:nvSpPr>
        <p:spPr>
          <a:xfrm>
            <a:off x="3225800" y="1287463"/>
            <a:ext cx="852219" cy="863601"/>
          </a:xfrm>
          <a:prstGeom prst="rect">
            <a:avLst/>
          </a:prstGeom>
          <a:solidFill>
            <a:srgbClr val="FF6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0772C7E-7AE5-6D42-9556-D2AB8C468063}"/>
              </a:ext>
            </a:extLst>
          </p:cNvPr>
          <p:cNvSpPr/>
          <p:nvPr userDrawn="1"/>
        </p:nvSpPr>
        <p:spPr>
          <a:xfrm>
            <a:off x="3225799" y="2268537"/>
            <a:ext cx="852219" cy="847725"/>
          </a:xfrm>
          <a:prstGeom prst="rect">
            <a:avLst/>
          </a:prstGeom>
          <a:solidFill>
            <a:srgbClr val="DD3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B46D55C-0BA0-2D4A-B124-85F898C5AD94}"/>
              </a:ext>
            </a:extLst>
          </p:cNvPr>
          <p:cNvSpPr/>
          <p:nvPr userDrawn="1"/>
        </p:nvSpPr>
        <p:spPr>
          <a:xfrm>
            <a:off x="3225799" y="3248800"/>
            <a:ext cx="852219" cy="847725"/>
          </a:xfrm>
          <a:prstGeom prst="rect">
            <a:avLst/>
          </a:prstGeom>
          <a:solidFill>
            <a:srgbClr val="FF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B6B7586-4096-614D-A83C-43B83BE0F580}"/>
              </a:ext>
            </a:extLst>
          </p:cNvPr>
          <p:cNvSpPr/>
          <p:nvPr userDrawn="1"/>
        </p:nvSpPr>
        <p:spPr>
          <a:xfrm>
            <a:off x="3225799" y="4198938"/>
            <a:ext cx="852219" cy="889070"/>
          </a:xfrm>
          <a:prstGeom prst="rect">
            <a:avLst/>
          </a:prstGeom>
          <a:solidFill>
            <a:srgbClr val="FFC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6079991-12C3-D647-AD32-059D91118FAF}"/>
              </a:ext>
            </a:extLst>
          </p:cNvPr>
          <p:cNvSpPr/>
          <p:nvPr userDrawn="1"/>
        </p:nvSpPr>
        <p:spPr>
          <a:xfrm>
            <a:off x="3225799" y="5181599"/>
            <a:ext cx="852219" cy="856545"/>
          </a:xfrm>
          <a:prstGeom prst="rect">
            <a:avLst/>
          </a:prstGeom>
          <a:solidFill>
            <a:srgbClr val="FFE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412A59A-4BD5-6049-98CC-8C0A8CFCA00A}"/>
              </a:ext>
            </a:extLst>
          </p:cNvPr>
          <p:cNvSpPr/>
          <p:nvPr userDrawn="1"/>
        </p:nvSpPr>
        <p:spPr>
          <a:xfrm>
            <a:off x="7124699" y="1287463"/>
            <a:ext cx="872769" cy="863601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F79B83B-7D20-F446-8390-380F236539CE}"/>
              </a:ext>
            </a:extLst>
          </p:cNvPr>
          <p:cNvSpPr/>
          <p:nvPr userDrawn="1"/>
        </p:nvSpPr>
        <p:spPr>
          <a:xfrm>
            <a:off x="7124699" y="2252663"/>
            <a:ext cx="872769" cy="863600"/>
          </a:xfrm>
          <a:prstGeom prst="rect">
            <a:avLst/>
          </a:prstGeom>
          <a:solidFill>
            <a:srgbClr val="008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2E34087-F63C-6548-840E-9A07659253FB}"/>
              </a:ext>
            </a:extLst>
          </p:cNvPr>
          <p:cNvSpPr/>
          <p:nvPr userDrawn="1"/>
        </p:nvSpPr>
        <p:spPr>
          <a:xfrm>
            <a:off x="7124699" y="3233738"/>
            <a:ext cx="872769" cy="847725"/>
          </a:xfrm>
          <a:prstGeom prst="rect">
            <a:avLst/>
          </a:prstGeom>
          <a:solidFill>
            <a:srgbClr val="59D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EE36593-1981-9C4C-B82F-F4B1860EEB88}"/>
              </a:ext>
            </a:extLst>
          </p:cNvPr>
          <p:cNvSpPr/>
          <p:nvPr userDrawn="1"/>
        </p:nvSpPr>
        <p:spPr>
          <a:xfrm>
            <a:off x="7124699" y="4198938"/>
            <a:ext cx="872769" cy="863600"/>
          </a:xfrm>
          <a:prstGeom prst="rect">
            <a:avLst/>
          </a:prstGeom>
          <a:solidFill>
            <a:srgbClr val="AB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557D99B-5237-9A4B-A84C-685716B53561}"/>
              </a:ext>
            </a:extLst>
          </p:cNvPr>
          <p:cNvSpPr/>
          <p:nvPr userDrawn="1"/>
        </p:nvSpPr>
        <p:spPr>
          <a:xfrm>
            <a:off x="7124699" y="5174543"/>
            <a:ext cx="872769" cy="861133"/>
          </a:xfrm>
          <a:prstGeom prst="rect">
            <a:avLst/>
          </a:prstGeom>
          <a:solidFill>
            <a:srgbClr val="DA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ADD6D23-F58E-E143-B31D-65A2D038597D}"/>
              </a:ext>
            </a:extLst>
          </p:cNvPr>
          <p:cNvSpPr/>
          <p:nvPr userDrawn="1"/>
        </p:nvSpPr>
        <p:spPr>
          <a:xfrm>
            <a:off x="11017250" y="1287463"/>
            <a:ext cx="860907" cy="846137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82EFD9D-14EF-AF43-B60C-0ACBA98784A5}"/>
              </a:ext>
            </a:extLst>
          </p:cNvPr>
          <p:cNvSpPr/>
          <p:nvPr userDrawn="1"/>
        </p:nvSpPr>
        <p:spPr>
          <a:xfrm>
            <a:off x="11017250" y="2237599"/>
            <a:ext cx="860907" cy="878664"/>
          </a:xfrm>
          <a:prstGeom prst="rect">
            <a:avLst/>
          </a:prstGeom>
          <a:solidFill>
            <a:srgbClr val="2B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0C40295-6693-8941-A3A2-9ECBA9E23AF8}"/>
              </a:ext>
            </a:extLst>
          </p:cNvPr>
          <p:cNvSpPr/>
          <p:nvPr userDrawn="1"/>
        </p:nvSpPr>
        <p:spPr>
          <a:xfrm>
            <a:off x="11017250" y="3233738"/>
            <a:ext cx="860907" cy="847725"/>
          </a:xfrm>
          <a:prstGeom prst="rect">
            <a:avLst/>
          </a:prstGeom>
          <a:solidFill>
            <a:srgbClr val="8A6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CFABA0B-5006-F445-BD23-4D781A964994}"/>
              </a:ext>
            </a:extLst>
          </p:cNvPr>
          <p:cNvSpPr/>
          <p:nvPr userDrawn="1"/>
        </p:nvSpPr>
        <p:spPr>
          <a:xfrm>
            <a:off x="11017250" y="4198938"/>
            <a:ext cx="860907" cy="863600"/>
          </a:xfrm>
          <a:prstGeom prst="rect">
            <a:avLst/>
          </a:prstGeom>
          <a:solidFill>
            <a:srgbClr val="C4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F11402F-669D-AD48-BF89-6A829342B32A}"/>
              </a:ext>
            </a:extLst>
          </p:cNvPr>
          <p:cNvSpPr/>
          <p:nvPr userDrawn="1"/>
        </p:nvSpPr>
        <p:spPr>
          <a:xfrm>
            <a:off x="11017250" y="5174544"/>
            <a:ext cx="860907" cy="861132"/>
          </a:xfrm>
          <a:prstGeom prst="rect">
            <a:avLst/>
          </a:prstGeom>
          <a:solidFill>
            <a:srgbClr val="E5D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475464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/>
            </a:lvl1pPr>
            <a:lvl2pPr marL="7938" indent="0">
              <a:buNone/>
              <a:tabLst/>
              <a:defRPr sz="1000" cap="all" baseline="0"/>
            </a:lvl2pPr>
            <a:lvl3pPr marL="258763" indent="-258763">
              <a:tabLst/>
              <a:defRPr sz="1000"/>
            </a:lvl3pPr>
            <a:lvl4pPr marL="517525" indent="-250825">
              <a:tabLst/>
              <a:defRPr sz="1000"/>
            </a:lvl4pPr>
            <a:lvl5pPr marL="742950" indent="-20955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93326D8-916E-7F42-84A1-D3255B7EA05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1000" y="0"/>
            <a:ext cx="8001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7D12BC-B523-A24D-AF89-FE1F3D0C6D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" y="0"/>
            <a:ext cx="3475403" cy="158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3914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2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/>
            </a:lvl1pPr>
            <a:lvl2pPr marL="7938" indent="0">
              <a:buNone/>
              <a:tabLst/>
              <a:defRPr sz="1000" cap="all" baseline="0"/>
            </a:lvl2pPr>
            <a:lvl3pPr marL="258763" indent="-258763">
              <a:tabLst/>
              <a:defRPr sz="1000"/>
            </a:lvl3pPr>
            <a:lvl4pPr marL="517525" indent="-250825">
              <a:tabLst/>
              <a:defRPr sz="1000"/>
            </a:lvl4pPr>
            <a:lvl5pPr marL="742950" indent="-20955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F123EB-1A43-4C47-967B-614F311896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1521" y="307975"/>
            <a:ext cx="847725" cy="8477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C5CB2C-9AAA-1545-915E-FC49B45E41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4264" y="1248105"/>
            <a:ext cx="885495" cy="8854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0D0D3B-8E64-C94D-8C57-958F4D587CA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7250" y="2252663"/>
            <a:ext cx="855663" cy="8556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72E3624-EF0D-344F-99F9-38B4AA30CEB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3233738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B9138D8-3839-EB41-9693-581FF9D1CE2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1" y="5180012"/>
            <a:ext cx="847726" cy="8477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8974C70-9A1B-AD41-A5E9-A11196CF8EC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6763" y="2252663"/>
            <a:ext cx="863600" cy="863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81B349C-E974-CA4B-8764-2093323EC9D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2666" y="1295881"/>
            <a:ext cx="847725" cy="8477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4409720-67C7-9E46-AEB9-D2ED2D6E73B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7249" y="5201133"/>
            <a:ext cx="855663" cy="8556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240006-C33B-FA46-BCDC-BF385748B15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3550" y="4198938"/>
            <a:ext cx="863600" cy="8636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F52FABE-7A49-B541-8D4D-5F2D7F0B4A8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214813"/>
            <a:ext cx="847725" cy="8477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B78D3D4-C81F-0A47-B195-07CB55354A19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3969" y="1304663"/>
            <a:ext cx="838943" cy="8389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DEE42EA-6D04-1848-B012-BD6227B7702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3149" y="3233738"/>
            <a:ext cx="847725" cy="8477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02AE748-0409-204F-911D-ED5B95B1510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9271" y="2278064"/>
            <a:ext cx="830262" cy="83026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3515782-B710-0042-9284-5AEF22241D9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1807" y="305041"/>
            <a:ext cx="847725" cy="84772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C995910-AE81-184A-AE58-D8D46E56062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4198938"/>
            <a:ext cx="847725" cy="84772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BF42211-D502-654E-A7BC-34E97CA8F595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3313" y="1295881"/>
            <a:ext cx="847725" cy="84772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B20B70C-80FC-B647-98C0-AF2E0A554BDE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2638" y="5180012"/>
            <a:ext cx="847725" cy="84772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98A033A-DA29-BA45-807C-B9128E9A703E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9985" y="5181600"/>
            <a:ext cx="846137" cy="84613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CD37044-59FA-F143-AECF-6BD3BC419F22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6376" y="1286115"/>
            <a:ext cx="830262" cy="83026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26F1FBC-5FB8-4A62-A18D-0202B86E7248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" y="0"/>
            <a:ext cx="3475403" cy="158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390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GROWTH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>
                <a:solidFill>
                  <a:schemeClr val="bg1"/>
                </a:solidFill>
              </a:defRPr>
            </a:lvl1pPr>
            <a:lvl2pPr marL="7938" indent="0">
              <a:buNone/>
              <a:tabLst/>
              <a:defRPr sz="1000" cap="all" baseline="0">
                <a:solidFill>
                  <a:schemeClr val="bg1"/>
                </a:solidFill>
              </a:defRPr>
            </a:lvl2pPr>
            <a:lvl3pPr marL="258763" indent="-258763">
              <a:tabLst/>
              <a:defRPr sz="1000">
                <a:solidFill>
                  <a:schemeClr val="bg1"/>
                </a:solidFill>
              </a:defRPr>
            </a:lvl3pPr>
            <a:lvl4pPr marL="517525" indent="-250825">
              <a:tabLst/>
              <a:defRPr sz="1000">
                <a:solidFill>
                  <a:schemeClr val="bg1"/>
                </a:solidFill>
              </a:defRPr>
            </a:lvl4pPr>
            <a:lvl5pPr marL="742950" indent="-209550">
              <a:tabLst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B6615C-F950-1A48-ABE9-B6CBA87EB5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6151564" y="304802"/>
            <a:ext cx="5730874" cy="5730874"/>
          </a:xfrm>
          <a:prstGeom prst="rect">
            <a:avLst/>
          </a:prstGeom>
        </p:spPr>
      </p:pic>
      <p:pic>
        <p:nvPicPr>
          <p:cNvPr id="5" name="Picture 4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F4EFBBD6-A78F-443C-89E2-A6066C9207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" y="1"/>
            <a:ext cx="3475403" cy="158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8084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INNOVA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8554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INNOVATION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387E57-BD30-C849-B480-B6A138293C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1563" y="307975"/>
            <a:ext cx="5721350" cy="5721350"/>
          </a:xfrm>
          <a:prstGeom prst="rect">
            <a:avLst/>
          </a:prstGeom>
        </p:spPr>
      </p:pic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C4F3E53-1978-D046-B536-F953DE0989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98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INNOVA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8554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INNOVATION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60D67F-0EE6-2C4B-AD7D-FB96FD6C3925}" type="datetime3">
              <a:rPr lang="en-US" smtClean="0"/>
              <a:t>1 March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387E57-BD30-C849-B480-B6A138293C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1563" y="307975"/>
            <a:ext cx="5721350" cy="5721350"/>
          </a:xfrm>
          <a:prstGeom prst="rect">
            <a:avLst/>
          </a:prstGeom>
        </p:spPr>
      </p:pic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C4F3E53-1978-D046-B536-F953DE0989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8958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VIS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8554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VISION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C4F3E53-1978-D046-B536-F953DE0989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4E9458-54A6-D341-91E7-60D36F10FD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6157913" y="320676"/>
            <a:ext cx="5714999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5258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PATTER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5382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8238" y="4198938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3785" y="1287463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8459" y="2260600"/>
            <a:ext cx="855663" cy="855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112" y="2268537"/>
            <a:ext cx="847725" cy="847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7837" y="4213226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8837" y="5181599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7435" y="422104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3" y="3212307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5195489"/>
            <a:ext cx="847725" cy="847725"/>
          </a:xfrm>
          <a:prstGeom prst="rect">
            <a:avLst/>
          </a:prstGeom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D68068BA-12B0-EE4C-BCE0-CD0408EB510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0160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DETERMINATIO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DETERMINATION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981A9E2-17C2-BC46-8432-722BE0041E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41466" y="323291"/>
            <a:ext cx="5721350" cy="5721350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74ADDD59-8A04-E04F-9D0B-CD12C024D1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3162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OUTCOME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OUTCOMES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74ADDD59-8A04-E04F-9D0B-CD12C024D1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775A6C-09CC-3043-A416-0769853923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1563" y="323291"/>
            <a:ext cx="5721350" cy="572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2646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PATTER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07343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113" y="2266214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5474" y="4198938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3" y="2252663"/>
            <a:ext cx="855663" cy="855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0013" y="307975"/>
            <a:ext cx="847725" cy="847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4699" y="5195489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8384" y="307975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1203" y="128746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7519" y="3212307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4214813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E8B41F-2066-2542-8B55-00B3A99114F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068" y="3232465"/>
            <a:ext cx="849311" cy="8493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544F6-B72E-C748-B9C0-4584A6B4220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6259" y="2245832"/>
            <a:ext cx="847725" cy="847725"/>
          </a:xfrm>
          <a:prstGeom prst="rect">
            <a:avLst/>
          </a:prstGeom>
        </p:spPr>
      </p:pic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0E2AAD1B-D4F7-A546-8ACD-0B155921653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6713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OLET COLLABORATIO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COLLABORATION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6E8CD4-4688-1442-A84F-82A1AC4F57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1563" y="307975"/>
            <a:ext cx="5721350" cy="5721350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58BA20C3-F75A-8E4A-9FC0-1C5C50C983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0905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VIOLET COLLABORATIO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TEAMWORK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58BA20C3-F75A-8E4A-9FC0-1C5C50C983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AC8784-E8A8-2E44-8202-FAC0704B89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1563" y="307975"/>
            <a:ext cx="5735016" cy="573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591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OLET PATTER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5095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7285" y="5187550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070" y="3224893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070" y="1302004"/>
            <a:ext cx="855663" cy="8556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7519" y="5232181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1563" y="2262188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118" y="128746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8347" y="292894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4214813"/>
            <a:ext cx="847725" cy="8477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544F6-B72E-C748-B9C0-4584A6B4220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113" y="2262188"/>
            <a:ext cx="847725" cy="847725"/>
          </a:xfrm>
          <a:prstGeom prst="rect">
            <a:avLst/>
          </a:prstGeom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6B3E4B35-A60F-F146-9EC0-1F75A9F5527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6001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325" y="1828800"/>
            <a:ext cx="11558588" cy="4206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2EB9D60-2F95-3445-B654-FCDF2EF0D3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216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700713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FC806A32-B267-AC4B-8D3A-C87DD27BCA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349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VIS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8554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VISION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60D67F-0EE6-2C4B-AD7D-FB96FD6C3925}" type="datetime3">
              <a:rPr lang="en-US" smtClean="0"/>
              <a:t>1 March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C4F3E53-1978-D046-B536-F953DE0989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4E9458-54A6-D341-91E7-60D36F10FD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6157913" y="320676"/>
            <a:ext cx="5714999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4111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7" y="1825625"/>
            <a:ext cx="3675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1794" y="1825625"/>
            <a:ext cx="3671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52804E9-EC7B-7941-AEE8-96B420A9CD2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16094" y="1825625"/>
            <a:ext cx="3671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0D5D0B7A-79FB-B941-B60A-C7A6D8A2C4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2378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AS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2442940-A61A-1D4B-8D34-AED74D349798}"/>
              </a:ext>
            </a:extLst>
          </p:cNvPr>
          <p:cNvSpPr/>
          <p:nvPr userDrawn="1"/>
        </p:nvSpPr>
        <p:spPr>
          <a:xfrm>
            <a:off x="0" y="0"/>
            <a:ext cx="40751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484CA1-A981-5642-BF29-DC185157FEF2}"/>
              </a:ext>
            </a:extLst>
          </p:cNvPr>
          <p:cNvSpPr/>
          <p:nvPr userDrawn="1"/>
        </p:nvSpPr>
        <p:spPr>
          <a:xfrm>
            <a:off x="8103765" y="0"/>
            <a:ext cx="4088235" cy="6858000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825898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2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456BA1C-8FE7-1545-9EE7-FEB5790C61F4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911336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3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8B69221-EC07-7047-93A5-09CD4CA85985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06903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1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8FBE6F9A-44DD-BC44-A416-8D2DFFC1E4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1907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143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6DA3F6D-83D4-BE48-9E26-53EF39798E66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2226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2DFB3D4-E49B-0F4E-A134-A9946D7F6DD4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1436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062AACB-5EAA-694C-B128-5E55E763F06F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90773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7B5F8EB4-E974-7A4C-9DAA-ABC7E5BF8C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5374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0D89CE-43D8-264D-9E8B-EF25D8F99E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1563" y="303213"/>
            <a:ext cx="5721350" cy="57324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428419C9-5EBA-7342-859C-C7B3F773DF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9763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nten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7438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67438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0D89CE-43D8-264D-9E8B-EF25D8F99E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6388" y="303213"/>
            <a:ext cx="5721350" cy="57324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A452ED5B-536E-0E40-AF5E-2B77DA9CD6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3834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12900"/>
            <a:ext cx="4740275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A319E05-FBB0-154D-AFD4-BB32ED3790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9363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nten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1563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1563" y="1612900"/>
            <a:ext cx="4740275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ACCE732E-C107-BD4E-9194-BE69973C1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4426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B0FA26F5-3091-E641-993F-2ECD0C9623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0300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E0F37E5-098D-4B4E-8F50-5BBDD09142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47150" y="0"/>
            <a:ext cx="3240088" cy="6858000"/>
          </a:xfrm>
          <a:solidFill>
            <a:schemeClr val="accent1"/>
          </a:solidFill>
        </p:spPr>
        <p:txBody>
          <a:bodyPr lIns="457200" tIns="1188720" rIns="274320"/>
          <a:lstStyle>
            <a:lvl1pPr>
              <a:spcAft>
                <a:spcPts val="600"/>
              </a:spcAft>
              <a:defRPr sz="6000" b="1">
                <a:solidFill>
                  <a:schemeClr val="bg1"/>
                </a:solidFill>
              </a:defRPr>
            </a:lvl1pPr>
            <a:lvl2pPr marL="0" indent="0">
              <a:buFontTx/>
              <a:buNone/>
              <a:tabLst/>
              <a:defRPr sz="1600">
                <a:solidFill>
                  <a:schemeClr val="bg1"/>
                </a:solidFill>
              </a:defRPr>
            </a:lvl2pPr>
            <a:lvl3pPr marL="228600" indent="-228600">
              <a:tabLst/>
              <a:defRPr sz="1600">
                <a:solidFill>
                  <a:schemeClr val="bg1"/>
                </a:solidFill>
              </a:defRPr>
            </a:lvl3pPr>
            <a:lvl4pPr marL="228600" indent="-228600">
              <a:tabLst/>
              <a:defRPr sz="1600">
                <a:solidFill>
                  <a:schemeClr val="bg1"/>
                </a:solidFill>
              </a:defRPr>
            </a:lvl4pPr>
            <a:lvl5pPr marL="0" indent="0">
              <a:buFontTx/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00%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7783513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12900"/>
            <a:ext cx="7783513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CC566847-4092-F94E-B9BC-01D5BB6C0A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6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5" y="1287463"/>
            <a:ext cx="766603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8EC86BF-9327-3A4F-90FA-1E4B778717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97838" y="1287463"/>
            <a:ext cx="3775075" cy="20526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43C9E418-C89A-204C-9103-99356F5EFDD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97838" y="3509963"/>
            <a:ext cx="3775075" cy="20526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7666038" cy="282575"/>
          </a:xfrm>
        </p:spPr>
        <p:txBody>
          <a:bodyPr>
            <a:noAutofit/>
          </a:bodyPr>
          <a:lstStyle>
            <a:lvl1pPr>
              <a:defRPr sz="1200" cap="all" baseline="0"/>
            </a:lvl1pPr>
            <a:lvl2pPr marL="0" indent="0">
              <a:buFontTx/>
              <a:buNone/>
              <a:tabLst/>
              <a:defRPr sz="120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809B8E08-9676-1849-8CE5-D53F66538F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853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PATTER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5382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83B5F5-3AA0-E14F-BD88-9A2770088987}" type="datetime3">
              <a:rPr lang="en-US" smtClean="0"/>
              <a:t>1 March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28238" y="4198938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63785" y="1287463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08459" y="2260600"/>
            <a:ext cx="855663" cy="855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44112" y="2268537"/>
            <a:ext cx="847725" cy="847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097837" y="4213226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018837" y="5181599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6167435" y="422104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lum bright="100000"/>
          </a:blip>
          <a:stretch>
            <a:fillRect/>
          </a:stretch>
        </p:blipFill>
        <p:spPr>
          <a:xfrm>
            <a:off x="9078913" y="3212307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8912" y="5195489"/>
            <a:ext cx="847725" cy="847725"/>
          </a:xfrm>
          <a:prstGeom prst="rect">
            <a:avLst/>
          </a:prstGeom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D68068BA-12B0-EE4C-BCE0-CD0408EB5106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16343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5" y="1287463"/>
            <a:ext cx="5713413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7666038" cy="282575"/>
          </a:xfrm>
        </p:spPr>
        <p:txBody>
          <a:bodyPr>
            <a:noAutofit/>
          </a:bodyPr>
          <a:lstStyle>
            <a:lvl1pPr>
              <a:defRPr sz="1200" cap="all" baseline="0"/>
            </a:lvl1pPr>
            <a:lvl2pPr marL="0" indent="0">
              <a:buFontTx/>
              <a:buNone/>
              <a:tabLst/>
              <a:defRPr sz="120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9A62191-A9D2-DF45-834A-37875AA2A7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43625" y="1287463"/>
            <a:ext cx="5713413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70B56591-394A-6B43-936F-53AF04DA18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9644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with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9A62191-A9D2-DF45-834A-37875AA2A7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132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5F8CEA54-6802-3A40-B183-F9B003BC3F2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48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B427520-87EA-644B-AF80-E5FE47514AC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259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BF1C567-1ED2-384F-A94D-5752BA2E655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994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01CDEE0C-04F8-2F47-A3C2-889EAC6A7C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2765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with title and blac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A48080-CFFA-6B40-8C63-9846472B92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8D725D-0795-4D47-9DB2-E970319D9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38300"/>
            <a:ext cx="3760788" cy="4405884"/>
          </a:xfrm>
        </p:spPr>
        <p:txBody>
          <a:bodyPr>
            <a:noAutofit/>
          </a:bodyPr>
          <a:lstStyle>
            <a:lvl1pPr>
              <a:defRPr sz="1600"/>
            </a:lvl1pPr>
            <a:lvl2pPr marL="228600" indent="-228600">
              <a:tabLst/>
              <a:defRPr sz="1600"/>
            </a:lvl2pPr>
            <a:lvl3pPr marL="457200" indent="-228600">
              <a:tabLst/>
              <a:defRPr sz="1600"/>
            </a:lvl3pPr>
            <a:lvl4pPr marL="736600" indent="-228600">
              <a:tabLst/>
              <a:defRPr sz="1600"/>
            </a:lvl4pPr>
            <a:lvl5pPr marL="965200" indent="-228600">
              <a:tabLst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40983129-D091-E247-B044-C1D64013F7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0218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image with title and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A48080-CFFA-6B40-8C63-9846472B92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8D725D-0795-4D47-9DB2-E970319D9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38299"/>
            <a:ext cx="3760788" cy="4397375"/>
          </a:xfrm>
        </p:spPr>
        <p:txBody>
          <a:bodyPr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 marL="228600" indent="-228600">
              <a:tabLst/>
              <a:defRPr sz="1600">
                <a:solidFill>
                  <a:schemeClr val="bg1"/>
                </a:solidFill>
              </a:defRPr>
            </a:lvl2pPr>
            <a:lvl3pPr marL="457200" indent="-228600">
              <a:tabLst/>
              <a:defRPr sz="1600">
                <a:solidFill>
                  <a:schemeClr val="bg1"/>
                </a:solidFill>
              </a:defRPr>
            </a:lvl3pPr>
            <a:lvl4pPr marL="736600" indent="-228600">
              <a:tabLst/>
              <a:defRPr sz="1600">
                <a:solidFill>
                  <a:schemeClr val="bg1"/>
                </a:solidFill>
              </a:defRPr>
            </a:lvl4pPr>
            <a:lvl5pPr marL="965200" indent="-228600">
              <a:tabLst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3A94237B-51B2-7444-BA3E-31BD67CFBE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09176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B035A43A-1760-E741-9DE9-DEEC813AAD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4562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ORLD MAP">
    <p:bg>
      <p:bgPr>
        <a:solidFill>
          <a:srgbClr val="2B00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1A1175-CF73-5649-9406-0D82488373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118" y="718540"/>
            <a:ext cx="11412636" cy="5656263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0379CF0-D63E-8C43-9F98-9786091D69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6446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TANGERINE COMMUNIT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B5DBBAE-2EFD-2244-9EB2-5B025B1584F2}"/>
              </a:ext>
            </a:extLst>
          </p:cNvPr>
          <p:cNvSpPr/>
          <p:nvPr userDrawn="1"/>
        </p:nvSpPr>
        <p:spPr>
          <a:xfrm>
            <a:off x="0" y="6080499"/>
            <a:ext cx="764088" cy="764088"/>
          </a:xfrm>
          <a:prstGeom prst="rect">
            <a:avLst/>
          </a:prstGeom>
          <a:solidFill>
            <a:srgbClr val="FF61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4740274" cy="1141412"/>
          </a:xfrm>
        </p:spPr>
        <p:txBody>
          <a:bodyPr/>
          <a:lstStyle>
            <a:lvl1pPr marL="242888" indent="-227013">
              <a:lnSpc>
                <a:spcPts val="3600"/>
              </a:lnSpc>
              <a:tabLst/>
              <a:defRPr sz="3200" cap="none" baseline="0">
                <a:solidFill>
                  <a:schemeClr val="bg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bg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bg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98A121CC-88C2-BE4B-817D-61D4EAEE32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605E7F8-BFFF-4854-B6E6-FCA04480712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151563" y="-1058863"/>
            <a:ext cx="7140575" cy="7138988"/>
            <a:chOff x="3875" y="-667"/>
            <a:chExt cx="4498" cy="4497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7F860D94-8B20-4CF4-8DD3-5C20EA725803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3875" y="-667"/>
              <a:ext cx="4498" cy="449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BC8947C4-F833-4E96-9D50-5B72CDF670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-667"/>
              <a:ext cx="1503" cy="1503"/>
            </a:xfrm>
            <a:custGeom>
              <a:avLst/>
              <a:gdLst>
                <a:gd name="T0" fmla="*/ 959 w 959"/>
                <a:gd name="T1" fmla="*/ 479 h 959"/>
                <a:gd name="T2" fmla="*/ 959 w 959"/>
                <a:gd name="T3" fmla="*/ 479 h 959"/>
                <a:gd name="T4" fmla="*/ 479 w 959"/>
                <a:gd name="T5" fmla="*/ 959 h 959"/>
                <a:gd name="T6" fmla="*/ 0 w 959"/>
                <a:gd name="T7" fmla="*/ 479 h 959"/>
                <a:gd name="T8" fmla="*/ 479 w 959"/>
                <a:gd name="T9" fmla="*/ 0 h 959"/>
                <a:gd name="T10" fmla="*/ 959 w 959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59">
                  <a:moveTo>
                    <a:pt x="959" y="479"/>
                  </a:moveTo>
                  <a:lnTo>
                    <a:pt x="959" y="479"/>
                  </a:lnTo>
                  <a:cubicBezTo>
                    <a:pt x="959" y="744"/>
                    <a:pt x="745" y="959"/>
                    <a:pt x="479" y="959"/>
                  </a:cubicBezTo>
                  <a:cubicBezTo>
                    <a:pt x="214" y="959"/>
                    <a:pt x="0" y="744"/>
                    <a:pt x="0" y="479"/>
                  </a:cubicBezTo>
                  <a:cubicBezTo>
                    <a:pt x="0" y="213"/>
                    <a:pt x="214" y="0"/>
                    <a:pt x="479" y="0"/>
                  </a:cubicBezTo>
                  <a:cubicBezTo>
                    <a:pt x="745" y="0"/>
                    <a:pt x="959" y="213"/>
                    <a:pt x="959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B9B0B8E4-E660-4E00-8AD0-A624BD4D23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-667"/>
              <a:ext cx="1505" cy="1503"/>
            </a:xfrm>
            <a:custGeom>
              <a:avLst/>
              <a:gdLst>
                <a:gd name="T0" fmla="*/ 960 w 960"/>
                <a:gd name="T1" fmla="*/ 479 h 959"/>
                <a:gd name="T2" fmla="*/ 960 w 960"/>
                <a:gd name="T3" fmla="*/ 479 h 959"/>
                <a:gd name="T4" fmla="*/ 480 w 960"/>
                <a:gd name="T5" fmla="*/ 959 h 959"/>
                <a:gd name="T6" fmla="*/ 0 w 960"/>
                <a:gd name="T7" fmla="*/ 479 h 959"/>
                <a:gd name="T8" fmla="*/ 480 w 960"/>
                <a:gd name="T9" fmla="*/ 0 h 959"/>
                <a:gd name="T10" fmla="*/ 960 w 960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59">
                  <a:moveTo>
                    <a:pt x="960" y="479"/>
                  </a:moveTo>
                  <a:lnTo>
                    <a:pt x="960" y="479"/>
                  </a:lnTo>
                  <a:cubicBezTo>
                    <a:pt x="960" y="744"/>
                    <a:pt x="746" y="959"/>
                    <a:pt x="480" y="959"/>
                  </a:cubicBezTo>
                  <a:cubicBezTo>
                    <a:pt x="215" y="959"/>
                    <a:pt x="0" y="744"/>
                    <a:pt x="0" y="479"/>
                  </a:cubicBezTo>
                  <a:cubicBezTo>
                    <a:pt x="0" y="213"/>
                    <a:pt x="215" y="0"/>
                    <a:pt x="480" y="0"/>
                  </a:cubicBezTo>
                  <a:cubicBezTo>
                    <a:pt x="746" y="0"/>
                    <a:pt x="960" y="213"/>
                    <a:pt x="960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9EA2C4C6-405C-4E47-B94A-3114ABF74D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-667"/>
              <a:ext cx="1505" cy="1503"/>
            </a:xfrm>
            <a:custGeom>
              <a:avLst/>
              <a:gdLst>
                <a:gd name="T0" fmla="*/ 960 w 960"/>
                <a:gd name="T1" fmla="*/ 479 h 959"/>
                <a:gd name="T2" fmla="*/ 960 w 960"/>
                <a:gd name="T3" fmla="*/ 479 h 959"/>
                <a:gd name="T4" fmla="*/ 480 w 960"/>
                <a:gd name="T5" fmla="*/ 959 h 959"/>
                <a:gd name="T6" fmla="*/ 0 w 960"/>
                <a:gd name="T7" fmla="*/ 479 h 959"/>
                <a:gd name="T8" fmla="*/ 480 w 960"/>
                <a:gd name="T9" fmla="*/ 0 h 959"/>
                <a:gd name="T10" fmla="*/ 960 w 960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59">
                  <a:moveTo>
                    <a:pt x="960" y="479"/>
                  </a:moveTo>
                  <a:lnTo>
                    <a:pt x="960" y="479"/>
                  </a:lnTo>
                  <a:cubicBezTo>
                    <a:pt x="960" y="744"/>
                    <a:pt x="746" y="959"/>
                    <a:pt x="480" y="959"/>
                  </a:cubicBezTo>
                  <a:cubicBezTo>
                    <a:pt x="215" y="959"/>
                    <a:pt x="0" y="744"/>
                    <a:pt x="0" y="479"/>
                  </a:cubicBezTo>
                  <a:cubicBezTo>
                    <a:pt x="0" y="213"/>
                    <a:pt x="215" y="0"/>
                    <a:pt x="480" y="0"/>
                  </a:cubicBezTo>
                  <a:cubicBezTo>
                    <a:pt x="746" y="0"/>
                    <a:pt x="960" y="213"/>
                    <a:pt x="960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1EA6BEFF-BF53-434E-8A49-CD6304A283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836"/>
              <a:ext cx="1503" cy="1505"/>
            </a:xfrm>
            <a:custGeom>
              <a:avLst/>
              <a:gdLst>
                <a:gd name="T0" fmla="*/ 959 w 959"/>
                <a:gd name="T1" fmla="*/ 480 h 960"/>
                <a:gd name="T2" fmla="*/ 959 w 959"/>
                <a:gd name="T3" fmla="*/ 480 h 960"/>
                <a:gd name="T4" fmla="*/ 479 w 959"/>
                <a:gd name="T5" fmla="*/ 960 h 960"/>
                <a:gd name="T6" fmla="*/ 0 w 959"/>
                <a:gd name="T7" fmla="*/ 480 h 960"/>
                <a:gd name="T8" fmla="*/ 479 w 959"/>
                <a:gd name="T9" fmla="*/ 0 h 960"/>
                <a:gd name="T10" fmla="*/ 959 w 959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60">
                  <a:moveTo>
                    <a:pt x="959" y="480"/>
                  </a:moveTo>
                  <a:lnTo>
                    <a:pt x="959" y="480"/>
                  </a:lnTo>
                  <a:cubicBezTo>
                    <a:pt x="959" y="745"/>
                    <a:pt x="745" y="960"/>
                    <a:pt x="479" y="960"/>
                  </a:cubicBezTo>
                  <a:cubicBezTo>
                    <a:pt x="214" y="960"/>
                    <a:pt x="0" y="745"/>
                    <a:pt x="0" y="480"/>
                  </a:cubicBezTo>
                  <a:cubicBezTo>
                    <a:pt x="0" y="214"/>
                    <a:pt x="214" y="0"/>
                    <a:pt x="479" y="0"/>
                  </a:cubicBezTo>
                  <a:cubicBezTo>
                    <a:pt x="745" y="0"/>
                    <a:pt x="959" y="214"/>
                    <a:pt x="959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9E044A9D-29C1-4EA1-82ED-9BE0B8A679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836"/>
              <a:ext cx="1505" cy="1505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F7967AD3-9699-483F-963E-7DDADA633A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836"/>
              <a:ext cx="1505" cy="1505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96C94242-5213-438F-B495-E50304E1D1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2341"/>
              <a:ext cx="1503" cy="1504"/>
            </a:xfrm>
            <a:custGeom>
              <a:avLst/>
              <a:gdLst>
                <a:gd name="T0" fmla="*/ 959 w 959"/>
                <a:gd name="T1" fmla="*/ 480 h 960"/>
                <a:gd name="T2" fmla="*/ 959 w 959"/>
                <a:gd name="T3" fmla="*/ 480 h 960"/>
                <a:gd name="T4" fmla="*/ 479 w 959"/>
                <a:gd name="T5" fmla="*/ 960 h 960"/>
                <a:gd name="T6" fmla="*/ 0 w 959"/>
                <a:gd name="T7" fmla="*/ 480 h 960"/>
                <a:gd name="T8" fmla="*/ 479 w 959"/>
                <a:gd name="T9" fmla="*/ 0 h 960"/>
                <a:gd name="T10" fmla="*/ 959 w 959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60">
                  <a:moveTo>
                    <a:pt x="959" y="480"/>
                  </a:moveTo>
                  <a:lnTo>
                    <a:pt x="959" y="480"/>
                  </a:lnTo>
                  <a:cubicBezTo>
                    <a:pt x="959" y="745"/>
                    <a:pt x="745" y="960"/>
                    <a:pt x="479" y="960"/>
                  </a:cubicBezTo>
                  <a:cubicBezTo>
                    <a:pt x="214" y="960"/>
                    <a:pt x="0" y="745"/>
                    <a:pt x="0" y="480"/>
                  </a:cubicBezTo>
                  <a:cubicBezTo>
                    <a:pt x="0" y="214"/>
                    <a:pt x="214" y="0"/>
                    <a:pt x="479" y="0"/>
                  </a:cubicBezTo>
                  <a:cubicBezTo>
                    <a:pt x="745" y="0"/>
                    <a:pt x="959" y="214"/>
                    <a:pt x="959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E821AEC0-B07B-4385-B8C0-63F0DF350B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2341"/>
              <a:ext cx="1505" cy="1504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F6C47BB6-8E1A-4713-87AE-0BEDA08993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2341"/>
              <a:ext cx="1505" cy="1504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270389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2DBA39E-56F5-BC41-88A8-C93F16A84D6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1000" y="0"/>
            <a:ext cx="8001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3760787" cy="1141412"/>
          </a:xfrm>
        </p:spPr>
        <p:txBody>
          <a:bodyPr/>
          <a:lstStyle>
            <a:lvl1pPr marL="242888" indent="-227013">
              <a:lnSpc>
                <a:spcPts val="4200"/>
              </a:lnSpc>
              <a:tabLst/>
              <a:defRPr sz="3200" cap="none" baseline="0">
                <a:solidFill>
                  <a:schemeClr val="tx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tx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tx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tx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B9A73854-B123-A943-AE19-28ADB1BED4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5224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A68A428-BAF3-514A-BD02-2396365EE3F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3760787" cy="1141412"/>
          </a:xfrm>
        </p:spPr>
        <p:txBody>
          <a:bodyPr/>
          <a:lstStyle>
            <a:lvl1pPr marL="242888" indent="-227013">
              <a:lnSpc>
                <a:spcPts val="4200"/>
              </a:lnSpc>
              <a:tabLst/>
              <a:defRPr sz="3200" cap="none" baseline="0">
                <a:solidFill>
                  <a:schemeClr val="bg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bg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bg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8A9B9B-B774-F84D-9A19-C9EDEEAC97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589" y="6248181"/>
            <a:ext cx="411480" cy="4114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522E1C-1301-0448-B26E-22AB81CB015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7285" y="5187550"/>
            <a:ext cx="863600" cy="863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C32B95-5454-0F45-91FC-4B9C3F2E565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070" y="3224893"/>
            <a:ext cx="864453" cy="8644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8DF3E4-C99C-F54D-9967-C9859511BC0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070" y="1302004"/>
            <a:ext cx="855663" cy="8556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C10FF9-D064-E549-8FFE-2967DFB3D6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7519" y="5232181"/>
            <a:ext cx="849311" cy="8493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CF404A-CD11-014B-850A-0DEFD74DCA0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118" y="1287463"/>
            <a:ext cx="849312" cy="8493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4D75CB-2025-994D-A230-C5B351D7637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015091" y="4229836"/>
            <a:ext cx="847725" cy="8477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F0B838-2D08-FB4F-8A7C-9A51932B636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8347" y="292894"/>
            <a:ext cx="869156" cy="8691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00B4217-3240-DA45-9B16-53450D607F5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113" y="2262188"/>
            <a:ext cx="847725" cy="847725"/>
          </a:xfrm>
          <a:prstGeom prst="rect">
            <a:avLst/>
          </a:prstGeom>
        </p:spPr>
      </p:pic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6886B27C-881A-2840-AA67-6F28BBD6CBA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60099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BLUE MULTI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4842891" cy="961962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A42439-A9CE-0B42-AF84-203A508965B7}"/>
              </a:ext>
            </a:extLst>
          </p:cNvPr>
          <p:cNvSpPr/>
          <p:nvPr userDrawn="1"/>
        </p:nvSpPr>
        <p:spPr>
          <a:xfrm>
            <a:off x="0" y="6080499"/>
            <a:ext cx="764088" cy="764088"/>
          </a:xfrm>
          <a:prstGeom prst="rect">
            <a:avLst/>
          </a:prstGeom>
          <a:solidFill>
            <a:srgbClr val="06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C7D827-D31E-AE44-AD3E-AE621346A3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589" y="6248181"/>
            <a:ext cx="411480" cy="4114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6915" y="3253101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7250" y="2252663"/>
            <a:ext cx="864453" cy="8644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6576" y="4198938"/>
            <a:ext cx="847725" cy="8477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0516" y="2252663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2526" y="4231936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2682" y="258988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2790" y="5195488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E8B41F-2066-2542-8B55-00B3A99114F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7165" y="3232152"/>
            <a:ext cx="849311" cy="84931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A4EF2AE-B99C-A040-A78B-F57F39D8501E}"/>
              </a:ext>
            </a:extLst>
          </p:cNvPr>
          <p:cNvSpPr/>
          <p:nvPr userDrawn="1"/>
        </p:nvSpPr>
        <p:spPr>
          <a:xfrm>
            <a:off x="16606" y="6093912"/>
            <a:ext cx="1032112" cy="764088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E85A7E4-2FFE-0946-A6A4-F5850AC16E7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0516" y="5175477"/>
            <a:ext cx="854075" cy="85407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A90BBA-61FE-FC47-9A99-54BEB00FC5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4325" y="5081588"/>
            <a:ext cx="4740275" cy="1012825"/>
          </a:xfrm>
        </p:spPr>
        <p:txBody>
          <a:bodyPr/>
          <a:lstStyle>
            <a:lvl1pPr>
              <a:spcBef>
                <a:spcPts val="0"/>
              </a:spcBef>
              <a:defRPr sz="1400" cap="all" baseline="0">
                <a:solidFill>
                  <a:schemeClr val="bg1"/>
                </a:solidFill>
              </a:defRPr>
            </a:lvl1pPr>
            <a:lvl2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2pPr>
            <a:lvl3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3pPr>
            <a:lvl4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4pPr>
            <a:lvl5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7" name="Picture 16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FBBF39CD-4FE4-4991-90D4-D00E3215212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" y="1"/>
            <a:ext cx="3475403" cy="158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531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DETERMINATIO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DETERMINATION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17D4B4-32E3-1249-8EDD-E372399E7D61}" type="datetime3">
              <a:rPr lang="en-US" smtClean="0"/>
              <a:t>1 March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981A9E2-17C2-BC46-8432-722BE0041E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41466" y="323291"/>
            <a:ext cx="5721350" cy="5721350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74ADDD59-8A04-E04F-9D0B-CD12C024D1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57180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MI RGB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A7FC9E-D21E-0842-B9A4-C1381DD0D750}"/>
              </a:ext>
            </a:extLst>
          </p:cNvPr>
          <p:cNvSpPr/>
          <p:nvPr userDrawn="1"/>
        </p:nvSpPr>
        <p:spPr>
          <a:xfrm>
            <a:off x="8089897" y="1287463"/>
            <a:ext cx="2801941" cy="846137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VIOLET</a:t>
            </a:r>
          </a:p>
          <a:p>
            <a:pPr algn="l"/>
            <a:r>
              <a:rPr lang="en-US" sz="1800" b="1"/>
              <a:t>79</a:t>
            </a:r>
            <a:r>
              <a:rPr lang="en-US" sz="1800"/>
              <a:t>  /  </a:t>
            </a:r>
            <a:r>
              <a:rPr lang="en-US" sz="1800" b="1"/>
              <a:t>23</a:t>
            </a:r>
            <a:r>
              <a:rPr lang="en-US" sz="1800"/>
              <a:t>  /  </a:t>
            </a:r>
            <a:r>
              <a:rPr lang="en-US" sz="1800" b="1"/>
              <a:t>168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A261B9-ADC3-7D43-A0C2-8F1E9644156B}"/>
              </a:ext>
            </a:extLst>
          </p:cNvPr>
          <p:cNvSpPr/>
          <p:nvPr userDrawn="1"/>
        </p:nvSpPr>
        <p:spPr>
          <a:xfrm>
            <a:off x="8089897" y="2252663"/>
            <a:ext cx="2809876" cy="863600"/>
          </a:xfrm>
          <a:prstGeom prst="rect">
            <a:avLst/>
          </a:prstGeom>
          <a:solidFill>
            <a:srgbClr val="2B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VIOLET</a:t>
            </a:r>
          </a:p>
          <a:p>
            <a:pPr algn="l"/>
            <a:r>
              <a:rPr lang="en-US" sz="1800" b="1"/>
              <a:t>43</a:t>
            </a:r>
            <a:r>
              <a:rPr lang="en-US" sz="1800"/>
              <a:t>  /  </a:t>
            </a:r>
            <a:r>
              <a:rPr lang="en-US" sz="1800" b="1"/>
              <a:t>0</a:t>
            </a:r>
            <a:r>
              <a:rPr lang="en-US" sz="1800"/>
              <a:t>  /  </a:t>
            </a:r>
            <a:r>
              <a:rPr lang="en-US" sz="1800" b="1"/>
              <a:t>140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5E0A6B-1DE3-8942-9126-297061B387D2}"/>
              </a:ext>
            </a:extLst>
          </p:cNvPr>
          <p:cNvSpPr/>
          <p:nvPr userDrawn="1"/>
        </p:nvSpPr>
        <p:spPr>
          <a:xfrm>
            <a:off x="8097838" y="3233738"/>
            <a:ext cx="2809876" cy="846137"/>
          </a:xfrm>
          <a:prstGeom prst="rect">
            <a:avLst/>
          </a:prstGeom>
          <a:solidFill>
            <a:srgbClr val="8A6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VIOLET</a:t>
            </a:r>
          </a:p>
          <a:p>
            <a:pPr algn="l"/>
            <a:r>
              <a:rPr lang="en-US" sz="1800" b="1"/>
              <a:t>138</a:t>
            </a:r>
            <a:r>
              <a:rPr lang="en-US" sz="1800"/>
              <a:t>  /  </a:t>
            </a:r>
            <a:r>
              <a:rPr lang="en-US" sz="1800" b="1"/>
              <a:t>102</a:t>
            </a:r>
            <a:r>
              <a:rPr lang="en-US" sz="1800"/>
              <a:t>  /  </a:t>
            </a:r>
            <a:r>
              <a:rPr lang="en-US" sz="1800" b="1"/>
              <a:t>196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F37323-D8AF-604E-8FF2-9AAD1275006C}"/>
              </a:ext>
            </a:extLst>
          </p:cNvPr>
          <p:cNvSpPr/>
          <p:nvPr userDrawn="1"/>
        </p:nvSpPr>
        <p:spPr>
          <a:xfrm>
            <a:off x="8097837" y="4194020"/>
            <a:ext cx="2794001" cy="855043"/>
          </a:xfrm>
          <a:prstGeom prst="rect">
            <a:avLst/>
          </a:prstGeom>
          <a:solidFill>
            <a:srgbClr val="C4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VIOLET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196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178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227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62AEF3-06EF-774F-8498-183D41E71AE0}"/>
              </a:ext>
            </a:extLst>
          </p:cNvPr>
          <p:cNvSpPr/>
          <p:nvPr userDrawn="1"/>
        </p:nvSpPr>
        <p:spPr>
          <a:xfrm>
            <a:off x="314325" y="1287463"/>
            <a:ext cx="2787650" cy="846137"/>
          </a:xfrm>
          <a:prstGeom prst="rect">
            <a:avLst/>
          </a:prstGeom>
          <a:solidFill>
            <a:srgbClr val="FF6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TANGERINE</a:t>
            </a:r>
          </a:p>
          <a:p>
            <a:pPr algn="l"/>
            <a:r>
              <a:rPr lang="en-US" sz="1800" b="1"/>
              <a:t>255</a:t>
            </a:r>
            <a:r>
              <a:rPr lang="en-US" sz="1800"/>
              <a:t>  /  </a:t>
            </a:r>
            <a:r>
              <a:rPr lang="en-US" sz="1800" b="1"/>
              <a:t>97</a:t>
            </a:r>
            <a:r>
              <a:rPr lang="en-US" sz="1800"/>
              <a:t>  /  </a:t>
            </a:r>
            <a:r>
              <a:rPr lang="en-US" sz="1800" b="1"/>
              <a:t>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ADEB17-94FF-E548-B97A-16818CD14EC9}"/>
              </a:ext>
            </a:extLst>
          </p:cNvPr>
          <p:cNvSpPr/>
          <p:nvPr userDrawn="1"/>
        </p:nvSpPr>
        <p:spPr>
          <a:xfrm>
            <a:off x="314325" y="2252663"/>
            <a:ext cx="2787650" cy="863600"/>
          </a:xfrm>
          <a:prstGeom prst="rect">
            <a:avLst/>
          </a:prstGeom>
          <a:solidFill>
            <a:srgbClr val="DD3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TANGERINE</a:t>
            </a:r>
          </a:p>
          <a:p>
            <a:pPr algn="l"/>
            <a:r>
              <a:rPr lang="en-US" sz="1800" b="1"/>
              <a:t>221</a:t>
            </a:r>
            <a:r>
              <a:rPr lang="en-US" sz="1800"/>
              <a:t>  /  </a:t>
            </a:r>
            <a:r>
              <a:rPr lang="en-US" sz="1800" b="1"/>
              <a:t>49</a:t>
            </a:r>
            <a:r>
              <a:rPr lang="en-US" sz="1800"/>
              <a:t>  /  </a:t>
            </a:r>
            <a:r>
              <a:rPr lang="en-US" sz="1800" b="1"/>
              <a:t>11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6301F3-2A0E-1D4A-92D3-8186F8681165}"/>
              </a:ext>
            </a:extLst>
          </p:cNvPr>
          <p:cNvSpPr/>
          <p:nvPr userDrawn="1"/>
        </p:nvSpPr>
        <p:spPr>
          <a:xfrm>
            <a:off x="314325" y="3235326"/>
            <a:ext cx="2787650" cy="846137"/>
          </a:xfrm>
          <a:prstGeom prst="rect">
            <a:avLst/>
          </a:prstGeom>
          <a:solidFill>
            <a:srgbClr val="FF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TANGRINE</a:t>
            </a:r>
          </a:p>
          <a:p>
            <a:pPr algn="l"/>
            <a:r>
              <a:rPr lang="en-US" sz="1800" b="1"/>
              <a:t>255</a:t>
            </a:r>
            <a:r>
              <a:rPr lang="en-US" sz="1800"/>
              <a:t>  /  </a:t>
            </a:r>
            <a:r>
              <a:rPr lang="en-US" sz="1800" b="1"/>
              <a:t>148</a:t>
            </a:r>
            <a:r>
              <a:rPr lang="en-US" sz="1800"/>
              <a:t>  /  </a:t>
            </a:r>
            <a:r>
              <a:rPr lang="en-US" sz="1800" b="1"/>
              <a:t>97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51547C-C161-5F48-BDAC-1F1EFD24AE21}"/>
              </a:ext>
            </a:extLst>
          </p:cNvPr>
          <p:cNvSpPr/>
          <p:nvPr userDrawn="1"/>
        </p:nvSpPr>
        <p:spPr>
          <a:xfrm>
            <a:off x="314325" y="4194280"/>
            <a:ext cx="2787650" cy="863601"/>
          </a:xfrm>
          <a:prstGeom prst="rect">
            <a:avLst/>
          </a:prstGeom>
          <a:solidFill>
            <a:srgbClr val="FFC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TANGERINE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255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201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176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6CA985-13CB-2749-9593-531A5F61859C}"/>
              </a:ext>
            </a:extLst>
          </p:cNvPr>
          <p:cNvSpPr/>
          <p:nvPr userDrawn="1"/>
        </p:nvSpPr>
        <p:spPr>
          <a:xfrm>
            <a:off x="4190999" y="1287463"/>
            <a:ext cx="2809875" cy="846137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AQUA</a:t>
            </a:r>
          </a:p>
          <a:p>
            <a:pPr algn="l"/>
            <a:r>
              <a:rPr lang="en-US" sz="1800" b="1"/>
              <a:t>5</a:t>
            </a:r>
            <a:r>
              <a:rPr lang="en-US" sz="1800"/>
              <a:t>  /  </a:t>
            </a:r>
            <a:r>
              <a:rPr lang="en-US" sz="1800" b="1"/>
              <a:t>191</a:t>
            </a:r>
            <a:r>
              <a:rPr lang="en-US" sz="1800"/>
              <a:t>  /  </a:t>
            </a:r>
            <a:r>
              <a:rPr lang="en-US" sz="1800" b="1"/>
              <a:t>224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69A89E-34CE-C740-B050-0BDE98D1DC38}"/>
              </a:ext>
            </a:extLst>
          </p:cNvPr>
          <p:cNvSpPr/>
          <p:nvPr userDrawn="1"/>
        </p:nvSpPr>
        <p:spPr>
          <a:xfrm>
            <a:off x="4191000" y="2252663"/>
            <a:ext cx="2809876" cy="863600"/>
          </a:xfrm>
          <a:prstGeom prst="rect">
            <a:avLst/>
          </a:prstGeom>
          <a:solidFill>
            <a:srgbClr val="008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AQUA</a:t>
            </a:r>
          </a:p>
          <a:p>
            <a:pPr algn="l"/>
            <a:r>
              <a:rPr lang="en-US" sz="1800" b="1"/>
              <a:t>0</a:t>
            </a:r>
            <a:r>
              <a:rPr lang="en-US" sz="1800"/>
              <a:t>  /  </a:t>
            </a:r>
            <a:r>
              <a:rPr lang="en-US" sz="1800" b="1"/>
              <a:t>128</a:t>
            </a:r>
            <a:r>
              <a:rPr lang="en-US" sz="1800"/>
              <a:t>  /  </a:t>
            </a:r>
            <a:r>
              <a:rPr lang="en-US" sz="1800" b="1"/>
              <a:t>168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5BD599D-BD2F-634C-81A9-D0D58E47B24F}"/>
              </a:ext>
            </a:extLst>
          </p:cNvPr>
          <p:cNvSpPr/>
          <p:nvPr userDrawn="1"/>
        </p:nvSpPr>
        <p:spPr>
          <a:xfrm>
            <a:off x="4191000" y="3235326"/>
            <a:ext cx="2809876" cy="863600"/>
          </a:xfrm>
          <a:prstGeom prst="rect">
            <a:avLst/>
          </a:prstGeom>
          <a:solidFill>
            <a:srgbClr val="59D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AQUA</a:t>
            </a:r>
          </a:p>
          <a:p>
            <a:pPr algn="l"/>
            <a:r>
              <a:rPr lang="en-US" sz="1800" b="1"/>
              <a:t>89</a:t>
            </a:r>
            <a:r>
              <a:rPr lang="en-US" sz="1800"/>
              <a:t>  /  </a:t>
            </a:r>
            <a:r>
              <a:rPr lang="en-US" sz="1800" b="1"/>
              <a:t>212</a:t>
            </a:r>
            <a:r>
              <a:rPr lang="en-US" sz="1800"/>
              <a:t>  /  </a:t>
            </a:r>
            <a:r>
              <a:rPr lang="en-US" sz="1800" b="1"/>
              <a:t>235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45F7047-EDC6-C34C-BC89-12A5B602FFA9}"/>
              </a:ext>
            </a:extLst>
          </p:cNvPr>
          <p:cNvSpPr/>
          <p:nvPr userDrawn="1"/>
        </p:nvSpPr>
        <p:spPr>
          <a:xfrm>
            <a:off x="4191001" y="4217989"/>
            <a:ext cx="2809873" cy="831074"/>
          </a:xfrm>
          <a:prstGeom prst="rect">
            <a:avLst/>
          </a:prstGeom>
          <a:solidFill>
            <a:srgbClr val="AB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AQUA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171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232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11FCDB0-D573-CD46-8B3D-E23EAD152EEE}"/>
              </a:ext>
            </a:extLst>
          </p:cNvPr>
          <p:cNvSpPr/>
          <p:nvPr userDrawn="1"/>
        </p:nvSpPr>
        <p:spPr>
          <a:xfrm>
            <a:off x="8097837" y="5192007"/>
            <a:ext cx="2794001" cy="846137"/>
          </a:xfrm>
          <a:prstGeom prst="rect">
            <a:avLst/>
          </a:prstGeom>
          <a:solidFill>
            <a:srgbClr val="E5D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VIOLET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229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220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6D8B3C-DBF9-9F49-B806-74219B2B2572}"/>
              </a:ext>
            </a:extLst>
          </p:cNvPr>
          <p:cNvSpPr/>
          <p:nvPr userDrawn="1"/>
        </p:nvSpPr>
        <p:spPr>
          <a:xfrm>
            <a:off x="314325" y="5181600"/>
            <a:ext cx="2787650" cy="856544"/>
          </a:xfrm>
          <a:prstGeom prst="rect">
            <a:avLst/>
          </a:prstGeom>
          <a:solidFill>
            <a:srgbClr val="FFE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spc="0">
                <a:solidFill>
                  <a:schemeClr val="tx1"/>
                </a:solidFill>
              </a:rPr>
              <a:t>TANGERINE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255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231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219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435BA44-78E2-0B48-A9DB-999F6BA91E7C}"/>
              </a:ext>
            </a:extLst>
          </p:cNvPr>
          <p:cNvSpPr/>
          <p:nvPr userDrawn="1"/>
        </p:nvSpPr>
        <p:spPr>
          <a:xfrm>
            <a:off x="4191000" y="5181599"/>
            <a:ext cx="2809874" cy="856545"/>
          </a:xfrm>
          <a:prstGeom prst="rect">
            <a:avLst/>
          </a:prstGeom>
          <a:solidFill>
            <a:srgbClr val="DA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AQUA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218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250</a:t>
            </a:r>
          </a:p>
        </p:txBody>
      </p: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DDFA81B-362F-C744-8D4F-DBC10C5B10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3F564D1-5342-4E4E-9F30-FF25D8C92B24}"/>
              </a:ext>
            </a:extLst>
          </p:cNvPr>
          <p:cNvSpPr txBox="1"/>
          <p:nvPr userDrawn="1"/>
        </p:nvSpPr>
        <p:spPr>
          <a:xfrm>
            <a:off x="314325" y="307975"/>
            <a:ext cx="11558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PMI RGB COLOR PALETTE</a:t>
            </a:r>
          </a:p>
          <a:p>
            <a:r>
              <a:rPr lang="en-US"/>
              <a:t>To quickly select a color you may copy and paste a color square or use the eyedropper.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4805AAD-A141-EC4A-845B-673261D4FC5B}"/>
              </a:ext>
            </a:extLst>
          </p:cNvPr>
          <p:cNvSpPr/>
          <p:nvPr userDrawn="1"/>
        </p:nvSpPr>
        <p:spPr>
          <a:xfrm>
            <a:off x="3225800" y="1287463"/>
            <a:ext cx="852219" cy="863601"/>
          </a:xfrm>
          <a:prstGeom prst="rect">
            <a:avLst/>
          </a:prstGeom>
          <a:solidFill>
            <a:srgbClr val="FF6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0772C7E-7AE5-6D42-9556-D2AB8C468063}"/>
              </a:ext>
            </a:extLst>
          </p:cNvPr>
          <p:cNvSpPr/>
          <p:nvPr userDrawn="1"/>
        </p:nvSpPr>
        <p:spPr>
          <a:xfrm>
            <a:off x="3225799" y="2268537"/>
            <a:ext cx="852219" cy="847725"/>
          </a:xfrm>
          <a:prstGeom prst="rect">
            <a:avLst/>
          </a:prstGeom>
          <a:solidFill>
            <a:srgbClr val="DD3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B46D55C-0BA0-2D4A-B124-85F898C5AD94}"/>
              </a:ext>
            </a:extLst>
          </p:cNvPr>
          <p:cNvSpPr/>
          <p:nvPr userDrawn="1"/>
        </p:nvSpPr>
        <p:spPr>
          <a:xfrm>
            <a:off x="3225799" y="3248800"/>
            <a:ext cx="852219" cy="847725"/>
          </a:xfrm>
          <a:prstGeom prst="rect">
            <a:avLst/>
          </a:prstGeom>
          <a:solidFill>
            <a:srgbClr val="FF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B6B7586-4096-614D-A83C-43B83BE0F580}"/>
              </a:ext>
            </a:extLst>
          </p:cNvPr>
          <p:cNvSpPr/>
          <p:nvPr userDrawn="1"/>
        </p:nvSpPr>
        <p:spPr>
          <a:xfrm>
            <a:off x="3225799" y="4198938"/>
            <a:ext cx="852219" cy="889070"/>
          </a:xfrm>
          <a:prstGeom prst="rect">
            <a:avLst/>
          </a:prstGeom>
          <a:solidFill>
            <a:srgbClr val="FFC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6079991-12C3-D647-AD32-059D91118FAF}"/>
              </a:ext>
            </a:extLst>
          </p:cNvPr>
          <p:cNvSpPr/>
          <p:nvPr userDrawn="1"/>
        </p:nvSpPr>
        <p:spPr>
          <a:xfrm>
            <a:off x="3225799" y="5181599"/>
            <a:ext cx="852219" cy="856545"/>
          </a:xfrm>
          <a:prstGeom prst="rect">
            <a:avLst/>
          </a:prstGeom>
          <a:solidFill>
            <a:srgbClr val="FFE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412A59A-4BD5-6049-98CC-8C0A8CFCA00A}"/>
              </a:ext>
            </a:extLst>
          </p:cNvPr>
          <p:cNvSpPr/>
          <p:nvPr userDrawn="1"/>
        </p:nvSpPr>
        <p:spPr>
          <a:xfrm>
            <a:off x="7124699" y="1287463"/>
            <a:ext cx="872769" cy="863601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F79B83B-7D20-F446-8390-380F236539CE}"/>
              </a:ext>
            </a:extLst>
          </p:cNvPr>
          <p:cNvSpPr/>
          <p:nvPr userDrawn="1"/>
        </p:nvSpPr>
        <p:spPr>
          <a:xfrm>
            <a:off x="7124699" y="2252663"/>
            <a:ext cx="872769" cy="863600"/>
          </a:xfrm>
          <a:prstGeom prst="rect">
            <a:avLst/>
          </a:prstGeom>
          <a:solidFill>
            <a:srgbClr val="008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2E34087-F63C-6548-840E-9A07659253FB}"/>
              </a:ext>
            </a:extLst>
          </p:cNvPr>
          <p:cNvSpPr/>
          <p:nvPr userDrawn="1"/>
        </p:nvSpPr>
        <p:spPr>
          <a:xfrm>
            <a:off x="7124699" y="3233738"/>
            <a:ext cx="872769" cy="847725"/>
          </a:xfrm>
          <a:prstGeom prst="rect">
            <a:avLst/>
          </a:prstGeom>
          <a:solidFill>
            <a:srgbClr val="59D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EE36593-1981-9C4C-B82F-F4B1860EEB88}"/>
              </a:ext>
            </a:extLst>
          </p:cNvPr>
          <p:cNvSpPr/>
          <p:nvPr userDrawn="1"/>
        </p:nvSpPr>
        <p:spPr>
          <a:xfrm>
            <a:off x="7124699" y="4198938"/>
            <a:ext cx="872769" cy="863600"/>
          </a:xfrm>
          <a:prstGeom prst="rect">
            <a:avLst/>
          </a:prstGeom>
          <a:solidFill>
            <a:srgbClr val="AB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557D99B-5237-9A4B-A84C-685716B53561}"/>
              </a:ext>
            </a:extLst>
          </p:cNvPr>
          <p:cNvSpPr/>
          <p:nvPr userDrawn="1"/>
        </p:nvSpPr>
        <p:spPr>
          <a:xfrm>
            <a:off x="7124699" y="5174543"/>
            <a:ext cx="872769" cy="861133"/>
          </a:xfrm>
          <a:prstGeom prst="rect">
            <a:avLst/>
          </a:prstGeom>
          <a:solidFill>
            <a:srgbClr val="DA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ADD6D23-F58E-E143-B31D-65A2D038597D}"/>
              </a:ext>
            </a:extLst>
          </p:cNvPr>
          <p:cNvSpPr/>
          <p:nvPr userDrawn="1"/>
        </p:nvSpPr>
        <p:spPr>
          <a:xfrm>
            <a:off x="11017250" y="1287463"/>
            <a:ext cx="860907" cy="846137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82EFD9D-14EF-AF43-B60C-0ACBA98784A5}"/>
              </a:ext>
            </a:extLst>
          </p:cNvPr>
          <p:cNvSpPr/>
          <p:nvPr userDrawn="1"/>
        </p:nvSpPr>
        <p:spPr>
          <a:xfrm>
            <a:off x="11017250" y="2237599"/>
            <a:ext cx="860907" cy="878664"/>
          </a:xfrm>
          <a:prstGeom prst="rect">
            <a:avLst/>
          </a:prstGeom>
          <a:solidFill>
            <a:srgbClr val="2B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0C40295-6693-8941-A3A2-9ECBA9E23AF8}"/>
              </a:ext>
            </a:extLst>
          </p:cNvPr>
          <p:cNvSpPr/>
          <p:nvPr userDrawn="1"/>
        </p:nvSpPr>
        <p:spPr>
          <a:xfrm>
            <a:off x="11017250" y="3233738"/>
            <a:ext cx="860907" cy="847725"/>
          </a:xfrm>
          <a:prstGeom prst="rect">
            <a:avLst/>
          </a:prstGeom>
          <a:solidFill>
            <a:srgbClr val="8A6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CFABA0B-5006-F445-BD23-4D781A964994}"/>
              </a:ext>
            </a:extLst>
          </p:cNvPr>
          <p:cNvSpPr/>
          <p:nvPr userDrawn="1"/>
        </p:nvSpPr>
        <p:spPr>
          <a:xfrm>
            <a:off x="11017250" y="4198938"/>
            <a:ext cx="860907" cy="863600"/>
          </a:xfrm>
          <a:prstGeom prst="rect">
            <a:avLst/>
          </a:prstGeom>
          <a:solidFill>
            <a:srgbClr val="C4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F11402F-669D-AD48-BF89-6A829342B32A}"/>
              </a:ext>
            </a:extLst>
          </p:cNvPr>
          <p:cNvSpPr/>
          <p:nvPr userDrawn="1"/>
        </p:nvSpPr>
        <p:spPr>
          <a:xfrm>
            <a:off x="11017250" y="5174544"/>
            <a:ext cx="860907" cy="861132"/>
          </a:xfrm>
          <a:prstGeom prst="rect">
            <a:avLst/>
          </a:prstGeom>
          <a:solidFill>
            <a:srgbClr val="E5D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25514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OUTCOME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OUTCOMES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17D4B4-32E3-1249-8EDD-E372399E7D61}" type="datetime3">
              <a:rPr lang="en-US" smtClean="0"/>
              <a:t>1 March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74ADDD59-8A04-E04F-9D0B-CD12C024D1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775A6C-09CC-3043-A416-0769853923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1563" y="323291"/>
            <a:ext cx="5721350" cy="572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446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PATTER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07343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E552173-E8D3-4B4D-8AD0-7DCDFD3AE6A1}" type="datetime3">
              <a:rPr lang="en-US" smtClean="0"/>
              <a:t>1 March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4113" y="2266214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5474" y="4198938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8913" y="2252663"/>
            <a:ext cx="855663" cy="855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180013" y="307975"/>
            <a:ext cx="847725" cy="847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124699" y="5195489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128384" y="307975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11041203" y="128746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lum bright="100000"/>
          </a:blip>
          <a:stretch>
            <a:fillRect/>
          </a:stretch>
        </p:blipFill>
        <p:spPr>
          <a:xfrm>
            <a:off x="8087519" y="3212307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8912" y="4214813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E8B41F-2066-2542-8B55-00B3A99114F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044068" y="3232465"/>
            <a:ext cx="849311" cy="8493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544F6-B72E-C748-B9C0-4584A6B4220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126259" y="2245832"/>
            <a:ext cx="847725" cy="847725"/>
          </a:xfrm>
          <a:prstGeom prst="rect">
            <a:avLst/>
          </a:prstGeom>
        </p:spPr>
      </p:pic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0E2AAD1B-D4F7-A546-8ACD-0B1559216532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197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slideLayout" Target="../slideLayouts/slideLayout61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34" Type="http://schemas.openxmlformats.org/officeDocument/2006/relationships/slideLayout" Target="../slideLayouts/slideLayout69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60.xml"/><Relationship Id="rId33" Type="http://schemas.openxmlformats.org/officeDocument/2006/relationships/slideLayout" Target="../slideLayouts/slideLayout68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29" Type="http://schemas.openxmlformats.org/officeDocument/2006/relationships/slideLayout" Target="../slideLayouts/slideLayout64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32" Type="http://schemas.openxmlformats.org/officeDocument/2006/relationships/slideLayout" Target="../slideLayouts/slideLayout67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28" Type="http://schemas.openxmlformats.org/officeDocument/2006/relationships/slideLayout" Target="../slideLayouts/slideLayout63.xml"/><Relationship Id="rId36" Type="http://schemas.openxmlformats.org/officeDocument/2006/relationships/theme" Target="../theme/theme2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31" Type="http://schemas.openxmlformats.org/officeDocument/2006/relationships/slideLayout" Target="../slideLayouts/slideLayout66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slideLayout" Target="../slideLayouts/slideLayout62.xml"/><Relationship Id="rId30" Type="http://schemas.openxmlformats.org/officeDocument/2006/relationships/slideLayout" Target="../slideLayouts/slideLayout65.xml"/><Relationship Id="rId35" Type="http://schemas.openxmlformats.org/officeDocument/2006/relationships/slideLayout" Target="../slideLayouts/slideLayout70.xml"/><Relationship Id="rId8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11558588" cy="37819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4325" y="1640541"/>
            <a:ext cx="11558588" cy="43046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78912" y="6356350"/>
            <a:ext cx="1817687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408B322-4539-3841-8FEC-C8BFD8B08418}" type="datetime3">
              <a:rPr lang="en-US" smtClean="0"/>
              <a:t>1 March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51562" y="6355977"/>
            <a:ext cx="2795587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65859" y="6356350"/>
            <a:ext cx="407054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202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86" r:id="rId2"/>
    <p:sldLayoutId id="2147483685" r:id="rId3"/>
    <p:sldLayoutId id="2147483675" r:id="rId4"/>
    <p:sldLayoutId id="2147483687" r:id="rId5"/>
    <p:sldLayoutId id="2147483678" r:id="rId6"/>
    <p:sldLayoutId id="2147483676" r:id="rId7"/>
    <p:sldLayoutId id="2147483688" r:id="rId8"/>
    <p:sldLayoutId id="2147483679" r:id="rId9"/>
    <p:sldLayoutId id="2147483677" r:id="rId10"/>
    <p:sldLayoutId id="2147483689" r:id="rId11"/>
    <p:sldLayoutId id="2147483680" r:id="rId12"/>
    <p:sldLayoutId id="2147483650" r:id="rId13"/>
    <p:sldLayoutId id="2147483652" r:id="rId14"/>
    <p:sldLayoutId id="2147483660" r:id="rId15"/>
    <p:sldLayoutId id="2147483684" r:id="rId16"/>
    <p:sldLayoutId id="2147483661" r:id="rId17"/>
    <p:sldLayoutId id="2147483662" r:id="rId18"/>
    <p:sldLayoutId id="2147483663" r:id="rId19"/>
    <p:sldLayoutId id="2147483664" r:id="rId20"/>
    <p:sldLayoutId id="2147483665" r:id="rId21"/>
    <p:sldLayoutId id="2147483654" r:id="rId22"/>
    <p:sldLayoutId id="2147483666" r:id="rId23"/>
    <p:sldLayoutId id="2147483667" r:id="rId24"/>
    <p:sldLayoutId id="2147483668" r:id="rId25"/>
    <p:sldLayoutId id="2147483669" r:id="rId26"/>
    <p:sldLayoutId id="2147483670" r:id="rId27"/>
    <p:sldLayoutId id="2147483671" r:id="rId28"/>
    <p:sldLayoutId id="2147483655" r:id="rId29"/>
    <p:sldLayoutId id="2147483690" r:id="rId30"/>
    <p:sldLayoutId id="2147483672" r:id="rId31"/>
    <p:sldLayoutId id="2147483681" r:id="rId32"/>
    <p:sldLayoutId id="2147483682" r:id="rId33"/>
    <p:sldLayoutId id="2147483683" r:id="rId34"/>
    <p:sldLayoutId id="2147483674" r:id="rId3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60000"/>
        <a:buFont typeface="Arial"/>
        <a:buChar char="•"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60000"/>
        <a:buFont typeface="Arial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65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80000"/>
        <a:buFont typeface="System Font Regular"/>
        <a:buChar char="–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93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80000"/>
        <a:buFont typeface="System Font Regular"/>
        <a:buChar char="–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8" userDrawn="1">
          <p15:clr>
            <a:srgbClr val="F26B43"/>
          </p15:clr>
        </p15:guide>
        <p15:guide id="2" orient="horz" pos="194" userDrawn="1">
          <p15:clr>
            <a:srgbClr val="F26B43"/>
          </p15:clr>
        </p15:guide>
        <p15:guide id="3" orient="horz" pos="811" userDrawn="1">
          <p15:clr>
            <a:srgbClr val="F26B43"/>
          </p15:clr>
        </p15:guide>
        <p15:guide id="4" orient="horz" pos="4129" userDrawn="1">
          <p15:clr>
            <a:srgbClr val="F26B43"/>
          </p15:clr>
        </p15:guide>
        <p15:guide id="5" orient="horz" pos="3802" userDrawn="1">
          <p15:clr>
            <a:srgbClr val="F26B43"/>
          </p15:clr>
        </p15:guide>
        <p15:guide id="6" orient="horz" pos="3264" userDrawn="1">
          <p15:clr>
            <a:srgbClr val="F26B43"/>
          </p15:clr>
        </p15:guide>
        <p15:guide id="7" orient="horz" pos="3189" userDrawn="1">
          <p15:clr>
            <a:srgbClr val="F26B43"/>
          </p15:clr>
        </p15:guide>
        <p15:guide id="8" orient="horz" pos="1344" userDrawn="1">
          <p15:clr>
            <a:srgbClr val="F26B43"/>
          </p15:clr>
        </p15:guide>
        <p15:guide id="9" orient="horz" pos="1419" userDrawn="1">
          <p15:clr>
            <a:srgbClr val="F26B43"/>
          </p15:clr>
        </p15:guide>
        <p15:guide id="10" orient="horz" pos="2645" userDrawn="1">
          <p15:clr>
            <a:srgbClr val="F26B43"/>
          </p15:clr>
        </p15:guide>
        <p15:guide id="11" orient="horz" pos="2571" userDrawn="1">
          <p15:clr>
            <a:srgbClr val="F26B43"/>
          </p15:clr>
        </p15:guide>
        <p15:guide id="12" orient="horz" pos="1963" userDrawn="1">
          <p15:clr>
            <a:srgbClr val="F26B43"/>
          </p15:clr>
        </p15:guide>
        <p15:guide id="13" orient="horz" pos="2037" userDrawn="1">
          <p15:clr>
            <a:srgbClr val="F26B43"/>
          </p15:clr>
        </p15:guide>
        <p15:guide id="14" pos="198" userDrawn="1">
          <p15:clr>
            <a:srgbClr val="F26B43"/>
          </p15:clr>
        </p15:guide>
        <p15:guide id="15" pos="7479" userDrawn="1">
          <p15:clr>
            <a:srgbClr val="F26B43"/>
          </p15:clr>
        </p15:guide>
        <p15:guide id="16" pos="6940" userDrawn="1">
          <p15:clr>
            <a:srgbClr val="F26B43"/>
          </p15:clr>
        </p15:guide>
        <p15:guide id="17" pos="6861" userDrawn="1">
          <p15:clr>
            <a:srgbClr val="F26B43"/>
          </p15:clr>
        </p15:guide>
        <p15:guide id="18" pos="728" userDrawn="1">
          <p15:clr>
            <a:srgbClr val="F26B43"/>
          </p15:clr>
        </p15:guide>
        <p15:guide id="19" pos="806" userDrawn="1">
          <p15:clr>
            <a:srgbClr val="F26B43"/>
          </p15:clr>
        </p15:guide>
        <p15:guide id="20" pos="6327" userDrawn="1">
          <p15:clr>
            <a:srgbClr val="F26B43"/>
          </p15:clr>
        </p15:guide>
        <p15:guide id="21" pos="6253" userDrawn="1">
          <p15:clr>
            <a:srgbClr val="F26B43"/>
          </p15:clr>
        </p15:guide>
        <p15:guide id="22" pos="1346" userDrawn="1">
          <p15:clr>
            <a:srgbClr val="F26B43"/>
          </p15:clr>
        </p15:guide>
        <p15:guide id="23" pos="1415" userDrawn="1">
          <p15:clr>
            <a:srgbClr val="F26B43"/>
          </p15:clr>
        </p15:guide>
        <p15:guide id="24" pos="1954" userDrawn="1">
          <p15:clr>
            <a:srgbClr val="F26B43"/>
          </p15:clr>
        </p15:guide>
        <p15:guide id="25" pos="2032" userDrawn="1">
          <p15:clr>
            <a:srgbClr val="F26B43"/>
          </p15:clr>
        </p15:guide>
        <p15:guide id="26" pos="5719" userDrawn="1">
          <p15:clr>
            <a:srgbClr val="F26B43"/>
          </p15:clr>
        </p15:guide>
        <p15:guide id="27" pos="5636" userDrawn="1">
          <p15:clr>
            <a:srgbClr val="F26B43"/>
          </p15:clr>
        </p15:guide>
        <p15:guide id="28" pos="2567" userDrawn="1">
          <p15:clr>
            <a:srgbClr val="F26B43"/>
          </p15:clr>
        </p15:guide>
        <p15:guide id="29" pos="5101" userDrawn="1">
          <p15:clr>
            <a:srgbClr val="F26B43"/>
          </p15:clr>
        </p15:guide>
        <p15:guide id="30" pos="2640" userDrawn="1">
          <p15:clr>
            <a:srgbClr val="F26B43"/>
          </p15:clr>
        </p15:guide>
        <p15:guide id="31" pos="5027" userDrawn="1">
          <p15:clr>
            <a:srgbClr val="F26B43"/>
          </p15:clr>
        </p15:guide>
        <p15:guide id="32" pos="3184" userDrawn="1">
          <p15:clr>
            <a:srgbClr val="F26B43"/>
          </p15:clr>
        </p15:guide>
        <p15:guide id="33" pos="3258" userDrawn="1">
          <p15:clr>
            <a:srgbClr val="F26B43"/>
          </p15:clr>
        </p15:guide>
        <p15:guide id="34" pos="4488" userDrawn="1">
          <p15:clr>
            <a:srgbClr val="F26B43"/>
          </p15:clr>
        </p15:guide>
        <p15:guide id="35" pos="4410" userDrawn="1">
          <p15:clr>
            <a:srgbClr val="F26B43"/>
          </p15:clr>
        </p15:guide>
        <p15:guide id="36" pos="3875" userDrawn="1">
          <p15:clr>
            <a:srgbClr val="F26B43"/>
          </p15:clr>
        </p15:guide>
        <p15:guide id="37" pos="3797" userDrawn="1">
          <p15:clr>
            <a:srgbClr val="F26B43"/>
          </p15:clr>
        </p15:guide>
        <p15:guide id="38" orient="horz" pos="38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11558588" cy="37819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4325" y="1640541"/>
            <a:ext cx="11558588" cy="43046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78912" y="6356350"/>
            <a:ext cx="1817687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51562" y="6355977"/>
            <a:ext cx="2795587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65859" y="6356350"/>
            <a:ext cx="407054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061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  <p:sldLayoutId id="2147483710" r:id="rId19"/>
    <p:sldLayoutId id="2147483711" r:id="rId20"/>
    <p:sldLayoutId id="2147483712" r:id="rId21"/>
    <p:sldLayoutId id="2147483713" r:id="rId22"/>
    <p:sldLayoutId id="2147483714" r:id="rId23"/>
    <p:sldLayoutId id="2147483715" r:id="rId24"/>
    <p:sldLayoutId id="2147483716" r:id="rId25"/>
    <p:sldLayoutId id="2147483717" r:id="rId26"/>
    <p:sldLayoutId id="2147483718" r:id="rId27"/>
    <p:sldLayoutId id="2147483719" r:id="rId28"/>
    <p:sldLayoutId id="2147483720" r:id="rId29"/>
    <p:sldLayoutId id="2147483721" r:id="rId30"/>
    <p:sldLayoutId id="2147483722" r:id="rId31"/>
    <p:sldLayoutId id="2147483723" r:id="rId32"/>
    <p:sldLayoutId id="2147483724" r:id="rId33"/>
    <p:sldLayoutId id="2147483725" r:id="rId34"/>
    <p:sldLayoutId id="2147483726" r:id="rId3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60000"/>
        <a:buFont typeface="Arial"/>
        <a:buChar char="•"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60000"/>
        <a:buFont typeface="Arial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65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80000"/>
        <a:buFont typeface="System Font Regular"/>
        <a:buChar char="–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93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80000"/>
        <a:buFont typeface="System Font Regular"/>
        <a:buChar char="–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8">
          <p15:clr>
            <a:srgbClr val="F26B43"/>
          </p15:clr>
        </p15:guide>
        <p15:guide id="2" orient="horz" pos="194">
          <p15:clr>
            <a:srgbClr val="F26B43"/>
          </p15:clr>
        </p15:guide>
        <p15:guide id="3" orient="horz" pos="811">
          <p15:clr>
            <a:srgbClr val="F26B43"/>
          </p15:clr>
        </p15:guide>
        <p15:guide id="4" orient="horz" pos="4129">
          <p15:clr>
            <a:srgbClr val="F26B43"/>
          </p15:clr>
        </p15:guide>
        <p15:guide id="5" orient="horz" pos="3802">
          <p15:clr>
            <a:srgbClr val="F26B43"/>
          </p15:clr>
        </p15:guide>
        <p15:guide id="6" orient="horz" pos="3264">
          <p15:clr>
            <a:srgbClr val="F26B43"/>
          </p15:clr>
        </p15:guide>
        <p15:guide id="7" orient="horz" pos="3189">
          <p15:clr>
            <a:srgbClr val="F26B43"/>
          </p15:clr>
        </p15:guide>
        <p15:guide id="8" orient="horz" pos="1344">
          <p15:clr>
            <a:srgbClr val="F26B43"/>
          </p15:clr>
        </p15:guide>
        <p15:guide id="9" orient="horz" pos="1419">
          <p15:clr>
            <a:srgbClr val="F26B43"/>
          </p15:clr>
        </p15:guide>
        <p15:guide id="10" orient="horz" pos="2645">
          <p15:clr>
            <a:srgbClr val="F26B43"/>
          </p15:clr>
        </p15:guide>
        <p15:guide id="11" orient="horz" pos="2571">
          <p15:clr>
            <a:srgbClr val="F26B43"/>
          </p15:clr>
        </p15:guide>
        <p15:guide id="12" orient="horz" pos="1963">
          <p15:clr>
            <a:srgbClr val="F26B43"/>
          </p15:clr>
        </p15:guide>
        <p15:guide id="13" orient="horz" pos="2037">
          <p15:clr>
            <a:srgbClr val="F26B43"/>
          </p15:clr>
        </p15:guide>
        <p15:guide id="14" pos="198">
          <p15:clr>
            <a:srgbClr val="F26B43"/>
          </p15:clr>
        </p15:guide>
        <p15:guide id="15" pos="7479">
          <p15:clr>
            <a:srgbClr val="F26B43"/>
          </p15:clr>
        </p15:guide>
        <p15:guide id="16" pos="6940">
          <p15:clr>
            <a:srgbClr val="F26B43"/>
          </p15:clr>
        </p15:guide>
        <p15:guide id="17" pos="6861">
          <p15:clr>
            <a:srgbClr val="F26B43"/>
          </p15:clr>
        </p15:guide>
        <p15:guide id="18" pos="728">
          <p15:clr>
            <a:srgbClr val="F26B43"/>
          </p15:clr>
        </p15:guide>
        <p15:guide id="19" pos="806">
          <p15:clr>
            <a:srgbClr val="F26B43"/>
          </p15:clr>
        </p15:guide>
        <p15:guide id="20" pos="6327">
          <p15:clr>
            <a:srgbClr val="F26B43"/>
          </p15:clr>
        </p15:guide>
        <p15:guide id="21" pos="6253">
          <p15:clr>
            <a:srgbClr val="F26B43"/>
          </p15:clr>
        </p15:guide>
        <p15:guide id="22" pos="1346">
          <p15:clr>
            <a:srgbClr val="F26B43"/>
          </p15:clr>
        </p15:guide>
        <p15:guide id="23" pos="1415">
          <p15:clr>
            <a:srgbClr val="F26B43"/>
          </p15:clr>
        </p15:guide>
        <p15:guide id="24" pos="1954">
          <p15:clr>
            <a:srgbClr val="F26B43"/>
          </p15:clr>
        </p15:guide>
        <p15:guide id="25" pos="2032">
          <p15:clr>
            <a:srgbClr val="F26B43"/>
          </p15:clr>
        </p15:guide>
        <p15:guide id="26" pos="5719">
          <p15:clr>
            <a:srgbClr val="F26B43"/>
          </p15:clr>
        </p15:guide>
        <p15:guide id="27" pos="5636">
          <p15:clr>
            <a:srgbClr val="F26B43"/>
          </p15:clr>
        </p15:guide>
        <p15:guide id="28" pos="2567">
          <p15:clr>
            <a:srgbClr val="F26B43"/>
          </p15:clr>
        </p15:guide>
        <p15:guide id="29" pos="5101">
          <p15:clr>
            <a:srgbClr val="F26B43"/>
          </p15:clr>
        </p15:guide>
        <p15:guide id="30" pos="2640">
          <p15:clr>
            <a:srgbClr val="F26B43"/>
          </p15:clr>
        </p15:guide>
        <p15:guide id="31" pos="5027">
          <p15:clr>
            <a:srgbClr val="F26B43"/>
          </p15:clr>
        </p15:guide>
        <p15:guide id="32" pos="3184">
          <p15:clr>
            <a:srgbClr val="F26B43"/>
          </p15:clr>
        </p15:guide>
        <p15:guide id="33" pos="3258">
          <p15:clr>
            <a:srgbClr val="F26B43"/>
          </p15:clr>
        </p15:guide>
        <p15:guide id="34" pos="4488">
          <p15:clr>
            <a:srgbClr val="F26B43"/>
          </p15:clr>
        </p15:guide>
        <p15:guide id="35" pos="4410">
          <p15:clr>
            <a:srgbClr val="F26B43"/>
          </p15:clr>
        </p15:guide>
        <p15:guide id="36" pos="3875">
          <p15:clr>
            <a:srgbClr val="F26B43"/>
          </p15:clr>
        </p15:guide>
        <p15:guide id="37" pos="3797">
          <p15:clr>
            <a:srgbClr val="F26B43"/>
          </p15:clr>
        </p15:guide>
        <p15:guide id="38" orient="horz" pos="38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11359-8A27-48F6-BBCB-447BB12D7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380" y="1692167"/>
            <a:ext cx="4616430" cy="2057670"/>
          </a:xfrm>
        </p:spPr>
        <p:txBody>
          <a:bodyPr/>
          <a:lstStyle/>
          <a:p>
            <a:pPr algn="r" rtl="1"/>
            <a:br>
              <a:rPr lang="ar-AE" sz="3600" dirty="0">
                <a:latin typeface="Agrandir Medium"/>
                <a:cs typeface="Arial"/>
              </a:rPr>
            </a:br>
            <a:br>
              <a:rPr lang="en-US" sz="3600" dirty="0">
                <a:latin typeface="Agrandir Medium"/>
                <a:cs typeface="Arial"/>
              </a:rPr>
            </a:br>
            <a:r>
              <a:rPr lang="en-US" sz="3600" dirty="0">
                <a:latin typeface="Agrandir Medium"/>
                <a:cs typeface="Arial"/>
              </a:rPr>
              <a:t> </a:t>
            </a:r>
            <a:r>
              <a:rPr lang="en-US" sz="3600" b="1" dirty="0">
                <a:latin typeface="Agrandir Medium"/>
                <a:cs typeface="Arial"/>
              </a:rPr>
              <a:t> </a:t>
            </a:r>
            <a:r>
              <a:rPr lang="ar-KW" sz="3000" b="1" dirty="0">
                <a:latin typeface="+mj-lt"/>
                <a:cs typeface="Arial"/>
              </a:rPr>
              <a:t>التصرفات والقيم الثقافية  </a:t>
            </a:r>
            <a:r>
              <a:rPr lang="ar-KW" sz="3000" b="1" dirty="0" err="1">
                <a:latin typeface="+mj-lt"/>
                <a:cs typeface="Arial"/>
              </a:rPr>
              <a:t>لل</a:t>
            </a:r>
            <a:r>
              <a:rPr lang="ar-KW" sz="3000" b="1" dirty="0">
                <a:latin typeface="+mj-lt"/>
                <a:cs typeface="Arial"/>
              </a:rPr>
              <a:t> </a:t>
            </a:r>
            <a:r>
              <a:rPr lang="en-US" sz="3000" b="1" dirty="0">
                <a:latin typeface="+mj-lt"/>
                <a:cs typeface="Arial"/>
              </a:rPr>
              <a:t>PMI</a:t>
            </a:r>
            <a:endParaRPr lang="en-US" sz="3000" dirty="0">
              <a:latin typeface="Agrandir Medium"/>
              <a:cs typeface="Arial"/>
            </a:endParaRPr>
          </a:p>
        </p:txBody>
      </p:sp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EE628C3B-22AD-714E-B197-C3B4F678F9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700" y="0"/>
            <a:ext cx="68453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628A04-59A0-D16B-0126-F47F6BA1C0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251" y="5839648"/>
            <a:ext cx="2962688" cy="60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4251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DB42E2DC-9D12-4D26-8E89-59B0FFBE151B}"/>
              </a:ext>
            </a:extLst>
          </p:cNvPr>
          <p:cNvSpPr/>
          <p:nvPr/>
        </p:nvSpPr>
        <p:spPr>
          <a:xfrm>
            <a:off x="4936726" y="1035642"/>
            <a:ext cx="2264514" cy="4754880"/>
          </a:xfrm>
          <a:prstGeom prst="rect">
            <a:avLst/>
          </a:prstGeom>
          <a:noFill/>
          <a:ln w="190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2543488-A5C4-4B41-AE35-8A9C5BAB0F5C}"/>
              </a:ext>
            </a:extLst>
          </p:cNvPr>
          <p:cNvSpPr/>
          <p:nvPr/>
        </p:nvSpPr>
        <p:spPr>
          <a:xfrm>
            <a:off x="4944434" y="1037668"/>
            <a:ext cx="2256806" cy="4240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38AAFED-99BF-4455-84F7-F8687E75B9DD}"/>
              </a:ext>
            </a:extLst>
          </p:cNvPr>
          <p:cNvSpPr/>
          <p:nvPr/>
        </p:nvSpPr>
        <p:spPr>
          <a:xfrm>
            <a:off x="7326242" y="1037668"/>
            <a:ext cx="2282545" cy="419820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F472D73-DF6B-4E3B-BBB4-FD461B9D8613}"/>
              </a:ext>
            </a:extLst>
          </p:cNvPr>
          <p:cNvSpPr/>
          <p:nvPr/>
        </p:nvSpPr>
        <p:spPr>
          <a:xfrm>
            <a:off x="9735477" y="1037668"/>
            <a:ext cx="2280597" cy="420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358EC0C-E017-4EF9-A25E-C2FF42AA3326}"/>
              </a:ext>
            </a:extLst>
          </p:cNvPr>
          <p:cNvSpPr/>
          <p:nvPr/>
        </p:nvSpPr>
        <p:spPr>
          <a:xfrm>
            <a:off x="150415" y="1037667"/>
            <a:ext cx="2245122" cy="42062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77B70F9-2A59-405A-A6E9-E9645C85800F}"/>
              </a:ext>
            </a:extLst>
          </p:cNvPr>
          <p:cNvSpPr txBox="1"/>
          <p:nvPr/>
        </p:nvSpPr>
        <p:spPr>
          <a:xfrm>
            <a:off x="2675468" y="1111325"/>
            <a:ext cx="2092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randir Medium" panose="00000600000000000000" pitchFamily="2" charset="0"/>
                <a:ea typeface="+mn-ea"/>
                <a:cs typeface="+mn-cs"/>
              </a:rPr>
              <a:t>Aim Higher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AAF2630-F3AF-4740-BD8C-194664DBC427}"/>
              </a:ext>
            </a:extLst>
          </p:cNvPr>
          <p:cNvSpPr/>
          <p:nvPr/>
        </p:nvSpPr>
        <p:spPr>
          <a:xfrm>
            <a:off x="308073" y="6289482"/>
            <a:ext cx="232616" cy="270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0A559BE-CF7E-4DE0-B3C9-292F5CB2B74E}"/>
              </a:ext>
            </a:extLst>
          </p:cNvPr>
          <p:cNvSpPr/>
          <p:nvPr/>
        </p:nvSpPr>
        <p:spPr>
          <a:xfrm>
            <a:off x="142592" y="1035642"/>
            <a:ext cx="2258441" cy="4754880"/>
          </a:xfrm>
          <a:prstGeom prst="rect">
            <a:avLst/>
          </a:prstGeom>
          <a:noFill/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FBE9C29-8B22-4103-8A0E-FDFCC3A161C0}"/>
              </a:ext>
            </a:extLst>
          </p:cNvPr>
          <p:cNvSpPr/>
          <p:nvPr/>
        </p:nvSpPr>
        <p:spPr>
          <a:xfrm>
            <a:off x="2520550" y="1037668"/>
            <a:ext cx="2261247" cy="420624"/>
          </a:xfrm>
          <a:prstGeom prst="rect">
            <a:avLst/>
          </a:prstGeom>
          <a:solidFill>
            <a:srgbClr val="8A66C4"/>
          </a:solidFill>
          <a:ln>
            <a:solidFill>
              <a:srgbClr val="C4B2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B0AF70F-6914-48DC-9659-D19D47A59273}"/>
              </a:ext>
            </a:extLst>
          </p:cNvPr>
          <p:cNvSpPr/>
          <p:nvPr/>
        </p:nvSpPr>
        <p:spPr>
          <a:xfrm>
            <a:off x="2513884" y="1035642"/>
            <a:ext cx="2280597" cy="4754880"/>
          </a:xfrm>
          <a:prstGeom prst="rect">
            <a:avLst/>
          </a:prstGeom>
          <a:noFill/>
          <a:ln w="19050">
            <a:solidFill>
              <a:srgbClr val="C4B2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D7A18C5-65D1-49EF-B67A-AE71C3EFC8A9}"/>
              </a:ext>
            </a:extLst>
          </p:cNvPr>
          <p:cNvSpPr/>
          <p:nvPr/>
        </p:nvSpPr>
        <p:spPr>
          <a:xfrm>
            <a:off x="7317731" y="1035642"/>
            <a:ext cx="2300293" cy="4754880"/>
          </a:xfrm>
          <a:prstGeom prst="rect">
            <a:avLst/>
          </a:prstGeom>
          <a:noFill/>
          <a:ln w="19050">
            <a:solidFill>
              <a:srgbClr val="C4B2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3919782-CF64-4B08-8C77-583BDC981E59}"/>
              </a:ext>
            </a:extLst>
          </p:cNvPr>
          <p:cNvSpPr/>
          <p:nvPr/>
        </p:nvSpPr>
        <p:spPr>
          <a:xfrm>
            <a:off x="9729727" y="1035642"/>
            <a:ext cx="2286348" cy="4754880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CB9BEA6-EC0D-62C8-CEEE-E463274D6C24}"/>
              </a:ext>
            </a:extLst>
          </p:cNvPr>
          <p:cNvSpPr txBox="1"/>
          <p:nvPr/>
        </p:nvSpPr>
        <p:spPr>
          <a:xfrm>
            <a:off x="9919766" y="1507590"/>
            <a:ext cx="2045185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450"/>
              </a:lnSpc>
            </a:pPr>
            <a:endParaRPr lang="ar-AE" sz="2000" dirty="0">
              <a:solidFill>
                <a:schemeClr val="accent1"/>
              </a:solidFill>
              <a:latin typeface="Agrandir" pitchFamily="2" charset="77"/>
            </a:endParaRPr>
          </a:p>
          <a:p>
            <a:pPr algn="r">
              <a:lnSpc>
                <a:spcPts val="1450"/>
              </a:lnSpc>
            </a:pPr>
            <a:r>
              <a:rPr lang="ar-AE" sz="2000" dirty="0">
                <a:solidFill>
                  <a:schemeClr val="accent1"/>
                </a:solidFill>
                <a:latin typeface="Agrandir" pitchFamily="2" charset="77"/>
              </a:rPr>
              <a:t>تسهيل الأمور</a:t>
            </a:r>
          </a:p>
          <a:p>
            <a:pPr>
              <a:lnSpc>
                <a:spcPts val="155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 algn="r">
              <a:lnSpc>
                <a:spcPts val="1550"/>
              </a:lnSpc>
            </a:pPr>
            <a:r>
              <a:rPr lang="ar-AE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التعامل معنا أمر سهل.</a:t>
            </a:r>
          </a:p>
          <a:p>
            <a:pPr algn="r">
              <a:lnSpc>
                <a:spcPts val="1550"/>
              </a:lnSpc>
            </a:pPr>
            <a:endParaRPr lang="ar-AE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 algn="r">
              <a:lnSpc>
                <a:spcPts val="1550"/>
              </a:lnSpc>
            </a:pPr>
            <a:r>
              <a:rPr lang="ar-AE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عندما نواجه أمورًا تبطئ وتيرة عملنا، فإننا نبحث عن وسيلة أفضل.</a:t>
            </a:r>
          </a:p>
          <a:p>
            <a:pPr algn="r">
              <a:lnSpc>
                <a:spcPts val="1550"/>
              </a:lnSpc>
            </a:pPr>
            <a:endParaRPr lang="ar-AE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 algn="r">
              <a:lnSpc>
                <a:spcPts val="1550"/>
              </a:lnSpc>
            </a:pPr>
            <a:r>
              <a:rPr lang="ar-AE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نعطي الأولوية للأمور الأكثر أهمية ونسلك الطرق المباشرة.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CC08656-D443-D426-D374-4DC3FB5D7AC7}"/>
              </a:ext>
            </a:extLst>
          </p:cNvPr>
          <p:cNvSpPr txBox="1"/>
          <p:nvPr/>
        </p:nvSpPr>
        <p:spPr>
          <a:xfrm>
            <a:off x="7374433" y="1507590"/>
            <a:ext cx="2182101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450"/>
              </a:lnSpc>
            </a:pPr>
            <a:endParaRPr lang="ar-AE" sz="2000" dirty="0">
              <a:solidFill>
                <a:srgbClr val="2B008C"/>
              </a:solidFill>
              <a:latin typeface="Agrandir" pitchFamily="2" charset="77"/>
            </a:endParaRPr>
          </a:p>
          <a:p>
            <a:pPr algn="r">
              <a:lnSpc>
                <a:spcPts val="1450"/>
              </a:lnSpc>
            </a:pPr>
            <a:r>
              <a:rPr lang="ar-AE" sz="2000" dirty="0">
                <a:solidFill>
                  <a:srgbClr val="2B008C"/>
                </a:solidFill>
                <a:latin typeface="Agrandir" pitchFamily="2" charset="77"/>
              </a:rPr>
              <a:t>سمو الاهداف</a:t>
            </a: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 algn="r" rtl="1">
              <a:lnSpc>
                <a:spcPts val="1550"/>
              </a:lnSpc>
            </a:pPr>
            <a:r>
              <a:rPr lang="ar-KW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لقد وضعنا معيار العمل بأعلى جودة 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 algn="r" rtl="1">
              <a:lnSpc>
                <a:spcPts val="1550"/>
              </a:lnSpc>
            </a:pPr>
            <a:r>
              <a:rPr lang="ar-KW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لتوفير أفضل أثر لمجتمع ال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.PMI</a:t>
            </a:r>
          </a:p>
          <a:p>
            <a:pPr algn="r">
              <a:lnSpc>
                <a:spcPts val="155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 algn="r">
              <a:lnSpc>
                <a:spcPts val="1550"/>
              </a:lnSpc>
            </a:pPr>
            <a:r>
              <a:rPr lang="ar-AE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نحن في مقدمة الطريق بفضل التفكير على المدى الطويل والتصرف على المدى القصير.</a:t>
            </a:r>
          </a:p>
          <a:p>
            <a:pPr algn="r">
              <a:lnSpc>
                <a:spcPts val="1550"/>
              </a:lnSpc>
            </a:pPr>
            <a:endParaRPr lang="ar-AE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 algn="r">
              <a:lnSpc>
                <a:spcPts val="1550"/>
              </a:lnSpc>
            </a:pPr>
            <a:r>
              <a:rPr lang="ar-AE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نحن نتحمل مسؤولية ما نفعله بلا خوف ونعلم أن كل عمل مهم.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0055246-383C-4DC9-FB29-4A8EF907C121}"/>
              </a:ext>
            </a:extLst>
          </p:cNvPr>
          <p:cNvSpPr txBox="1"/>
          <p:nvPr/>
        </p:nvSpPr>
        <p:spPr>
          <a:xfrm>
            <a:off x="5039007" y="1631749"/>
            <a:ext cx="2045185" cy="2541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450"/>
              </a:lnSpc>
            </a:pPr>
            <a:r>
              <a:rPr lang="ar-AE" sz="2000" dirty="0">
                <a:solidFill>
                  <a:srgbClr val="05BFE0"/>
                </a:solidFill>
                <a:latin typeface="Agrandir" pitchFamily="2" charset="77"/>
              </a:rPr>
              <a:t>كن مُرحبًا</a:t>
            </a: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 algn="r">
              <a:lnSpc>
                <a:spcPts val="1550"/>
              </a:lnSpc>
            </a:pPr>
            <a:r>
              <a:rPr lang="ar-AE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نحن نحقق الانتماء الحقيقي للجميع؛ لأن اختلافاتنا تجعلنا أقوى.</a:t>
            </a:r>
          </a:p>
          <a:p>
            <a:pPr algn="r">
              <a:lnSpc>
                <a:spcPts val="1550"/>
              </a:lnSpc>
            </a:pPr>
            <a:endParaRPr lang="ar-AE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 algn="r">
              <a:lnSpc>
                <a:spcPts val="1550"/>
              </a:lnSpc>
            </a:pPr>
            <a:r>
              <a:rPr lang="ar-AE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نعمل بإنسانية ونُبدي اهتمامًا وتعاطفًا واحترامًا لاحتياجات الآخرين.</a:t>
            </a:r>
          </a:p>
          <a:p>
            <a:pPr algn="r">
              <a:lnSpc>
                <a:spcPts val="1550"/>
              </a:lnSpc>
            </a:pPr>
            <a:endParaRPr lang="ar-AE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 algn="r">
              <a:lnSpc>
                <a:spcPts val="1550"/>
              </a:lnSpc>
            </a:pPr>
            <a:r>
              <a:rPr lang="ar-AE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نفترض حسن النية ونسعى للفهم، لا لإصدار الأحكام.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E3C41C1-89E5-7B96-F646-7F04EF10755F}"/>
              </a:ext>
            </a:extLst>
          </p:cNvPr>
          <p:cNvSpPr txBox="1"/>
          <p:nvPr/>
        </p:nvSpPr>
        <p:spPr>
          <a:xfrm>
            <a:off x="2513884" y="1499333"/>
            <a:ext cx="2164094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450"/>
              </a:lnSpc>
            </a:pPr>
            <a:endParaRPr lang="ar-AE" sz="2000" dirty="0">
              <a:solidFill>
                <a:srgbClr val="8A66C4"/>
              </a:solidFill>
              <a:latin typeface="Agrandir" pitchFamily="2" charset="77"/>
            </a:endParaRPr>
          </a:p>
          <a:p>
            <a:pPr algn="r">
              <a:lnSpc>
                <a:spcPts val="1450"/>
              </a:lnSpc>
            </a:pPr>
            <a:r>
              <a:rPr lang="ar-AE" sz="2000" dirty="0">
                <a:solidFill>
                  <a:srgbClr val="8A66C4"/>
                </a:solidFill>
                <a:latin typeface="Agrandir" pitchFamily="2" charset="77"/>
              </a:rPr>
              <a:t>شغف الاستطلاع</a:t>
            </a: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 algn="r" rtl="1">
              <a:lnSpc>
                <a:spcPts val="1550"/>
              </a:lnSpc>
            </a:pPr>
            <a:r>
              <a:rPr lang="ar-AE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نسعى دائمًا لطرق تحسين الخدمة 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 algn="r" rtl="1">
              <a:lnSpc>
                <a:spcPts val="1550"/>
              </a:lnSpc>
            </a:pPr>
            <a:r>
              <a:rPr lang="ar-AE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التي نقدمها لمجتمع  ال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.PMI </a:t>
            </a:r>
          </a:p>
          <a:p>
            <a:pPr algn="r" rtl="1">
              <a:lnSpc>
                <a:spcPts val="155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 algn="r">
              <a:lnSpc>
                <a:spcPts val="1550"/>
              </a:lnSpc>
            </a:pPr>
            <a:r>
              <a:rPr lang="ar-AE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نرى التحديات كفرص للتحديث ونستغل هذه الفرص.</a:t>
            </a:r>
          </a:p>
          <a:p>
            <a:pPr algn="r">
              <a:lnSpc>
                <a:spcPts val="1550"/>
              </a:lnSpc>
            </a:pPr>
            <a:endParaRPr lang="ar-AE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 algn="r">
              <a:lnSpc>
                <a:spcPts val="1550"/>
              </a:lnSpc>
            </a:pPr>
            <a:r>
              <a:rPr lang="ar-AE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نشعر سريعًا بإمكانية إخفاقنا فنعمل على تصحيح الأوضاع.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01DC5B4-1130-9C4A-B95C-C37C0C214CB4}"/>
              </a:ext>
            </a:extLst>
          </p:cNvPr>
          <p:cNvSpPr txBox="1"/>
          <p:nvPr/>
        </p:nvSpPr>
        <p:spPr>
          <a:xfrm>
            <a:off x="227049" y="1631749"/>
            <a:ext cx="2093578" cy="2541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450"/>
              </a:lnSpc>
            </a:pPr>
            <a:r>
              <a:rPr lang="ar-AE" sz="2000" dirty="0">
                <a:solidFill>
                  <a:srgbClr val="0080A8"/>
                </a:solidFill>
                <a:latin typeface="Agrandir" pitchFamily="2" charset="77"/>
              </a:rPr>
              <a:t>معًا نستطيع</a:t>
            </a: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 algn="r">
              <a:lnSpc>
                <a:spcPts val="1550"/>
              </a:lnSpc>
            </a:pPr>
            <a:r>
              <a:rPr lang="ar-AE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نحن نقيم علاقات عميقة وثقة تساعدنا على العمل معًا نحو تحقيق رسالتنا.</a:t>
            </a:r>
          </a:p>
          <a:p>
            <a:pPr algn="r">
              <a:lnSpc>
                <a:spcPts val="1550"/>
              </a:lnSpc>
            </a:pPr>
            <a:endParaRPr lang="ar-AE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 algn="r">
              <a:lnSpc>
                <a:spcPts val="1550"/>
              </a:lnSpc>
            </a:pPr>
            <a:r>
              <a:rPr lang="ar-AE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نستخدم هدفنا المشترك ليوحدنا كمجتمع ويحفزنا نحو تحقيق الأثر.</a:t>
            </a:r>
          </a:p>
          <a:p>
            <a:pPr algn="r">
              <a:lnSpc>
                <a:spcPts val="1550"/>
              </a:lnSpc>
            </a:pPr>
            <a:endParaRPr lang="ar-AE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 algn="r">
              <a:lnSpc>
                <a:spcPts val="1550"/>
              </a:lnSpc>
            </a:pPr>
            <a:r>
              <a:rPr lang="ar-AE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نعمل بما يتفق مع أهدافنا العالمية مع تمكيننا من تحقيق الأهداف المحلية.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3FF61FD-70E9-15C0-159C-DC358FBEF84F}"/>
              </a:ext>
            </a:extLst>
          </p:cNvPr>
          <p:cNvSpPr txBox="1"/>
          <p:nvPr/>
        </p:nvSpPr>
        <p:spPr>
          <a:xfrm>
            <a:off x="9421117" y="300832"/>
            <a:ext cx="2992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grandir Bold" panose="00000800000000000000" pitchFamily="2" charset="0"/>
              </a:rPr>
              <a:t>PMI </a:t>
            </a:r>
            <a:r>
              <a:rPr lang="ar-AE" sz="2800" dirty="0">
                <a:latin typeface="Agrandir Bold" panose="00000800000000000000" pitchFamily="2" charset="0"/>
              </a:rPr>
              <a:t>القيم الثقافية </a:t>
            </a:r>
            <a:r>
              <a:rPr lang="ar-AE" sz="2800" dirty="0" err="1">
                <a:latin typeface="Agrandir Bold" panose="00000800000000000000" pitchFamily="2" charset="0"/>
              </a:rPr>
              <a:t>لل</a:t>
            </a:r>
            <a:endParaRPr lang="en-GB" sz="2800" dirty="0">
              <a:latin typeface="Agrandir Bold" panose="00000800000000000000" pitchFamily="2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B6437A86-34F1-2947-9D45-C4FE6EDD45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40" y="6159658"/>
            <a:ext cx="390580" cy="41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093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93B9EFA-8451-A207-8192-29B66C591E71}"/>
              </a:ext>
            </a:extLst>
          </p:cNvPr>
          <p:cNvSpPr txBox="1"/>
          <p:nvPr/>
        </p:nvSpPr>
        <p:spPr>
          <a:xfrm>
            <a:off x="4695825" y="1461708"/>
            <a:ext cx="6724650" cy="3839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450"/>
              </a:lnSpc>
            </a:pPr>
            <a:endParaRPr lang="ar-AE" sz="2900" dirty="0">
              <a:solidFill>
                <a:srgbClr val="FF610F"/>
              </a:solidFill>
              <a:latin typeface="Agrandir" pitchFamily="2" charset="77"/>
            </a:endParaRPr>
          </a:p>
          <a:p>
            <a:pPr algn="r">
              <a:lnSpc>
                <a:spcPts val="1450"/>
              </a:lnSpc>
            </a:pPr>
            <a:r>
              <a:rPr lang="ar-AE" sz="2900" dirty="0">
                <a:solidFill>
                  <a:srgbClr val="FF610F"/>
                </a:solidFill>
                <a:latin typeface="Agrandir" pitchFamily="2" charset="77"/>
              </a:rPr>
              <a:t>تسهيل الامور</a:t>
            </a: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 algn="r">
              <a:lnSpc>
                <a:spcPts val="1550"/>
              </a:lnSpc>
            </a:pPr>
            <a:endParaRPr lang="en-US" sz="1400" dirty="0">
              <a:latin typeface="Agrandir" panose="00000500000000000000" pitchFamily="2" charset="0"/>
            </a:endParaRPr>
          </a:p>
          <a:p>
            <a:pPr algn="r">
              <a:lnSpc>
                <a:spcPts val="1550"/>
              </a:lnSpc>
            </a:pPr>
            <a:r>
              <a:rPr lang="ar-AE" sz="1400" dirty="0">
                <a:latin typeface="Agrandir" panose="00000500000000000000" pitchFamily="2" charset="0"/>
              </a:rPr>
              <a:t>التعامل معنا أمر سهل.</a:t>
            </a:r>
          </a:p>
          <a:p>
            <a:pPr algn="r">
              <a:lnSpc>
                <a:spcPts val="1550"/>
              </a:lnSpc>
            </a:pPr>
            <a:endParaRPr lang="ar-AE" sz="1400" dirty="0">
              <a:latin typeface="Agrandir" panose="00000500000000000000" pitchFamily="2" charset="0"/>
            </a:endParaRPr>
          </a:p>
          <a:p>
            <a:pPr algn="r">
              <a:lnSpc>
                <a:spcPts val="1550"/>
              </a:lnSpc>
            </a:pPr>
            <a:r>
              <a:rPr lang="ar-AE" sz="1400" dirty="0">
                <a:latin typeface="Agrandir" panose="00000500000000000000" pitchFamily="2" charset="0"/>
              </a:rPr>
              <a:t>عندما نواجه أمورًا تبطئ وتيرة عملنا، فإننا نبحث عن وسيلة أفضل.</a:t>
            </a:r>
          </a:p>
          <a:p>
            <a:pPr algn="r">
              <a:lnSpc>
                <a:spcPts val="1550"/>
              </a:lnSpc>
            </a:pPr>
            <a:endParaRPr lang="ar-AE" sz="1400" dirty="0">
              <a:latin typeface="Agrandir" panose="00000500000000000000" pitchFamily="2" charset="0"/>
            </a:endParaRPr>
          </a:p>
          <a:p>
            <a:pPr algn="r">
              <a:lnSpc>
                <a:spcPts val="1550"/>
              </a:lnSpc>
            </a:pPr>
            <a:r>
              <a:rPr lang="ar-AE" sz="1400" dirty="0">
                <a:latin typeface="Agrandir" panose="00000500000000000000" pitchFamily="2" charset="0"/>
              </a:rPr>
              <a:t>نعطي الأولوية للأمور الأكثر أهمية ونسلك الطرق المباشرة.</a:t>
            </a:r>
          </a:p>
          <a:p>
            <a:pPr algn="r"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 algn="r"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 algn="r">
              <a:lnSpc>
                <a:spcPts val="1450"/>
              </a:lnSpc>
            </a:pPr>
            <a:r>
              <a:rPr lang="en-US" sz="1200" dirty="0">
                <a:solidFill>
                  <a:srgbClr val="FF610F"/>
                </a:solidFill>
                <a:latin typeface="Agrandir Medium" pitchFamily="2" charset="77"/>
              </a:rPr>
              <a:t>:</a:t>
            </a:r>
            <a:r>
              <a:rPr lang="ar-AE" sz="1200" dirty="0">
                <a:solidFill>
                  <a:srgbClr val="FF610F"/>
                </a:solidFill>
                <a:latin typeface="Agrandir Medium" pitchFamily="2" charset="77"/>
              </a:rPr>
              <a:t> السلوكيات</a:t>
            </a:r>
            <a:endParaRPr lang="en-US" sz="1200" dirty="0">
              <a:solidFill>
                <a:srgbClr val="FF610F"/>
              </a:solidFill>
              <a:latin typeface="Agrandir Medium" pitchFamily="2" charset="77"/>
            </a:endParaRPr>
          </a:p>
          <a:p>
            <a:pPr>
              <a:lnSpc>
                <a:spcPts val="1450"/>
              </a:lnSpc>
            </a:pPr>
            <a:endParaRPr lang="en-US" sz="1200" dirty="0">
              <a:latin typeface="Agrandir" pitchFamily="2" charset="77"/>
            </a:endParaRPr>
          </a:p>
          <a:p>
            <a:pPr marL="342900" marR="0" lvl="0" indent="-342900" algn="r" rt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  <a:tabLst>
                <a:tab pos="400050" algn="l"/>
              </a:tabLst>
            </a:pPr>
            <a:r>
              <a:rPr lang="ar-EG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أتحدث بصراحة ولطف للوصول إلى النتيجة الصحيحة سريعًا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r" rt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  <a:tabLst>
                <a:tab pos="400050" algn="l"/>
              </a:tabLst>
            </a:pPr>
            <a:r>
              <a:rPr lang="ar-EG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أتمكن من التواصل والتفاعل بوضوح وبساطة وشفافية بما يتوافق مع احتياجات المشاركين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r" rt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  <a:tabLst>
                <a:tab pos="400050" algn="l"/>
              </a:tabLst>
            </a:pPr>
            <a:r>
              <a:rPr lang="ar-EG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أعمل على الحد من التعقيد وإزالة العوائق كلما أمكن ذلك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r" rt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  <a:tabLst>
                <a:tab pos="400050" algn="l"/>
              </a:tabLst>
            </a:pPr>
            <a:r>
              <a:rPr lang="ar-EG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أُشرك الأشخاص المناسبين بالطريقة الصحيحة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r" rt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  <a:tabLst>
                <a:tab pos="400050" algn="l"/>
              </a:tabLst>
            </a:pPr>
            <a:r>
              <a:rPr lang="ar-EG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أتصرف بسرعة قدر الإمكان اسعى للحصول على المعلومات اللازمة عند الحاجة، ولدي الخبرة و/أو البيانات التي تدعم قراراتي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r" rt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  <a:tabLst>
                <a:tab pos="400050" algn="l"/>
              </a:tabLst>
            </a:pPr>
            <a:r>
              <a:rPr lang="ar-EG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أرفض بعض الأشياء لكي أتمكن من قبول الأشياء الأهم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450"/>
              </a:lnSpc>
            </a:pPr>
            <a:endParaRPr lang="ar-AE" sz="110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5537B68-53A0-2A7A-7813-B679627795D3}"/>
              </a:ext>
            </a:extLst>
          </p:cNvPr>
          <p:cNvCxnSpPr>
            <a:cxnSpLocks/>
          </p:cNvCxnSpPr>
          <p:nvPr/>
        </p:nvCxnSpPr>
        <p:spPr>
          <a:xfrm>
            <a:off x="5395808" y="3343460"/>
            <a:ext cx="5939943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text, silhouette, vector graphics&#10;&#10;Description automatically generated">
            <a:extLst>
              <a:ext uri="{FF2B5EF4-FFF2-40B4-BE49-F238E27FC236}">
                <a16:creationId xmlns:a16="http://schemas.microsoft.com/office/drawing/2014/main" id="{2E97A712-E9D8-407A-8BE4-B7F8276EB5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10" y="0"/>
            <a:ext cx="44102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825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983BCF6-C51D-A7C7-CB3B-2D380E936D5A}"/>
              </a:ext>
            </a:extLst>
          </p:cNvPr>
          <p:cNvSpPr txBox="1"/>
          <p:nvPr/>
        </p:nvSpPr>
        <p:spPr>
          <a:xfrm>
            <a:off x="5059448" y="1451872"/>
            <a:ext cx="6351502" cy="3804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450"/>
              </a:lnSpc>
            </a:pPr>
            <a:endParaRPr lang="ar-AE" sz="2900" dirty="0">
              <a:solidFill>
                <a:srgbClr val="2B008C"/>
              </a:solidFill>
              <a:latin typeface="Agrandir" pitchFamily="2" charset="77"/>
            </a:endParaRPr>
          </a:p>
          <a:p>
            <a:pPr algn="r">
              <a:lnSpc>
                <a:spcPts val="1450"/>
              </a:lnSpc>
            </a:pPr>
            <a:r>
              <a:rPr lang="ar-AE" sz="2900" dirty="0">
                <a:solidFill>
                  <a:srgbClr val="2B008C"/>
                </a:solidFill>
                <a:latin typeface="Agrandir" pitchFamily="2" charset="77"/>
              </a:rPr>
              <a:t>سمو الأهداف</a:t>
            </a: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 algn="r">
              <a:lnSpc>
                <a:spcPts val="1450"/>
              </a:lnSpc>
            </a:pPr>
            <a:endParaRPr lang="en-US" sz="1400" dirty="0">
              <a:latin typeface="Agrandir" panose="00000500000000000000" pitchFamily="2" charset="0"/>
            </a:endParaRPr>
          </a:p>
          <a:p>
            <a:pPr algn="r" rtl="1">
              <a:lnSpc>
                <a:spcPts val="1550"/>
              </a:lnSpc>
            </a:pPr>
            <a:r>
              <a:rPr lang="ar-KW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لقد </a:t>
            </a:r>
            <a:r>
              <a:rPr lang="ar-KW" sz="1400" dirty="0">
                <a:latin typeface="Agrandir" panose="00000500000000000000" pitchFamily="2" charset="0"/>
              </a:rPr>
              <a:t>وضعنا معيار العمل بأعلى جودة لتوفير أفضل أثر لمجتمع ال </a:t>
            </a:r>
            <a:r>
              <a:rPr lang="en-US" sz="1400" dirty="0">
                <a:latin typeface="Agrandir" panose="00000500000000000000" pitchFamily="2" charset="0"/>
              </a:rPr>
              <a:t>.PMI</a:t>
            </a:r>
          </a:p>
          <a:p>
            <a:pPr algn="r" rtl="1">
              <a:lnSpc>
                <a:spcPts val="1550"/>
              </a:lnSpc>
            </a:pPr>
            <a:endParaRPr lang="en-US" sz="1400" dirty="0">
              <a:latin typeface="Agrandir" panose="00000500000000000000" pitchFamily="2" charset="0"/>
            </a:endParaRPr>
          </a:p>
          <a:p>
            <a:pPr algn="r">
              <a:lnSpc>
                <a:spcPts val="1450"/>
              </a:lnSpc>
            </a:pPr>
            <a:r>
              <a:rPr lang="ar-AE" sz="1400" dirty="0">
                <a:latin typeface="Agrandir" panose="00000500000000000000" pitchFamily="2" charset="0"/>
              </a:rPr>
              <a:t>نحن في مقدمة الطريق بفضل التفكير على المدى الطويل والتصرف على المدى القصير.</a:t>
            </a:r>
          </a:p>
          <a:p>
            <a:pPr algn="r">
              <a:lnSpc>
                <a:spcPts val="1450"/>
              </a:lnSpc>
            </a:pPr>
            <a:endParaRPr lang="ar-AE" sz="1400" dirty="0">
              <a:latin typeface="Agrandir" panose="00000500000000000000" pitchFamily="2" charset="0"/>
            </a:endParaRPr>
          </a:p>
          <a:p>
            <a:pPr algn="r">
              <a:lnSpc>
                <a:spcPts val="1450"/>
              </a:lnSpc>
            </a:pPr>
            <a:r>
              <a:rPr lang="ar-AE" sz="1400" dirty="0">
                <a:latin typeface="Agrandir" panose="00000500000000000000" pitchFamily="2" charset="0"/>
              </a:rPr>
              <a:t>نحن نتحمل مسؤولية ما نفعله بلا خوف ونعلم أن كل عمل مهم.</a:t>
            </a:r>
          </a:p>
          <a:p>
            <a:pPr algn="r"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 algn="r"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 algn="r">
              <a:lnSpc>
                <a:spcPts val="1450"/>
              </a:lnSpc>
            </a:pPr>
            <a:r>
              <a:rPr lang="en-US" sz="1200" dirty="0">
                <a:solidFill>
                  <a:srgbClr val="4F17A8"/>
                </a:solidFill>
                <a:latin typeface="Agrandir Medium" pitchFamily="2" charset="77"/>
              </a:rPr>
              <a:t>:</a:t>
            </a:r>
            <a:r>
              <a:rPr lang="ar-AE" sz="1200" dirty="0">
                <a:solidFill>
                  <a:srgbClr val="4F17A8"/>
                </a:solidFill>
                <a:latin typeface="Agrandir Medium" pitchFamily="2" charset="77"/>
              </a:rPr>
              <a:t>السلوكيات</a:t>
            </a:r>
            <a:endParaRPr lang="en-US" sz="1200" dirty="0">
              <a:solidFill>
                <a:srgbClr val="4F17A8"/>
              </a:solidFill>
              <a:latin typeface="Agrandir Medium" pitchFamily="2" charset="77"/>
            </a:endParaRPr>
          </a:p>
          <a:p>
            <a:pPr>
              <a:lnSpc>
                <a:spcPts val="1450"/>
              </a:lnSpc>
            </a:pPr>
            <a:endParaRPr lang="en-US" sz="1200" dirty="0">
              <a:latin typeface="Agrandir" pitchFamily="2" charset="77"/>
            </a:endParaRPr>
          </a:p>
          <a:p>
            <a:pPr marL="342900" marR="0" lvl="0" indent="-342900" algn="r" rt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  <a:tabLst>
                <a:tab pos="171450" algn="l"/>
              </a:tabLst>
            </a:pPr>
            <a:r>
              <a:rPr lang="ar-EG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أقدم دائمًا تجارب وأعمال ممتازة وأسعى دائمًا لطُرق التحسين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r" rt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  <a:tabLst>
                <a:tab pos="171450" algn="l"/>
              </a:tabLst>
            </a:pPr>
            <a:r>
              <a:rPr lang="ar-EG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ابقى على اطلاع دائم على كافة التحديثات في كافة القطاعات وأستخدم هذه الرؤى لتحفيز تحقيق جودة أعلى في عملي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r" rt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  <a:tabLst>
                <a:tab pos="171450" algn="l"/>
              </a:tabLst>
            </a:pPr>
            <a:r>
              <a:rPr lang="ar-EG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أتصرف سريعًا وأخاطر مخاطرات ذكية بشكل دائم مع إدراك الأثر على المدى الطويل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r" rt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  <a:tabLst>
                <a:tab pos="171450" algn="l"/>
              </a:tabLst>
            </a:pPr>
            <a:r>
              <a:rPr lang="ar-EG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لديّ وعي بالذات وأسعى بانتظام لمعرفة الملاحظات وأرحب بها، فهي طريق التطور الشخصي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r" rt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  <a:tabLst>
                <a:tab pos="171450" algn="l"/>
              </a:tabLst>
            </a:pPr>
            <a:r>
              <a:rPr lang="ar-EG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اسعى دائما للتصرف واتخاذ الاجرادات اللازمة وأتحمل مسؤولية النتائج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r" rt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  <a:tabLst>
                <a:tab pos="171450" algn="l"/>
              </a:tabLst>
            </a:pPr>
            <a:r>
              <a:rPr lang="ar-EG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أتصرف بأخلاق ونزاهة وأتابع دائمًا التزاماتي وأثق في أن الآخرين يتّبعون نفس النهج.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08744CE-F35A-CF07-3AE1-2C22C327FCE1}"/>
              </a:ext>
            </a:extLst>
          </p:cNvPr>
          <p:cNvCxnSpPr>
            <a:cxnSpLocks/>
          </p:cNvCxnSpPr>
          <p:nvPr/>
        </p:nvCxnSpPr>
        <p:spPr>
          <a:xfrm>
            <a:off x="5386360" y="3222508"/>
            <a:ext cx="5939943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erson standing on a staircase with a star in the sky&#10;&#10;Description automatically generated with low confidence">
            <a:extLst>
              <a:ext uri="{FF2B5EF4-FFF2-40B4-BE49-F238E27FC236}">
                <a16:creationId xmlns:a16="http://schemas.microsoft.com/office/drawing/2014/main" id="{EE643A76-3735-4EEF-AC53-1A5A69CF9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7" y="0"/>
            <a:ext cx="4408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500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595379-47EE-649C-FC5D-0D3CB5D81E74}"/>
              </a:ext>
            </a:extLst>
          </p:cNvPr>
          <p:cNvSpPr txBox="1"/>
          <p:nvPr/>
        </p:nvSpPr>
        <p:spPr>
          <a:xfrm>
            <a:off x="2428875" y="1451872"/>
            <a:ext cx="8867775" cy="3839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450"/>
              </a:lnSpc>
            </a:pPr>
            <a:r>
              <a:rPr lang="ar-AE" sz="2900" dirty="0">
                <a:solidFill>
                  <a:srgbClr val="05BFE0"/>
                </a:solidFill>
                <a:latin typeface="Agrandir" pitchFamily="2" charset="77"/>
              </a:rPr>
              <a:t>كن مُرحبًا</a:t>
            </a: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 algn="r">
              <a:lnSpc>
                <a:spcPts val="1550"/>
              </a:lnSpc>
            </a:pPr>
            <a:endParaRPr lang="en-US" sz="1400" dirty="0">
              <a:latin typeface="Agrandir" panose="00000500000000000000" pitchFamily="2" charset="0"/>
            </a:endParaRPr>
          </a:p>
          <a:p>
            <a:pPr algn="r">
              <a:lnSpc>
                <a:spcPts val="1550"/>
              </a:lnSpc>
            </a:pPr>
            <a:r>
              <a:rPr lang="ar-AE" sz="1400" dirty="0">
                <a:latin typeface="Agrandir" panose="00000500000000000000" pitchFamily="2" charset="0"/>
              </a:rPr>
              <a:t>نعمل على تحقيق بيئة مؤاتية لكي يشعر الجميع بالانتماء؛ لأن اختلافاتنا تجعلنا أقوى .                                                                              </a:t>
            </a:r>
          </a:p>
          <a:p>
            <a:pPr algn="r">
              <a:lnSpc>
                <a:spcPts val="1550"/>
              </a:lnSpc>
            </a:pPr>
            <a:endParaRPr lang="ar-AE" sz="1400" dirty="0">
              <a:latin typeface="Agrandir" panose="00000500000000000000" pitchFamily="2" charset="0"/>
            </a:endParaRPr>
          </a:p>
          <a:p>
            <a:pPr algn="r">
              <a:lnSpc>
                <a:spcPts val="1550"/>
              </a:lnSpc>
            </a:pPr>
            <a:r>
              <a:rPr lang="ar-AE" sz="1400" dirty="0">
                <a:latin typeface="Agrandir" panose="00000500000000000000" pitchFamily="2" charset="0"/>
              </a:rPr>
              <a:t>نعمل بإنسانية ونُبدي اهتمامًا وتعاطفًا واحترامًا لاحتياجات الآخرين.</a:t>
            </a:r>
          </a:p>
          <a:p>
            <a:pPr algn="r">
              <a:lnSpc>
                <a:spcPts val="1550"/>
              </a:lnSpc>
            </a:pPr>
            <a:endParaRPr lang="ar-AE" sz="1400" dirty="0">
              <a:latin typeface="Agrandir" panose="00000500000000000000" pitchFamily="2" charset="0"/>
            </a:endParaRPr>
          </a:p>
          <a:p>
            <a:pPr algn="r">
              <a:lnSpc>
                <a:spcPts val="1550"/>
              </a:lnSpc>
            </a:pPr>
            <a:r>
              <a:rPr lang="ar-AE" sz="1400" dirty="0">
                <a:latin typeface="Agrandir" panose="00000500000000000000" pitchFamily="2" charset="0"/>
              </a:rPr>
              <a:t>نفترض حسن النية ونسعى للفهم، لا لإصدار الأحكام.</a:t>
            </a:r>
          </a:p>
          <a:p>
            <a:pPr algn="r"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 algn="r"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 algn="r">
              <a:lnSpc>
                <a:spcPts val="1450"/>
              </a:lnSpc>
            </a:pPr>
            <a:r>
              <a:rPr lang="en-US" sz="1200" dirty="0">
                <a:solidFill>
                  <a:srgbClr val="05BFE0"/>
                </a:solidFill>
                <a:latin typeface="Agrandir Medium" pitchFamily="2" charset="77"/>
              </a:rPr>
              <a:t>:</a:t>
            </a:r>
            <a:r>
              <a:rPr lang="ar-AE" sz="1200" dirty="0">
                <a:solidFill>
                  <a:srgbClr val="05BFE0"/>
                </a:solidFill>
                <a:latin typeface="Agrandir Medium" pitchFamily="2" charset="77"/>
              </a:rPr>
              <a:t>السلوكيات</a:t>
            </a:r>
            <a:endParaRPr lang="en-US" sz="1200" dirty="0">
              <a:solidFill>
                <a:srgbClr val="05BFE0"/>
              </a:solidFill>
              <a:latin typeface="Agrandir Medium" pitchFamily="2" charset="77"/>
            </a:endParaRPr>
          </a:p>
          <a:p>
            <a:pPr>
              <a:lnSpc>
                <a:spcPts val="1450"/>
              </a:lnSpc>
            </a:pPr>
            <a:endParaRPr lang="en-US" sz="1200" dirty="0">
              <a:latin typeface="Agrandir" pitchFamily="2" charset="77"/>
            </a:endParaRPr>
          </a:p>
          <a:p>
            <a:pPr marL="342900" marR="0" lvl="0" indent="-342900" algn="r" rt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  <a:tabLst>
                <a:tab pos="171450" algn="l"/>
              </a:tabLst>
            </a:pPr>
            <a:r>
              <a:rPr lang="ar-EG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أرفض كل ما يشير إلى عدم الاحترام أو التحيز أو التمييز.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r" rt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  <a:tabLst>
                <a:tab pos="171450" algn="l"/>
              </a:tabLst>
            </a:pPr>
            <a:r>
              <a:rPr lang="ar-EG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أوفر بيئات آمنة وداعمة ومحترمة نستطيع فيها جميعًا التعبير عن احتياجاتنا، ويُسمع فيها كل صوت منا.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r" rt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  <a:tabLst>
                <a:tab pos="171450" algn="l"/>
              </a:tabLst>
            </a:pPr>
            <a:r>
              <a:rPr lang="ar-EG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أُدرك أوجه تحيزي وخلفيتي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r" rt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  <a:tabLst>
                <a:tab pos="171450" algn="l"/>
              </a:tabLst>
            </a:pPr>
            <a:r>
              <a:rPr lang="ar-EG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اعطي وقتا كافيا  لأتفهم خبرات الآخرين واحتياجاتهم وتجاربهم ووجهات نظرهم الفريدة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r" rt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  <a:tabLst>
                <a:tab pos="171450" algn="l"/>
              </a:tabLst>
            </a:pPr>
            <a:r>
              <a:rPr lang="ar-EG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أتعاطف مع الآخرين، وأرى أفضل ما فيهم، وأبحث عن فرص النجاح في الشراكة معهم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r" rt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  <a:tabLst>
                <a:tab pos="171450" algn="l"/>
              </a:tabLst>
            </a:pPr>
            <a:r>
              <a:rPr lang="ar-EG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أُعطي الأولوية لسلامتي وصحتي النفسية، وأعطي الآخرين المجال لذلك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ar-AE" sz="110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05C7AAE-43BD-C9DA-39CA-7418FD8FF321}"/>
              </a:ext>
            </a:extLst>
          </p:cNvPr>
          <p:cNvCxnSpPr>
            <a:cxnSpLocks/>
          </p:cNvCxnSpPr>
          <p:nvPr/>
        </p:nvCxnSpPr>
        <p:spPr>
          <a:xfrm>
            <a:off x="5257260" y="3092429"/>
            <a:ext cx="5939943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group of people wearing clothing&#10;&#10;Description automatically generated with low confidence">
            <a:extLst>
              <a:ext uri="{FF2B5EF4-FFF2-40B4-BE49-F238E27FC236}">
                <a16:creationId xmlns:a16="http://schemas.microsoft.com/office/drawing/2014/main" id="{DE129AC0-0FE5-4A09-9936-B0A0A72F3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0" y="0"/>
            <a:ext cx="4408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523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D1913D-B244-C272-BE4B-36507C7A827D}"/>
              </a:ext>
            </a:extLst>
          </p:cNvPr>
          <p:cNvSpPr txBox="1"/>
          <p:nvPr/>
        </p:nvSpPr>
        <p:spPr>
          <a:xfrm>
            <a:off x="5345764" y="1451872"/>
            <a:ext cx="5871471" cy="3775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450"/>
              </a:lnSpc>
            </a:pPr>
            <a:r>
              <a:rPr lang="ar-AE" sz="3200" dirty="0">
                <a:solidFill>
                  <a:srgbClr val="8A66C4"/>
                </a:solidFill>
                <a:latin typeface="Agrandir" pitchFamily="2" charset="77"/>
              </a:rPr>
              <a:t>شغف الاستطلاع</a:t>
            </a:r>
            <a:endParaRPr lang="en-US" sz="2000" dirty="0">
              <a:solidFill>
                <a:srgbClr val="2B008C"/>
              </a:solidFill>
              <a:latin typeface="Agrandir Medium" pitchFamily="2" charset="77"/>
            </a:endParaRPr>
          </a:p>
          <a:p>
            <a:pPr algn="r">
              <a:lnSpc>
                <a:spcPts val="1450"/>
              </a:lnSpc>
            </a:pPr>
            <a:endParaRPr lang="en-US" sz="1400" dirty="0">
              <a:latin typeface="Agrandir" panose="00000500000000000000" pitchFamily="2" charset="0"/>
            </a:endParaRPr>
          </a:p>
          <a:p>
            <a:pPr algn="r">
              <a:lnSpc>
                <a:spcPts val="1450"/>
              </a:lnSpc>
            </a:pPr>
            <a:endParaRPr lang="en-US" sz="1400" dirty="0">
              <a:latin typeface="Agrandir" panose="00000500000000000000" pitchFamily="2" charset="0"/>
            </a:endParaRPr>
          </a:p>
          <a:p>
            <a:pPr algn="r" rtl="1">
              <a:lnSpc>
                <a:spcPts val="1550"/>
              </a:lnSpc>
            </a:pPr>
            <a:r>
              <a:rPr lang="ar-AE" sz="1400" dirty="0">
                <a:latin typeface="Agrandir" panose="00000500000000000000" pitchFamily="2" charset="0"/>
              </a:rPr>
              <a:t>نسعى دائمًا لطرق تحسين الخدمة التي نقدمها لمجتمع ال</a:t>
            </a:r>
            <a:r>
              <a:rPr lang="en-US" sz="1400" dirty="0">
                <a:latin typeface="Agrandir" panose="00000500000000000000" pitchFamily="2" charset="0"/>
              </a:rPr>
              <a:t>.PMI </a:t>
            </a:r>
          </a:p>
          <a:p>
            <a:pPr algn="r">
              <a:lnSpc>
                <a:spcPts val="1450"/>
              </a:lnSpc>
            </a:pPr>
            <a:endParaRPr lang="en-US" sz="1400" dirty="0">
              <a:latin typeface="Agrandir" panose="00000500000000000000" pitchFamily="2" charset="0"/>
            </a:endParaRPr>
          </a:p>
          <a:p>
            <a:pPr algn="r">
              <a:lnSpc>
                <a:spcPts val="1450"/>
              </a:lnSpc>
            </a:pPr>
            <a:r>
              <a:rPr lang="ar-AE" sz="1400" dirty="0">
                <a:latin typeface="Agrandir" panose="00000500000000000000" pitchFamily="2" charset="0"/>
              </a:rPr>
              <a:t>نرى التحديات كفرص للتحديث ونستغل هذه الفرص.</a:t>
            </a:r>
          </a:p>
          <a:p>
            <a:pPr algn="r">
              <a:lnSpc>
                <a:spcPts val="1450"/>
              </a:lnSpc>
            </a:pPr>
            <a:endParaRPr lang="ar-AE" sz="1400" dirty="0">
              <a:latin typeface="Agrandir" panose="00000500000000000000" pitchFamily="2" charset="0"/>
            </a:endParaRPr>
          </a:p>
          <a:p>
            <a:pPr algn="r">
              <a:lnSpc>
                <a:spcPts val="1450"/>
              </a:lnSpc>
            </a:pPr>
            <a:r>
              <a:rPr lang="ar-AE" sz="1400" dirty="0">
                <a:latin typeface="Agrandir" panose="00000500000000000000" pitchFamily="2" charset="0"/>
              </a:rPr>
              <a:t>نشعر سريعًا بإمكانية إخفاقنا فنعمل على تصحيح الأوضاع.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 algn="r">
              <a:lnSpc>
                <a:spcPts val="1450"/>
              </a:lnSpc>
            </a:pPr>
            <a:endParaRPr lang="en-US" sz="1200" dirty="0">
              <a:solidFill>
                <a:srgbClr val="8A66C4"/>
              </a:solidFill>
              <a:latin typeface="Agrandir Medium" pitchFamily="2" charset="77"/>
            </a:endParaRPr>
          </a:p>
          <a:p>
            <a:pPr algn="r">
              <a:lnSpc>
                <a:spcPts val="1450"/>
              </a:lnSpc>
            </a:pPr>
            <a:r>
              <a:rPr lang="en-US" sz="1200" dirty="0">
                <a:solidFill>
                  <a:srgbClr val="8A66C4"/>
                </a:solidFill>
                <a:latin typeface="Agrandir Medium" pitchFamily="2" charset="77"/>
              </a:rPr>
              <a:t>:</a:t>
            </a:r>
            <a:r>
              <a:rPr lang="ar-AE" sz="1200" dirty="0">
                <a:solidFill>
                  <a:srgbClr val="8A66C4"/>
                </a:solidFill>
                <a:latin typeface="Agrandir Medium" pitchFamily="2" charset="77"/>
              </a:rPr>
              <a:t>السلوكيات</a:t>
            </a:r>
            <a:endParaRPr lang="en-US" sz="1200" dirty="0">
              <a:solidFill>
                <a:srgbClr val="8A66C4"/>
              </a:solidFill>
              <a:latin typeface="Agrandir Medium" pitchFamily="2" charset="77"/>
            </a:endParaRPr>
          </a:p>
          <a:p>
            <a:pPr>
              <a:lnSpc>
                <a:spcPts val="1450"/>
              </a:lnSpc>
            </a:pPr>
            <a:endParaRPr lang="en-US" sz="1200" dirty="0">
              <a:latin typeface="Agrandir" pitchFamily="2" charset="77"/>
            </a:endParaRPr>
          </a:p>
          <a:p>
            <a:pPr marL="342900" marR="0" lvl="0" indent="-342900" algn="r" rt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  <a:tabLst>
                <a:tab pos="171450" algn="l"/>
                <a:tab pos="457200" algn="l"/>
              </a:tabLst>
            </a:pPr>
            <a:r>
              <a:rPr lang="ar-EG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أفكر تفكيرًا نقديًا وأقترح الحلول التي يمكنها تلبية احتياجات مجتمع </a:t>
            </a:r>
            <a:r>
              <a:rPr lang="ar-AE" sz="1200" dirty="0">
                <a:latin typeface="Agrandir" panose="00000500000000000000" pitchFamily="2" charset="0"/>
              </a:rPr>
              <a:t>ال</a:t>
            </a:r>
            <a:r>
              <a:rPr lang="en-US" sz="1200" dirty="0">
                <a:latin typeface="Agrandir" panose="00000500000000000000" pitchFamily="2" charset="0"/>
              </a:rPr>
              <a:t>.PMI </a:t>
            </a:r>
          </a:p>
          <a:p>
            <a:pPr marL="342900" marR="0" lvl="0" indent="-342900" algn="r" rt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  <a:tabLst>
                <a:tab pos="171450" algn="l"/>
                <a:tab pos="457200" algn="l"/>
              </a:tabLst>
            </a:pPr>
            <a:r>
              <a:rPr lang="ar-EG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أتطلع إلى ما هو أبعد من </a:t>
            </a:r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PMI</a:t>
            </a:r>
            <a:r>
              <a:rPr lang="ar-EG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للعثور على طرق جديدة </a:t>
            </a:r>
            <a:r>
              <a:rPr lang="ar-EG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لايجاد</a:t>
            </a:r>
            <a:r>
              <a:rPr lang="ar-EG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القيم الحقيقية والتحسين عند الحاجة.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r" rt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  <a:tabLst>
                <a:tab pos="171450" algn="l"/>
                <a:tab pos="457200" algn="l"/>
              </a:tabLst>
            </a:pPr>
            <a:r>
              <a:rPr lang="ar-EG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أبادر وأتحمل مسؤولية حل المشكلات التي </a:t>
            </a:r>
            <a:r>
              <a:rPr lang="ar-EG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أواجهها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r" rt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  <a:tabLst>
                <a:tab pos="171450" algn="l"/>
                <a:tab pos="457200" algn="l"/>
              </a:tabLst>
            </a:pPr>
            <a:r>
              <a:rPr lang="ar-EG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اسعى لابقى منفتح الذهن ومحبًا للاستطلاع وأستغل فرص التغيير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r" rt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  <a:tabLst>
                <a:tab pos="171450" algn="l"/>
                <a:tab pos="457200" algn="l"/>
              </a:tabLst>
            </a:pPr>
            <a:r>
              <a:rPr lang="ar-EG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أوفر بيئة آمنة للتجارب ومشاركة الأخطاء كوسيلة للتحسين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r" rt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  <a:tabLst>
                <a:tab pos="171450" algn="l"/>
              </a:tabLst>
            </a:pPr>
            <a:r>
              <a:rPr lang="ar-EG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أتعلم باستمرار من الآخرين وأدرك أن هناك دائمًا أكثر من طريق "صحيح" ممكن للمضي قدمًا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450"/>
              </a:lnSpc>
            </a:pPr>
            <a:endParaRPr lang="ar-AE" sz="110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9A11FEC-ABFA-E4E6-F456-8DCD39E15E37}"/>
              </a:ext>
            </a:extLst>
          </p:cNvPr>
          <p:cNvCxnSpPr>
            <a:cxnSpLocks/>
          </p:cNvCxnSpPr>
          <p:nvPr/>
        </p:nvCxnSpPr>
        <p:spPr>
          <a:xfrm>
            <a:off x="5208717" y="3215722"/>
            <a:ext cx="5939943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6CE9CB9-A0C1-4925-B248-9D33DF762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293"/>
            <a:ext cx="4408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804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717E53-3C3E-5BC1-F865-3FAA3566F58F}"/>
              </a:ext>
            </a:extLst>
          </p:cNvPr>
          <p:cNvSpPr txBox="1"/>
          <p:nvPr/>
        </p:nvSpPr>
        <p:spPr>
          <a:xfrm>
            <a:off x="5253406" y="1600200"/>
            <a:ext cx="5857939" cy="3273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450"/>
              </a:lnSpc>
            </a:pPr>
            <a:r>
              <a:rPr lang="ar-AE" sz="2900" dirty="0">
                <a:solidFill>
                  <a:srgbClr val="0080A8"/>
                </a:solidFill>
                <a:latin typeface="Agrandir" pitchFamily="2" charset="77"/>
              </a:rPr>
              <a:t>معًا نستطيع</a:t>
            </a: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 algn="r">
              <a:lnSpc>
                <a:spcPts val="1550"/>
              </a:lnSpc>
            </a:pPr>
            <a:endParaRPr lang="en-US" sz="1400" dirty="0">
              <a:latin typeface="Agrandir" panose="00000500000000000000" pitchFamily="2" charset="0"/>
            </a:endParaRPr>
          </a:p>
          <a:p>
            <a:pPr algn="r">
              <a:lnSpc>
                <a:spcPts val="1550"/>
              </a:lnSpc>
            </a:pPr>
            <a:r>
              <a:rPr lang="ar-AE" sz="1400" dirty="0">
                <a:latin typeface="Agrandir" panose="00000500000000000000" pitchFamily="2" charset="0"/>
              </a:rPr>
              <a:t>نقيم علاقات عميقة وثقة تساعدنا على العمل معًا نحو تحقيق رسالتنا.</a:t>
            </a:r>
          </a:p>
          <a:p>
            <a:pPr algn="r">
              <a:lnSpc>
                <a:spcPts val="1550"/>
              </a:lnSpc>
            </a:pPr>
            <a:endParaRPr lang="ar-AE" sz="1400" dirty="0">
              <a:latin typeface="Agrandir" panose="00000500000000000000" pitchFamily="2" charset="0"/>
            </a:endParaRPr>
          </a:p>
          <a:p>
            <a:pPr algn="r">
              <a:lnSpc>
                <a:spcPts val="1550"/>
              </a:lnSpc>
            </a:pPr>
            <a:r>
              <a:rPr lang="ar-AE" sz="1400" dirty="0">
                <a:latin typeface="Agrandir" panose="00000500000000000000" pitchFamily="2" charset="0"/>
              </a:rPr>
              <a:t>نستخدم هدفنا المشترك ليوحدنا كمجتمع ويحفزنا لنكون مؤثرين.</a:t>
            </a:r>
          </a:p>
          <a:p>
            <a:pPr algn="r">
              <a:lnSpc>
                <a:spcPts val="1550"/>
              </a:lnSpc>
            </a:pPr>
            <a:endParaRPr lang="ar-AE" sz="1400" dirty="0">
              <a:latin typeface="Agrandir" panose="00000500000000000000" pitchFamily="2" charset="0"/>
            </a:endParaRPr>
          </a:p>
          <a:p>
            <a:pPr algn="r">
              <a:lnSpc>
                <a:spcPts val="1550"/>
              </a:lnSpc>
            </a:pPr>
            <a:r>
              <a:rPr lang="ar-AE" sz="1400" dirty="0">
                <a:latin typeface="Agrandir" panose="00000500000000000000" pitchFamily="2" charset="0"/>
              </a:rPr>
              <a:t>نعمل بما يتفق مع أهدافنا العالمية مع تمكيننا من تحقيق الأهداف المحلية.</a:t>
            </a:r>
          </a:p>
          <a:p>
            <a:pPr algn="r"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 algn="r">
              <a:lnSpc>
                <a:spcPts val="1450"/>
              </a:lnSpc>
            </a:pPr>
            <a:r>
              <a:rPr lang="en-US" sz="1400" dirty="0">
                <a:solidFill>
                  <a:srgbClr val="0080A8"/>
                </a:solidFill>
                <a:latin typeface="Agrandir Medium" pitchFamily="2" charset="77"/>
              </a:rPr>
              <a:t>:</a:t>
            </a:r>
            <a:r>
              <a:rPr lang="ar-AE" sz="1200" dirty="0">
                <a:solidFill>
                  <a:srgbClr val="0080A8"/>
                </a:solidFill>
                <a:latin typeface="Agrandir Medium" pitchFamily="2" charset="77"/>
              </a:rPr>
              <a:t>السلوكيات</a:t>
            </a:r>
            <a:endParaRPr lang="en-US" sz="1200" dirty="0">
              <a:solidFill>
                <a:srgbClr val="0080A8"/>
              </a:solidFill>
              <a:latin typeface="Agrandir Medium" pitchFamily="2" charset="77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171450" algn="l"/>
              </a:tabLst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  <a:tabLst>
                <a:tab pos="171450" algn="l"/>
                <a:tab pos="457200" algn="l"/>
              </a:tabLst>
            </a:pPr>
            <a:r>
              <a:rPr lang="ar-EG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أقيم علاقات شخصية تستمر وليس صلات فحسب.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r" rt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  <a:tabLst>
                <a:tab pos="171450" algn="l"/>
                <a:tab pos="457200" algn="l"/>
              </a:tabLst>
            </a:pPr>
            <a:r>
              <a:rPr lang="ar-EG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أستمع لكي أفهم وأجد طرقًا للتعامل في الحلول.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r" rt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  <a:tabLst>
                <a:tab pos="171450" algn="l"/>
                <a:tab pos="457200" algn="l"/>
              </a:tabLst>
            </a:pPr>
            <a:r>
              <a:rPr lang="ar-EG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أحتفل بالنجاحات والدروس المستفادة حتى نتمكن جميعًا من التطور والانطلاق إلى الأمام على نحو أسرع.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r" rt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  <a:tabLst>
                <a:tab pos="171450" algn="l"/>
                <a:tab pos="457200" algn="l"/>
              </a:tabLst>
            </a:pPr>
            <a:r>
              <a:rPr lang="ar-EG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أدعم مَن حولي وأعلم أنني لا يمكنني النجاح إلا إذا نجحنا جميعًا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r" rt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  <a:tabLst>
                <a:tab pos="171450" algn="l"/>
                <a:tab pos="457200" algn="l"/>
              </a:tabLst>
            </a:pPr>
            <a:r>
              <a:rPr lang="ar-EG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اعطي حرية في العمل في إطار واضح، وأقدم تمكينًا هادفًا.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r" rt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  <a:tabLst>
                <a:tab pos="171450" algn="l"/>
              </a:tabLst>
            </a:pPr>
            <a:r>
              <a:rPr lang="ar-EG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أدرس أثر أعمالي على أفراد مجتمع </a:t>
            </a:r>
            <a:r>
              <a:rPr lang="ar-AE" sz="1200" dirty="0">
                <a:latin typeface="Agrandir" panose="00000500000000000000" pitchFamily="2" charset="0"/>
              </a:rPr>
              <a:t>ال</a:t>
            </a:r>
            <a:r>
              <a:rPr lang="en-US" sz="1200" dirty="0">
                <a:latin typeface="Agrandir" panose="00000500000000000000" pitchFamily="2" charset="0"/>
              </a:rPr>
              <a:t> PMI </a:t>
            </a:r>
            <a:r>
              <a:rPr lang="ar-EG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وأعمل لتحقيق أفضل نتيجة عامة تخدم رسالتنا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6483DEB-8DEA-435C-A524-C3A52F1F9462}"/>
              </a:ext>
            </a:extLst>
          </p:cNvPr>
          <p:cNvCxnSpPr>
            <a:cxnSpLocks/>
          </p:cNvCxnSpPr>
          <p:nvPr/>
        </p:nvCxnSpPr>
        <p:spPr>
          <a:xfrm>
            <a:off x="5100240" y="3166971"/>
            <a:ext cx="5939943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879306BC-4E12-4594-B45E-DCE429D6B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0" y="0"/>
            <a:ext cx="4408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565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A90A22B3-A5C1-F1BF-B488-32C754D76971}"/>
              </a:ext>
            </a:extLst>
          </p:cNvPr>
          <p:cNvSpPr txBox="1"/>
          <p:nvPr/>
        </p:nvSpPr>
        <p:spPr>
          <a:xfrm>
            <a:off x="183693" y="1150575"/>
            <a:ext cx="2122984" cy="4942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250"/>
              </a:lnSpc>
            </a:pPr>
            <a:r>
              <a:rPr lang="ar-AE" sz="1100" dirty="0">
                <a:latin typeface="Agrandir" panose="00000500000000000000" pitchFamily="2" charset="0"/>
              </a:rPr>
              <a:t>نقيم علاقات عميقة وثالعمل معًا نحو تحقيق رسالتنا.</a:t>
            </a:r>
          </a:p>
          <a:p>
            <a:pPr algn="r">
              <a:lnSpc>
                <a:spcPts val="1250"/>
              </a:lnSpc>
            </a:pPr>
            <a:endParaRPr lang="ar-AE" sz="1100" dirty="0">
              <a:latin typeface="Agrandir" panose="00000500000000000000" pitchFamily="2" charset="0"/>
            </a:endParaRPr>
          </a:p>
          <a:p>
            <a:pPr algn="r">
              <a:lnSpc>
                <a:spcPts val="1250"/>
              </a:lnSpc>
            </a:pPr>
            <a:r>
              <a:rPr lang="ar-AE" sz="1100" dirty="0">
                <a:latin typeface="Agrandir" panose="00000500000000000000" pitchFamily="2" charset="0"/>
              </a:rPr>
              <a:t>نستخدم هدفنا المشترك ليوحدنا كمجتمع ويحفزنا لنكون مؤثرين.</a:t>
            </a:r>
          </a:p>
          <a:p>
            <a:pPr algn="r">
              <a:lnSpc>
                <a:spcPts val="1250"/>
              </a:lnSpc>
            </a:pPr>
            <a:endParaRPr lang="ar-AE" sz="1100" dirty="0">
              <a:latin typeface="Agrandir" panose="00000500000000000000" pitchFamily="2" charset="0"/>
            </a:endParaRPr>
          </a:p>
          <a:p>
            <a:pPr algn="r">
              <a:lnSpc>
                <a:spcPts val="1250"/>
              </a:lnSpc>
            </a:pPr>
            <a:r>
              <a:rPr lang="ar-AE" sz="1100" dirty="0">
                <a:latin typeface="Agrandir" panose="00000500000000000000" pitchFamily="2" charset="0"/>
              </a:rPr>
              <a:t>نعمل بما يتفق مع أهدافنا العالمية مع تمكيننا من قة تساعدنا على تحقيق الأهداف المحلية.</a:t>
            </a:r>
          </a:p>
          <a:p>
            <a:pPr algn="r">
              <a:lnSpc>
                <a:spcPts val="1450"/>
              </a:lnSpc>
            </a:pPr>
            <a:endParaRPr lang="en-US" sz="1100" dirty="0">
              <a:solidFill>
                <a:srgbClr val="0080A8"/>
              </a:solidFill>
              <a:latin typeface="Agrandir Medium" pitchFamily="2" charset="77"/>
            </a:endParaRPr>
          </a:p>
          <a:p>
            <a:pPr algn="r">
              <a:lnSpc>
                <a:spcPts val="1450"/>
              </a:lnSpc>
            </a:pPr>
            <a:r>
              <a:rPr lang="en-US" sz="1100" dirty="0">
                <a:solidFill>
                  <a:srgbClr val="0080A8"/>
                </a:solidFill>
              </a:rPr>
              <a:t>:</a:t>
            </a:r>
            <a:r>
              <a:rPr lang="ar-AE" sz="1100" dirty="0">
                <a:solidFill>
                  <a:srgbClr val="0080A8"/>
                </a:solidFill>
              </a:rPr>
              <a:t>السلوكيات</a:t>
            </a:r>
            <a:endParaRPr lang="en-US" sz="1100" dirty="0">
              <a:solidFill>
                <a:srgbClr val="0080A8"/>
              </a:solidFill>
            </a:endParaRPr>
          </a:p>
          <a:p>
            <a:pPr>
              <a:lnSpc>
                <a:spcPts val="500"/>
              </a:lnSpc>
            </a:pPr>
            <a:endParaRPr lang="en-US" sz="11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171450" algn="l"/>
              </a:tabLst>
            </a:pPr>
            <a:r>
              <a:rPr lang="en-US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  <a:tabLst>
                <a:tab pos="171450" algn="l"/>
                <a:tab pos="457200" algn="l"/>
              </a:tabLst>
            </a:pPr>
            <a:r>
              <a:rPr lang="ar-EG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أقيم علاقات شخصية تستمر وليس صلات فحسب.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r" rt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  <a:tabLst>
                <a:tab pos="171450" algn="l"/>
                <a:tab pos="457200" algn="l"/>
              </a:tabLst>
            </a:pPr>
            <a:r>
              <a:rPr lang="ar-EG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أستمع لكي أفهم وأجد طرقًا للتعامل في الحلول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r" rt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  <a:tabLst>
                <a:tab pos="171450" algn="l"/>
                <a:tab pos="457200" algn="l"/>
              </a:tabLst>
            </a:pPr>
            <a:r>
              <a:rPr lang="ar-EG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أحتفل بالنجاحات والدروس المستفادة حتى نتمكن جميعًا من التطور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ar-EG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والانطلاق إلى الأمام على نحو أسرع.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r" rt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  <a:tabLst>
                <a:tab pos="171450" algn="l"/>
                <a:tab pos="457200" algn="l"/>
              </a:tabLst>
            </a:pPr>
            <a:r>
              <a:rPr lang="ar-EG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أدعم مَن حولي وأعلم أنني لا يمكنني النجاح إلا إذا نجحنا جميعًا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r" rt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  <a:tabLst>
                <a:tab pos="171450" algn="l"/>
                <a:tab pos="457200" algn="l"/>
              </a:tabLst>
            </a:pPr>
            <a:r>
              <a:rPr lang="ar-EG" sz="1100" dirty="0">
                <a:latin typeface="Calibri" panose="020F0502020204030204" pitchFamily="34" charset="0"/>
                <a:ea typeface="Calibri" panose="020F0502020204030204" pitchFamily="34" charset="0"/>
              </a:rPr>
              <a:t>اعطي حرية في العمل </a:t>
            </a:r>
            <a:r>
              <a:rPr lang="ar-EG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في إطار واضح، وأقدم تمكينًا هادفًا.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r" rt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  <a:tabLst>
                <a:tab pos="171450" algn="l"/>
              </a:tabLst>
            </a:pPr>
            <a:r>
              <a:rPr lang="ar-EG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أدرس أثر أعمالي على أفراد مجتمع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ar-AE" sz="1100" dirty="0">
                <a:latin typeface="Agrandir" panose="00000500000000000000" pitchFamily="2" charset="0"/>
              </a:rPr>
              <a:t>ال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ar-EG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PMI</a:t>
            </a:r>
            <a:r>
              <a:rPr lang="ar-EG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وأعمل لتحقيق أفضل نتيجة عامة تخدم رسالتنا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1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4747535-BB7A-904F-F9C7-2FEBC018C372}"/>
              </a:ext>
            </a:extLst>
          </p:cNvPr>
          <p:cNvSpPr txBox="1"/>
          <p:nvPr/>
        </p:nvSpPr>
        <p:spPr>
          <a:xfrm>
            <a:off x="2463311" y="1150575"/>
            <a:ext cx="2174063" cy="5015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ts val="1550"/>
              </a:lnSpc>
            </a:pPr>
            <a:r>
              <a:rPr lang="ar-AE" sz="1100" dirty="0">
                <a:latin typeface="Agrandir" panose="00000500000000000000" pitchFamily="2" charset="0"/>
              </a:rPr>
              <a:t>نسعى دائمًا لطرق تحسين الخدمة </a:t>
            </a:r>
            <a:endParaRPr lang="en-US" sz="1100" dirty="0">
              <a:latin typeface="Agrandir" panose="00000500000000000000" pitchFamily="2" charset="0"/>
            </a:endParaRPr>
          </a:p>
          <a:p>
            <a:pPr algn="r" rtl="1">
              <a:lnSpc>
                <a:spcPts val="1550"/>
              </a:lnSpc>
            </a:pPr>
            <a:r>
              <a:rPr lang="ar-AE" sz="1100" dirty="0">
                <a:latin typeface="Agrandir" panose="00000500000000000000" pitchFamily="2" charset="0"/>
              </a:rPr>
              <a:t>التي نقدمها لمجتمع  ال</a:t>
            </a:r>
            <a:r>
              <a:rPr lang="en-US" sz="1100" dirty="0">
                <a:latin typeface="Agrandir" panose="00000500000000000000" pitchFamily="2" charset="0"/>
              </a:rPr>
              <a:t>.PMI </a:t>
            </a:r>
          </a:p>
          <a:p>
            <a:pPr algn="r" rtl="1">
              <a:lnSpc>
                <a:spcPts val="1250"/>
              </a:lnSpc>
            </a:pPr>
            <a:r>
              <a:rPr lang="en-US" sz="1100" dirty="0">
                <a:latin typeface="Agrandir" panose="00000500000000000000" pitchFamily="2" charset="0"/>
              </a:rPr>
              <a:t> </a:t>
            </a:r>
          </a:p>
          <a:p>
            <a:pPr algn="r">
              <a:lnSpc>
                <a:spcPts val="1250"/>
              </a:lnSpc>
            </a:pPr>
            <a:r>
              <a:rPr lang="ar-AE" sz="1100" dirty="0">
                <a:latin typeface="Agrandir" panose="00000500000000000000" pitchFamily="2" charset="0"/>
              </a:rPr>
              <a:t>نرى التحديات كفرص للتحديث ونستغل هذه الفرص.</a:t>
            </a:r>
          </a:p>
          <a:p>
            <a:pPr algn="r">
              <a:lnSpc>
                <a:spcPts val="1250"/>
              </a:lnSpc>
            </a:pPr>
            <a:endParaRPr lang="ar-AE" sz="1100" dirty="0">
              <a:latin typeface="Agrandir" panose="00000500000000000000" pitchFamily="2" charset="0"/>
            </a:endParaRPr>
          </a:p>
          <a:p>
            <a:pPr algn="r">
              <a:lnSpc>
                <a:spcPts val="1250"/>
              </a:lnSpc>
            </a:pPr>
            <a:r>
              <a:rPr lang="ar-AE" sz="1100" dirty="0">
                <a:latin typeface="Agrandir" panose="00000500000000000000" pitchFamily="2" charset="0"/>
              </a:rPr>
              <a:t>نشعر سريعًا بإمكانية إخفاقنا فنعمل على تصحيح الأوضاع.</a:t>
            </a:r>
          </a:p>
          <a:p>
            <a:pPr algn="r">
              <a:lnSpc>
                <a:spcPts val="1450"/>
              </a:lnSpc>
            </a:pPr>
            <a:endParaRPr lang="en-US" sz="1100" dirty="0">
              <a:solidFill>
                <a:srgbClr val="FF610F"/>
              </a:solidFill>
              <a:latin typeface="Agrandir Medium" pitchFamily="2" charset="77"/>
            </a:endParaRPr>
          </a:p>
          <a:p>
            <a:pPr algn="r">
              <a:lnSpc>
                <a:spcPts val="1450"/>
              </a:lnSpc>
            </a:pPr>
            <a:r>
              <a:rPr lang="en-US" sz="1100" dirty="0">
                <a:solidFill>
                  <a:srgbClr val="8A66C4"/>
                </a:solidFill>
                <a:latin typeface="Agrandir Medium" pitchFamily="2" charset="77"/>
              </a:rPr>
              <a:t>:</a:t>
            </a:r>
            <a:r>
              <a:rPr lang="ar-AE" sz="1100" dirty="0">
                <a:solidFill>
                  <a:srgbClr val="8A66C4"/>
                </a:solidFill>
                <a:latin typeface="Agrandir Medium" pitchFamily="2" charset="77"/>
              </a:rPr>
              <a:t>السلوكيات</a:t>
            </a:r>
            <a:endParaRPr lang="en-US" sz="1100" dirty="0">
              <a:solidFill>
                <a:srgbClr val="8A66C4"/>
              </a:solidFill>
              <a:latin typeface="Agrandir" pitchFamily="2" charset="77"/>
            </a:endParaRPr>
          </a:p>
          <a:p>
            <a:pPr algn="r">
              <a:lnSpc>
                <a:spcPts val="1450"/>
              </a:lnSpc>
            </a:pPr>
            <a:endParaRPr lang="en-US" sz="1100" dirty="0">
              <a:solidFill>
                <a:srgbClr val="8A66C4"/>
              </a:solidFill>
              <a:latin typeface="Agrandir" pitchFamily="2" charset="77"/>
            </a:endParaRPr>
          </a:p>
          <a:p>
            <a:pPr marL="285750" indent="-285750">
              <a:lnSpc>
                <a:spcPts val="500"/>
              </a:lnSpc>
              <a:buFont typeface="Arial" panose="020B0604020202020204" pitchFamily="34" charset="0"/>
              <a:buChar char="•"/>
            </a:pPr>
            <a:endParaRPr lang="en-US" sz="11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 marL="342900" marR="0" lvl="0" indent="-342900" algn="r" rt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  <a:tabLst>
                <a:tab pos="171450" algn="l"/>
                <a:tab pos="457200" algn="l"/>
              </a:tabLst>
            </a:pPr>
            <a:r>
              <a:rPr lang="ar-EG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أفكر تفكيرًا نقديًا وأقترح الحلول التي يمكنها تلبية احتياجات مجتمع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ar-AE" sz="1100" dirty="0">
                <a:latin typeface="Agrandir" panose="00000500000000000000" pitchFamily="2" charset="0"/>
              </a:rPr>
              <a:t>ال</a:t>
            </a:r>
            <a:r>
              <a:rPr lang="en-US" sz="1100" dirty="0">
                <a:latin typeface="Agrandir" panose="00000500000000000000" pitchFamily="2" charset="0"/>
              </a:rPr>
              <a:t>.PMI 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  <a:tabLst>
                <a:tab pos="171450" algn="l"/>
                <a:tab pos="457200" algn="l"/>
              </a:tabLst>
            </a:pPr>
            <a:r>
              <a:rPr lang="ar-EG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أتطلع إلى ما هو أبعد من </a:t>
            </a:r>
            <a:r>
              <a:rPr lang="en-US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PMI</a:t>
            </a:r>
            <a:r>
              <a:rPr lang="ar-EG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للعثور على طرق جديدة </a:t>
            </a:r>
            <a:r>
              <a:rPr lang="ar-EG" sz="1100" dirty="0">
                <a:latin typeface="Calibri" panose="020F0502020204030204" pitchFamily="34" charset="0"/>
                <a:ea typeface="Calibri" panose="020F0502020204030204" pitchFamily="34" charset="0"/>
              </a:rPr>
              <a:t>لايجاد القيم الحقيقية والتحسين عند الحاجة.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r" rt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  <a:tabLst>
                <a:tab pos="171450" algn="l"/>
                <a:tab pos="457200" algn="l"/>
              </a:tabLst>
            </a:pPr>
            <a:r>
              <a:rPr lang="ar-EG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أبادر وأتحمل مسؤولية حل المشكلات التي </a:t>
            </a:r>
            <a:r>
              <a:rPr lang="ar-EG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أواجهها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r" rt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  <a:tabLst>
                <a:tab pos="171450" algn="l"/>
                <a:tab pos="457200" algn="l"/>
              </a:tabLst>
            </a:pPr>
            <a:r>
              <a:rPr lang="ar-EG" sz="1100" dirty="0">
                <a:latin typeface="Calibri" panose="020F0502020204030204" pitchFamily="34" charset="0"/>
                <a:ea typeface="Calibri" panose="020F0502020204030204" pitchFamily="34" charset="0"/>
              </a:rPr>
              <a:t>اسعى لابقى</a:t>
            </a:r>
            <a:r>
              <a:rPr lang="ar-EG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منفتح الذهن ومحبًا للاستطلاع وأستغل فرص التغيير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r" rt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  <a:tabLst>
                <a:tab pos="171450" algn="l"/>
                <a:tab pos="457200" algn="l"/>
              </a:tabLst>
            </a:pPr>
            <a:r>
              <a:rPr lang="ar-EG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أوفر بيئة آمنة للتجارب ومشاركة الأخطاء كوسيلة للتحسين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r" rt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  <a:tabLst>
                <a:tab pos="171450" algn="l"/>
              </a:tabLst>
            </a:pPr>
            <a:r>
              <a:rPr lang="ar-EG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أتعلم باستمرار من الآخرين وأدرك أن هناك دائمًا أكثر من طريق "صحيح" ممكن للمضي قدمًا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150"/>
              </a:lnSpc>
            </a:pPr>
            <a:endParaRPr lang="ar-AE" sz="110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9EF403C-DE3E-E289-6DD0-E830F7677411}"/>
              </a:ext>
            </a:extLst>
          </p:cNvPr>
          <p:cNvSpPr txBox="1"/>
          <p:nvPr/>
        </p:nvSpPr>
        <p:spPr>
          <a:xfrm>
            <a:off x="9763052" y="1150575"/>
            <a:ext cx="2092960" cy="5129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450"/>
              </a:lnSpc>
            </a:pPr>
            <a:r>
              <a:rPr lang="ar-AE" sz="850" dirty="0">
                <a:latin typeface="Agrandir" panose="00000500000000000000" pitchFamily="2" charset="0"/>
              </a:rPr>
              <a:t>التعامل معنا أمر سهل.</a:t>
            </a:r>
          </a:p>
          <a:p>
            <a:pPr algn="r">
              <a:lnSpc>
                <a:spcPts val="1450"/>
              </a:lnSpc>
            </a:pPr>
            <a:endParaRPr lang="ar-AE" sz="850" dirty="0">
              <a:latin typeface="Agrandir" panose="00000500000000000000" pitchFamily="2" charset="0"/>
            </a:endParaRPr>
          </a:p>
          <a:p>
            <a:pPr algn="r">
              <a:lnSpc>
                <a:spcPts val="1450"/>
              </a:lnSpc>
            </a:pPr>
            <a:r>
              <a:rPr lang="ar-AE" sz="850" dirty="0">
                <a:latin typeface="Agrandir" panose="00000500000000000000" pitchFamily="2" charset="0"/>
              </a:rPr>
              <a:t>عندما نواجه أمورًا تبطئ وتيرة عملنا، فإننا نبحث عن وسيلة أفضل.</a:t>
            </a:r>
          </a:p>
          <a:p>
            <a:pPr algn="r">
              <a:lnSpc>
                <a:spcPts val="1450"/>
              </a:lnSpc>
            </a:pPr>
            <a:endParaRPr lang="ar-AE" sz="850" dirty="0">
              <a:latin typeface="Agrandir" panose="00000500000000000000" pitchFamily="2" charset="0"/>
            </a:endParaRPr>
          </a:p>
          <a:p>
            <a:pPr algn="r">
              <a:lnSpc>
                <a:spcPts val="1450"/>
              </a:lnSpc>
            </a:pPr>
            <a:r>
              <a:rPr lang="ar-AE" sz="850" dirty="0">
                <a:latin typeface="Agrandir" panose="00000500000000000000" pitchFamily="2" charset="0"/>
              </a:rPr>
              <a:t>نعطي الأولوية للأمور الأكثر أهمية ونسلك الطرق المباشرة.</a:t>
            </a:r>
          </a:p>
          <a:p>
            <a:pPr algn="r">
              <a:lnSpc>
                <a:spcPts val="1450"/>
              </a:lnSpc>
            </a:pPr>
            <a:endParaRPr lang="en-US" sz="850" dirty="0">
              <a:latin typeface="Agrandir" pitchFamily="2" charset="77"/>
            </a:endParaRPr>
          </a:p>
          <a:p>
            <a:pPr algn="r">
              <a:lnSpc>
                <a:spcPts val="1450"/>
              </a:lnSpc>
            </a:pPr>
            <a:r>
              <a:rPr lang="en-US" sz="850" dirty="0">
                <a:solidFill>
                  <a:srgbClr val="FF610F"/>
                </a:solidFill>
                <a:latin typeface="Agrandir Medium" pitchFamily="2" charset="77"/>
              </a:rPr>
              <a:t>:</a:t>
            </a:r>
            <a:r>
              <a:rPr lang="ar-AE" sz="850" dirty="0">
                <a:solidFill>
                  <a:srgbClr val="FF610F"/>
                </a:solidFill>
                <a:latin typeface="Agrandir Medium" pitchFamily="2" charset="77"/>
              </a:rPr>
              <a:t>السلوكيات</a:t>
            </a:r>
            <a:endParaRPr lang="en-US" sz="850" dirty="0">
              <a:latin typeface="Agrandir" pitchFamily="2" charset="77"/>
            </a:endParaRPr>
          </a:p>
          <a:p>
            <a:pPr algn="r">
              <a:lnSpc>
                <a:spcPts val="1450"/>
              </a:lnSpc>
            </a:pPr>
            <a:endParaRPr lang="en-US" sz="850" dirty="0">
              <a:latin typeface="Agrandir" pitchFamily="2" charset="77"/>
            </a:endParaRPr>
          </a:p>
          <a:p>
            <a:pPr marL="285750" indent="-285750">
              <a:lnSpc>
                <a:spcPts val="500"/>
              </a:lnSpc>
              <a:buFont typeface="Arial" panose="020B0604020202020204" pitchFamily="34" charset="0"/>
              <a:buChar char="•"/>
            </a:pPr>
            <a:endParaRPr lang="en-US" sz="85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 marL="342900" marR="0" lvl="0" indent="-342900" algn="r" rt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  <a:tabLst>
                <a:tab pos="400050" algn="l"/>
              </a:tabLst>
            </a:pPr>
            <a:r>
              <a:rPr lang="ar-EG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أتحدث بصراحة ولطف للوصول إلى النتيجة الصحيحة سريعًا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r" rt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  <a:tabLst>
                <a:tab pos="400050" algn="l"/>
              </a:tabLst>
            </a:pPr>
            <a:r>
              <a:rPr lang="ar-EG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أتمكن من التواصل والتفاعل بوضوح وبساطة وشفافية بما يتوافق مع احتياجات المشاركين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r" rt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  <a:tabLst>
                <a:tab pos="400050" algn="l"/>
              </a:tabLst>
            </a:pPr>
            <a:r>
              <a:rPr lang="ar-EG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أعمل على الحد من التعقيد وإزالة العوائق كلما أمكن ذلك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r" rt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  <a:tabLst>
                <a:tab pos="400050" algn="l"/>
              </a:tabLst>
            </a:pPr>
            <a:r>
              <a:rPr lang="ar-EG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أُشرك الأشخاص المناسبين بالطريقة الصحيحة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r" rt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  <a:tabLst>
                <a:tab pos="400050" algn="l"/>
              </a:tabLst>
            </a:pPr>
            <a:r>
              <a:rPr lang="ar-EG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أتصرف بسرعة قدر الإمكان أ</a:t>
            </a:r>
            <a:r>
              <a:rPr lang="ar-EG" sz="1100" dirty="0">
                <a:latin typeface="Calibri" panose="020F0502020204030204" pitchFamily="34" charset="0"/>
                <a:ea typeface="Calibri" panose="020F0502020204030204" pitchFamily="34" charset="0"/>
              </a:rPr>
              <a:t>سعى للحصول على المعلومات اللازمة عند الحاجة، </a:t>
            </a:r>
            <a:r>
              <a:rPr lang="ar-EG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، ولدي الخبرة و/أو البيانات التي تدعم قراراتي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r" rt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  <a:tabLst>
                <a:tab pos="400050" algn="l"/>
              </a:tabLst>
            </a:pPr>
            <a:r>
              <a:rPr lang="ar-EG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أرفض بعض الأشياء لكي أتمكن من قبول الأشياء الأهم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150"/>
              </a:lnSpc>
            </a:pPr>
            <a:endParaRPr lang="en-US" sz="85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5A3F65D-00C8-9C26-BAFD-A4B2AD81F5FD}"/>
              </a:ext>
            </a:extLst>
          </p:cNvPr>
          <p:cNvSpPr txBox="1"/>
          <p:nvPr/>
        </p:nvSpPr>
        <p:spPr>
          <a:xfrm>
            <a:off x="4983007" y="1150575"/>
            <a:ext cx="2174063" cy="5119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250"/>
              </a:lnSpc>
            </a:pPr>
            <a:r>
              <a:rPr lang="ar-AE" sz="1100" dirty="0">
                <a:latin typeface="Agrandir" panose="00000500000000000000" pitchFamily="2" charset="0"/>
              </a:rPr>
              <a:t>نعمل على تحقيق بيئة مؤاتية لكي يشعر الجميع بالانتماء؛ لأن اختلافاتنا تجعلنا أقوى.</a:t>
            </a:r>
          </a:p>
          <a:p>
            <a:pPr algn="r">
              <a:lnSpc>
                <a:spcPts val="1250"/>
              </a:lnSpc>
            </a:pPr>
            <a:endParaRPr lang="ar-AE" sz="1100" dirty="0">
              <a:latin typeface="Agrandir" panose="00000500000000000000" pitchFamily="2" charset="0"/>
            </a:endParaRPr>
          </a:p>
          <a:p>
            <a:pPr algn="r">
              <a:lnSpc>
                <a:spcPts val="1250"/>
              </a:lnSpc>
            </a:pPr>
            <a:r>
              <a:rPr lang="ar-AE" sz="1100" dirty="0">
                <a:latin typeface="Agrandir" panose="00000500000000000000" pitchFamily="2" charset="0"/>
              </a:rPr>
              <a:t>نعمل بإنسانية ونُبدي اهتمامًا وتعاطفًا واحترامًا لاحتياجات الآخرين.</a:t>
            </a:r>
          </a:p>
          <a:p>
            <a:pPr algn="r">
              <a:lnSpc>
                <a:spcPts val="1250"/>
              </a:lnSpc>
            </a:pPr>
            <a:endParaRPr lang="ar-AE" sz="1100" dirty="0">
              <a:latin typeface="Agrandir" panose="00000500000000000000" pitchFamily="2" charset="0"/>
            </a:endParaRPr>
          </a:p>
          <a:p>
            <a:pPr algn="r">
              <a:lnSpc>
                <a:spcPts val="1250"/>
              </a:lnSpc>
            </a:pPr>
            <a:r>
              <a:rPr lang="ar-AE" sz="1100" dirty="0">
                <a:latin typeface="Agrandir" panose="00000500000000000000" pitchFamily="2" charset="0"/>
              </a:rPr>
              <a:t>نفترض حسن النية ونسعى للفهم، لا لإصدار الأحكام.</a:t>
            </a:r>
          </a:p>
          <a:p>
            <a:pPr algn="r">
              <a:lnSpc>
                <a:spcPts val="1450"/>
              </a:lnSpc>
            </a:pPr>
            <a:endParaRPr lang="en-US" sz="1100" dirty="0">
              <a:latin typeface="Agrandir" pitchFamily="2" charset="77"/>
            </a:endParaRPr>
          </a:p>
          <a:p>
            <a:pPr algn="r">
              <a:lnSpc>
                <a:spcPts val="1450"/>
              </a:lnSpc>
            </a:pPr>
            <a:r>
              <a:rPr lang="en-US" sz="1100" dirty="0">
                <a:solidFill>
                  <a:srgbClr val="05BFE0"/>
                </a:solidFill>
                <a:latin typeface="Agrandir Medium" pitchFamily="2" charset="77"/>
              </a:rPr>
              <a:t>:</a:t>
            </a:r>
            <a:r>
              <a:rPr lang="ar-AE" sz="1100" dirty="0">
                <a:solidFill>
                  <a:srgbClr val="05BFE0"/>
                </a:solidFill>
                <a:latin typeface="Agrandir Medium" pitchFamily="2" charset="77"/>
              </a:rPr>
              <a:t>السلوكيات</a:t>
            </a:r>
            <a:endParaRPr lang="en-US" sz="1100" dirty="0">
              <a:solidFill>
                <a:srgbClr val="05BFE0"/>
              </a:solidFill>
              <a:latin typeface="Agrandir" pitchFamily="2" charset="77"/>
            </a:endParaRPr>
          </a:p>
          <a:p>
            <a:pPr algn="r">
              <a:lnSpc>
                <a:spcPts val="1450"/>
              </a:lnSpc>
            </a:pPr>
            <a:endParaRPr lang="en-US" sz="1100" dirty="0">
              <a:latin typeface="Agrandir" pitchFamily="2" charset="77"/>
            </a:endParaRPr>
          </a:p>
          <a:p>
            <a:pPr marL="285750" indent="-285750">
              <a:lnSpc>
                <a:spcPts val="500"/>
              </a:lnSpc>
              <a:buFont typeface="Arial" panose="020B0604020202020204" pitchFamily="34" charset="0"/>
              <a:buChar char="•"/>
            </a:pPr>
            <a:endParaRPr lang="en-US" sz="11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 marL="342900" marR="0" lvl="0" indent="-342900" algn="r" rt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  <a:tabLst>
                <a:tab pos="171450" algn="l"/>
              </a:tabLst>
            </a:pPr>
            <a:r>
              <a:rPr lang="ar-EG" sz="1100" dirty="0">
                <a:latin typeface="Calibri" panose="020F0502020204030204" pitchFamily="34" charset="0"/>
                <a:ea typeface="Calibri" panose="020F0502020204030204" pitchFamily="34" charset="0"/>
              </a:rPr>
              <a:t>أرفض كل </a:t>
            </a:r>
            <a:r>
              <a:rPr lang="ar-EG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ما يشير إلى عدم الاحترام أو التحيز أو التمييز.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r" rt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  <a:tabLst>
                <a:tab pos="171450" algn="l"/>
              </a:tabLst>
            </a:pPr>
            <a:r>
              <a:rPr lang="ar-EG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أوفر بيئات آمنة وداعمة ومحترمة نستطيع فيها جميعًا التعبير عن احتياجاتنا، ويُسمع فيها كل صوت منا.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r" rtl="1">
              <a:lnSpc>
                <a:spcPct val="107000"/>
              </a:lnSpc>
              <a:buFont typeface="Arial" panose="020B0604020202020204" pitchFamily="34" charset="0"/>
              <a:buChar char="●"/>
              <a:tabLst>
                <a:tab pos="171450" algn="l"/>
              </a:tabLst>
            </a:pPr>
            <a:r>
              <a:rPr lang="ar-EG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أُدرك أوجه تحيزي </a:t>
            </a:r>
            <a:r>
              <a:rPr lang="ar-EG" sz="1100" dirty="0">
                <a:latin typeface="Calibri" panose="020F0502020204030204" pitchFamily="34" charset="0"/>
                <a:ea typeface="Calibri" panose="020F0502020204030204" pitchFamily="34" charset="0"/>
              </a:rPr>
              <a:t>وخلفيتي.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r" rt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  <a:tabLst>
                <a:tab pos="171450" algn="l"/>
              </a:tabLst>
            </a:pPr>
            <a:r>
              <a:rPr lang="ar-EG" sz="1100" dirty="0">
                <a:latin typeface="Calibri" panose="020F0502020204030204" pitchFamily="34" charset="0"/>
                <a:ea typeface="Calibri" panose="020F0502020204030204" pitchFamily="34" charset="0"/>
              </a:rPr>
              <a:t>اعطي وقتا كافيا  لأتفهم</a:t>
            </a:r>
            <a:r>
              <a:rPr lang="ar-EG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خبرات الآخرين واحتياجاتهم وتجاربهم ووجهات نظرهم الفريدة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r" rt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  <a:tabLst>
                <a:tab pos="171450" algn="l"/>
              </a:tabLst>
            </a:pPr>
            <a:r>
              <a:rPr lang="ar-EG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أتعاطف مع الآخرين، وأرى أفضل ما فيهم، وأبحث عن فرص النجاح في الشراكة معهم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r" rt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  <a:tabLst>
                <a:tab pos="171450" algn="l"/>
              </a:tabLst>
            </a:pPr>
            <a:r>
              <a:rPr lang="ar-EG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أُعطي الأولوية لسلامتي وصحتي النفسية، وأعطي الآخرين المجال لذلك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150"/>
              </a:lnSpc>
            </a:pPr>
            <a:endParaRPr lang="ar-AE" sz="110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FE38498-AED0-BF21-0B3F-31DC5A54613F}"/>
              </a:ext>
            </a:extLst>
          </p:cNvPr>
          <p:cNvSpPr txBox="1"/>
          <p:nvPr/>
        </p:nvSpPr>
        <p:spPr>
          <a:xfrm>
            <a:off x="7414783" y="1150575"/>
            <a:ext cx="2122984" cy="5408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r" rt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171450" algn="l"/>
                <a:tab pos="457200" algn="l"/>
              </a:tabLst>
            </a:pPr>
            <a:r>
              <a:rPr lang="ar-AE" sz="1100" dirty="0">
                <a:latin typeface="Agrandir" panose="00000500000000000000" pitchFamily="2" charset="0"/>
              </a:rPr>
              <a:t>لقد وضعنا معيار العمل بأعلى جودة لتوفير أفضل أثر لمجتمع ال</a:t>
            </a:r>
            <a:r>
              <a:rPr lang="en-US" sz="1100" dirty="0">
                <a:latin typeface="Agrandir" panose="00000500000000000000" pitchFamily="2" charset="0"/>
              </a:rPr>
              <a:t>.PMI 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>
              <a:lnSpc>
                <a:spcPts val="1200"/>
              </a:lnSpc>
            </a:pPr>
            <a:endParaRPr lang="en-US" sz="1100" dirty="0">
              <a:latin typeface="Agrandir" panose="00000500000000000000" pitchFamily="2" charset="0"/>
            </a:endParaRPr>
          </a:p>
          <a:p>
            <a:pPr algn="r">
              <a:lnSpc>
                <a:spcPts val="1200"/>
              </a:lnSpc>
            </a:pPr>
            <a:r>
              <a:rPr lang="ar-AE" sz="1100" dirty="0">
                <a:latin typeface="Agrandir" panose="00000500000000000000" pitchFamily="2" charset="0"/>
              </a:rPr>
              <a:t>نحن في مقدمة الطريق بفضل التفكير على المدى الطويل والتصرف على المدى القصير.</a:t>
            </a:r>
          </a:p>
          <a:p>
            <a:pPr algn="r">
              <a:lnSpc>
                <a:spcPts val="1200"/>
              </a:lnSpc>
            </a:pPr>
            <a:endParaRPr lang="ar-AE" sz="1100" dirty="0">
              <a:latin typeface="Agrandir" panose="00000500000000000000" pitchFamily="2" charset="0"/>
            </a:endParaRPr>
          </a:p>
          <a:p>
            <a:pPr algn="r">
              <a:lnSpc>
                <a:spcPts val="1200"/>
              </a:lnSpc>
            </a:pPr>
            <a:r>
              <a:rPr lang="ar-AE" sz="1100" dirty="0">
                <a:latin typeface="Agrandir" panose="00000500000000000000" pitchFamily="2" charset="0"/>
              </a:rPr>
              <a:t>نحن نتحمل مسؤولية ما نفعله بلا خوف ونعلم أن كل عمل مهم.</a:t>
            </a:r>
          </a:p>
          <a:p>
            <a:pPr algn="r">
              <a:lnSpc>
                <a:spcPts val="1450"/>
              </a:lnSpc>
            </a:pPr>
            <a:endParaRPr lang="en-US" sz="1100" dirty="0">
              <a:latin typeface="Agrandir" pitchFamily="2" charset="77"/>
            </a:endParaRPr>
          </a:p>
          <a:p>
            <a:pPr algn="r">
              <a:lnSpc>
                <a:spcPts val="1450"/>
              </a:lnSpc>
            </a:pPr>
            <a:r>
              <a:rPr lang="en-US" sz="1100" dirty="0">
                <a:solidFill>
                  <a:srgbClr val="4F17A8"/>
                </a:solidFill>
                <a:latin typeface="Agrandir Medium" pitchFamily="2" charset="77"/>
              </a:rPr>
              <a:t>:</a:t>
            </a:r>
            <a:r>
              <a:rPr lang="ar-AE" sz="1100" dirty="0">
                <a:solidFill>
                  <a:srgbClr val="4F17A8"/>
                </a:solidFill>
                <a:latin typeface="Agrandir Medium" pitchFamily="2" charset="77"/>
              </a:rPr>
              <a:t>السلوكيات</a:t>
            </a:r>
            <a:endParaRPr lang="en-US" sz="1100" dirty="0">
              <a:latin typeface="Agrandir" pitchFamily="2" charset="77"/>
            </a:endParaRPr>
          </a:p>
          <a:p>
            <a:pPr>
              <a:lnSpc>
                <a:spcPts val="500"/>
              </a:lnSpc>
            </a:pPr>
            <a:endParaRPr lang="en-US" sz="11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>
              <a:lnSpc>
                <a:spcPts val="500"/>
              </a:lnSpc>
            </a:pPr>
            <a:endParaRPr lang="en-US" sz="11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 marL="342900" marR="0" lvl="0" indent="-342900" algn="r" rt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  <a:tabLst>
                <a:tab pos="171450" algn="l"/>
              </a:tabLst>
            </a:pPr>
            <a:r>
              <a:rPr lang="ar-EG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أقدم دائمًا تجارب وأعمال ممتازة وأسعى دائمًا لطُرق التحسين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r" rt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  <a:tabLst>
                <a:tab pos="171450" algn="l"/>
              </a:tabLst>
            </a:pPr>
            <a:r>
              <a:rPr lang="ar-EG" sz="1100" dirty="0">
                <a:latin typeface="Calibri" panose="020F0502020204030204" pitchFamily="34" charset="0"/>
                <a:ea typeface="Calibri" panose="020F0502020204030204" pitchFamily="34" charset="0"/>
              </a:rPr>
              <a:t>ابقى على اطلاع دائم على كافة التحديثات في كافة القطاعات</a:t>
            </a:r>
            <a:r>
              <a:rPr lang="ar-EG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وأستخدم هذه الرؤى لتحفيز تحقيق جودة أعلى في عملي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r" rt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  <a:tabLst>
                <a:tab pos="171450" algn="l"/>
              </a:tabLst>
            </a:pPr>
            <a:r>
              <a:rPr lang="ar-EG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أتصرف سريعًا وأخاطر مخاطرات ذكية بشكل دائم مع إدراك الأثر على المدى الطويل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r" rt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  <a:tabLst>
                <a:tab pos="171450" algn="l"/>
              </a:tabLst>
            </a:pPr>
            <a:r>
              <a:rPr lang="ar-EG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لديّ وعي بالذات وأسعى بانتظام لمعرفة الملاحظات وأرحب بها، فهي طريق التطور الشخصي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r" rt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  <a:tabLst>
                <a:tab pos="171450" algn="l"/>
              </a:tabLst>
            </a:pPr>
            <a:r>
              <a:rPr lang="ar-EG" sz="1100" dirty="0">
                <a:latin typeface="Calibri" panose="020F0502020204030204" pitchFamily="34" charset="0"/>
                <a:ea typeface="Calibri" panose="020F0502020204030204" pitchFamily="34" charset="0"/>
              </a:rPr>
              <a:t>اسعى دائما للتصرف واتخاذ الاجرادات اللازمة</a:t>
            </a:r>
            <a:r>
              <a:rPr lang="ar-EG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وأتحمل مسؤولية النتائج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r" rt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  <a:tabLst>
                <a:tab pos="171450" algn="l"/>
              </a:tabLst>
            </a:pPr>
            <a:r>
              <a:rPr lang="ar-EG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أتصرف بأخلاق ونزاهة وأتابع دائمًا التزاماتي وأثق في أن الآخرين يتّبعون نفس النهج.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500"/>
              </a:lnSpc>
            </a:pPr>
            <a:endParaRPr lang="en-US" sz="11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B42E2DC-9D12-4D26-8E89-59B0FFBE151B}"/>
              </a:ext>
            </a:extLst>
          </p:cNvPr>
          <p:cNvSpPr/>
          <p:nvPr/>
        </p:nvSpPr>
        <p:spPr>
          <a:xfrm>
            <a:off x="4936726" y="610779"/>
            <a:ext cx="2264514" cy="6145123"/>
          </a:xfrm>
          <a:prstGeom prst="rect">
            <a:avLst/>
          </a:prstGeom>
          <a:noFill/>
          <a:ln w="190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2543488-A5C4-4B41-AE35-8A9C5BAB0F5C}"/>
              </a:ext>
            </a:extLst>
          </p:cNvPr>
          <p:cNvSpPr/>
          <p:nvPr/>
        </p:nvSpPr>
        <p:spPr>
          <a:xfrm>
            <a:off x="4931788" y="612805"/>
            <a:ext cx="2264513" cy="4240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38AAFED-99BF-4455-84F7-F8687E75B9DD}"/>
              </a:ext>
            </a:extLst>
          </p:cNvPr>
          <p:cNvSpPr/>
          <p:nvPr/>
        </p:nvSpPr>
        <p:spPr>
          <a:xfrm>
            <a:off x="7326242" y="612805"/>
            <a:ext cx="2282545" cy="419820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F472D73-DF6B-4E3B-BBB4-FD461B9D8613}"/>
              </a:ext>
            </a:extLst>
          </p:cNvPr>
          <p:cNvSpPr/>
          <p:nvPr/>
        </p:nvSpPr>
        <p:spPr>
          <a:xfrm>
            <a:off x="9735477" y="612805"/>
            <a:ext cx="2280597" cy="4616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358EC0C-E017-4EF9-A25E-C2FF42AA3326}"/>
              </a:ext>
            </a:extLst>
          </p:cNvPr>
          <p:cNvSpPr/>
          <p:nvPr/>
        </p:nvSpPr>
        <p:spPr>
          <a:xfrm>
            <a:off x="150415" y="612805"/>
            <a:ext cx="2245122" cy="38567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77B70F9-2A59-405A-A6E9-E9645C85800F}"/>
              </a:ext>
            </a:extLst>
          </p:cNvPr>
          <p:cNvSpPr txBox="1"/>
          <p:nvPr/>
        </p:nvSpPr>
        <p:spPr>
          <a:xfrm>
            <a:off x="2675468" y="686462"/>
            <a:ext cx="2092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randir Medium" panose="00000600000000000000" pitchFamily="2" charset="0"/>
                <a:ea typeface="+mn-ea"/>
                <a:cs typeface="+mn-cs"/>
              </a:rPr>
              <a:t>Aim Higher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5F0B98D-922C-411B-A76B-F9E08971B974}"/>
              </a:ext>
            </a:extLst>
          </p:cNvPr>
          <p:cNvCxnSpPr>
            <a:cxnSpLocks/>
          </p:cNvCxnSpPr>
          <p:nvPr/>
        </p:nvCxnSpPr>
        <p:spPr>
          <a:xfrm>
            <a:off x="2654233" y="2689095"/>
            <a:ext cx="1997592" cy="0"/>
          </a:xfrm>
          <a:prstGeom prst="line">
            <a:avLst/>
          </a:prstGeom>
          <a:ln w="12700">
            <a:solidFill>
              <a:srgbClr val="C4B2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25A4427-B74D-49C2-AEFF-F6AD296538BD}"/>
              </a:ext>
            </a:extLst>
          </p:cNvPr>
          <p:cNvCxnSpPr>
            <a:cxnSpLocks/>
          </p:cNvCxnSpPr>
          <p:nvPr/>
        </p:nvCxnSpPr>
        <p:spPr>
          <a:xfrm>
            <a:off x="7475675" y="2749257"/>
            <a:ext cx="1997592" cy="0"/>
          </a:xfrm>
          <a:prstGeom prst="line">
            <a:avLst/>
          </a:prstGeom>
          <a:ln w="12700">
            <a:solidFill>
              <a:srgbClr val="C4B2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5AAF2630-F3AF-4740-BD8C-194664DBC427}"/>
              </a:ext>
            </a:extLst>
          </p:cNvPr>
          <p:cNvSpPr/>
          <p:nvPr/>
        </p:nvSpPr>
        <p:spPr>
          <a:xfrm>
            <a:off x="308073" y="6289482"/>
            <a:ext cx="232616" cy="270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0A559BE-CF7E-4DE0-B3C9-292F5CB2B74E}"/>
              </a:ext>
            </a:extLst>
          </p:cNvPr>
          <p:cNvSpPr/>
          <p:nvPr/>
        </p:nvSpPr>
        <p:spPr>
          <a:xfrm>
            <a:off x="142592" y="610779"/>
            <a:ext cx="2258441" cy="6113598"/>
          </a:xfrm>
          <a:prstGeom prst="rect">
            <a:avLst/>
          </a:prstGeom>
          <a:noFill/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FBE9C29-8B22-4103-8A0E-FDFCC3A161C0}"/>
              </a:ext>
            </a:extLst>
          </p:cNvPr>
          <p:cNvSpPr/>
          <p:nvPr/>
        </p:nvSpPr>
        <p:spPr>
          <a:xfrm>
            <a:off x="2520550" y="612805"/>
            <a:ext cx="2261247" cy="395520"/>
          </a:xfrm>
          <a:prstGeom prst="rect">
            <a:avLst/>
          </a:prstGeom>
          <a:solidFill>
            <a:srgbClr val="8A66C4"/>
          </a:solidFill>
          <a:ln>
            <a:solidFill>
              <a:srgbClr val="C4B2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B0AF70F-6914-48DC-9659-D19D47A59273}"/>
              </a:ext>
            </a:extLst>
          </p:cNvPr>
          <p:cNvSpPr/>
          <p:nvPr/>
        </p:nvSpPr>
        <p:spPr>
          <a:xfrm>
            <a:off x="2513884" y="610779"/>
            <a:ext cx="2280597" cy="6145124"/>
          </a:xfrm>
          <a:prstGeom prst="rect">
            <a:avLst/>
          </a:prstGeom>
          <a:noFill/>
          <a:ln w="19050">
            <a:solidFill>
              <a:srgbClr val="C4B2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D7A18C5-65D1-49EF-B67A-AE71C3EFC8A9}"/>
              </a:ext>
            </a:extLst>
          </p:cNvPr>
          <p:cNvSpPr/>
          <p:nvPr/>
        </p:nvSpPr>
        <p:spPr>
          <a:xfrm>
            <a:off x="7317731" y="610779"/>
            <a:ext cx="2300293" cy="6128565"/>
          </a:xfrm>
          <a:prstGeom prst="rect">
            <a:avLst/>
          </a:prstGeom>
          <a:noFill/>
          <a:ln w="19050">
            <a:solidFill>
              <a:srgbClr val="C4B2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3919782-CF64-4B08-8C77-583BDC981E59}"/>
              </a:ext>
            </a:extLst>
          </p:cNvPr>
          <p:cNvSpPr/>
          <p:nvPr/>
        </p:nvSpPr>
        <p:spPr>
          <a:xfrm>
            <a:off x="9729727" y="610779"/>
            <a:ext cx="2286348" cy="6128565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  <a:latin typeface="Arial" panose="020B0604020202020204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D82A413-3AFC-1B5C-9AC0-C8DF661D1D7A}"/>
              </a:ext>
            </a:extLst>
          </p:cNvPr>
          <p:cNvCxnSpPr>
            <a:cxnSpLocks/>
          </p:cNvCxnSpPr>
          <p:nvPr/>
        </p:nvCxnSpPr>
        <p:spPr>
          <a:xfrm>
            <a:off x="265232" y="2633679"/>
            <a:ext cx="1997592" cy="0"/>
          </a:xfrm>
          <a:prstGeom prst="line">
            <a:avLst/>
          </a:prstGeom>
          <a:ln w="127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4F44F7D-0864-E5E4-74A9-7469216BF730}"/>
              </a:ext>
            </a:extLst>
          </p:cNvPr>
          <p:cNvCxnSpPr>
            <a:cxnSpLocks/>
          </p:cNvCxnSpPr>
          <p:nvPr/>
        </p:nvCxnSpPr>
        <p:spPr>
          <a:xfrm>
            <a:off x="5061784" y="2633679"/>
            <a:ext cx="1997592" cy="0"/>
          </a:xfrm>
          <a:prstGeom prst="line">
            <a:avLst/>
          </a:prstGeom>
          <a:ln w="127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373F8A0-C605-173F-6D31-C11A2F9922D3}"/>
              </a:ext>
            </a:extLst>
          </p:cNvPr>
          <p:cNvCxnSpPr>
            <a:cxnSpLocks/>
          </p:cNvCxnSpPr>
          <p:nvPr/>
        </p:nvCxnSpPr>
        <p:spPr>
          <a:xfrm>
            <a:off x="9848852" y="2633679"/>
            <a:ext cx="1997592" cy="0"/>
          </a:xfrm>
          <a:prstGeom prst="line">
            <a:avLst/>
          </a:prstGeom>
          <a:ln w="127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91AE8D7-D3B4-BFF2-1F40-DAD92EE1EC83}"/>
              </a:ext>
            </a:extLst>
          </p:cNvPr>
          <p:cNvSpPr txBox="1"/>
          <p:nvPr/>
        </p:nvSpPr>
        <p:spPr>
          <a:xfrm>
            <a:off x="4812417" y="28936"/>
            <a:ext cx="74350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dirty="0">
                <a:latin typeface="Agrandir Medium"/>
                <a:cs typeface="Arial"/>
              </a:rPr>
              <a:t> </a:t>
            </a:r>
            <a:r>
              <a:rPr lang="en-US" sz="3200" b="1" dirty="0">
                <a:latin typeface="Agrandir Medium"/>
                <a:cs typeface="Arial"/>
              </a:rPr>
              <a:t> </a:t>
            </a:r>
            <a:r>
              <a:rPr lang="ar-KW" sz="2800" b="1" dirty="0">
                <a:latin typeface="+mj-lt"/>
                <a:cs typeface="Arial"/>
              </a:rPr>
              <a:t>التصرفات والقيم الثقافية  </a:t>
            </a:r>
            <a:r>
              <a:rPr lang="ar-KW" sz="2800" b="1" dirty="0" err="1">
                <a:latin typeface="+mj-lt"/>
                <a:cs typeface="Arial"/>
              </a:rPr>
              <a:t>لل</a:t>
            </a:r>
            <a:r>
              <a:rPr lang="ar-KW" sz="2800" b="1" dirty="0">
                <a:latin typeface="+mj-lt"/>
                <a:cs typeface="Arial"/>
              </a:rPr>
              <a:t> </a:t>
            </a:r>
            <a:r>
              <a:rPr lang="en-US" sz="2800" b="1" dirty="0">
                <a:latin typeface="+mj-lt"/>
                <a:cs typeface="Arial"/>
              </a:rPr>
              <a:t>PMI</a:t>
            </a:r>
            <a:endParaRPr lang="en-GB" sz="2800" dirty="0">
              <a:latin typeface="Agrandir Bold" panose="000008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57EEA8-01EB-583B-D30C-D57EC95C22EB}"/>
              </a:ext>
            </a:extLst>
          </p:cNvPr>
          <p:cNvSpPr txBox="1"/>
          <p:nvPr/>
        </p:nvSpPr>
        <p:spPr>
          <a:xfrm>
            <a:off x="9853378" y="686462"/>
            <a:ext cx="2092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1400" dirty="0">
                <a:solidFill>
                  <a:schemeClr val="bg1"/>
                </a:solidFill>
                <a:latin typeface="Agrandir Medium" panose="00000600000000000000" pitchFamily="2" charset="0"/>
              </a:rPr>
              <a:t>تسهيل الامور</a:t>
            </a:r>
            <a:endParaRPr lang="en-US" sz="1400" dirty="0">
              <a:solidFill>
                <a:schemeClr val="bg1"/>
              </a:solidFill>
              <a:latin typeface="Agrandir Medium" panose="000006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2D8DD7D-B3A7-E499-8DEE-742DA061ED89}"/>
              </a:ext>
            </a:extLst>
          </p:cNvPr>
          <p:cNvSpPr txBox="1"/>
          <p:nvPr/>
        </p:nvSpPr>
        <p:spPr>
          <a:xfrm>
            <a:off x="7444807" y="686462"/>
            <a:ext cx="2092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1400" dirty="0">
                <a:solidFill>
                  <a:schemeClr val="bg1"/>
                </a:solidFill>
                <a:latin typeface="Agrandir Medium" panose="00000600000000000000" pitchFamily="2" charset="0"/>
              </a:rPr>
              <a:t>سمو الاهداف</a:t>
            </a:r>
            <a:endParaRPr lang="en-US" sz="1400" dirty="0">
              <a:solidFill>
                <a:schemeClr val="bg1"/>
              </a:solidFill>
              <a:latin typeface="Agrandir Medium" panose="00000600000000000000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D0AC156-030A-8C6D-A1A9-05BD412485DE}"/>
              </a:ext>
            </a:extLst>
          </p:cNvPr>
          <p:cNvSpPr txBox="1"/>
          <p:nvPr/>
        </p:nvSpPr>
        <p:spPr>
          <a:xfrm>
            <a:off x="5019040" y="686462"/>
            <a:ext cx="2092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1400" dirty="0">
                <a:solidFill>
                  <a:schemeClr val="bg1"/>
                </a:solidFill>
                <a:latin typeface="Agrandir Medium" panose="00000600000000000000" pitchFamily="2" charset="0"/>
              </a:rPr>
              <a:t>كن مُرحبًا</a:t>
            </a:r>
            <a:endParaRPr lang="en-US" sz="1400" dirty="0">
              <a:solidFill>
                <a:schemeClr val="bg1"/>
              </a:solidFill>
              <a:latin typeface="Agrandir Medium" panose="000006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ED7512D-E22C-6F41-76E7-13BBCDFB894E}"/>
              </a:ext>
            </a:extLst>
          </p:cNvPr>
          <p:cNvSpPr txBox="1"/>
          <p:nvPr/>
        </p:nvSpPr>
        <p:spPr>
          <a:xfrm>
            <a:off x="2590270" y="686462"/>
            <a:ext cx="2092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1400" dirty="0">
                <a:solidFill>
                  <a:schemeClr val="bg1"/>
                </a:solidFill>
                <a:latin typeface="Agrandir Medium" panose="00000600000000000000" pitchFamily="2" charset="0"/>
              </a:rPr>
              <a:t>شغف الاستطلاع</a:t>
            </a:r>
            <a:endParaRPr lang="en-US" sz="1400" dirty="0">
              <a:solidFill>
                <a:schemeClr val="bg1"/>
              </a:solidFill>
              <a:latin typeface="Agrandir Medium" panose="00000600000000000000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E1127EB-1659-BB0A-89F2-E7947EDDF929}"/>
              </a:ext>
            </a:extLst>
          </p:cNvPr>
          <p:cNvSpPr txBox="1"/>
          <p:nvPr/>
        </p:nvSpPr>
        <p:spPr>
          <a:xfrm>
            <a:off x="204051" y="686462"/>
            <a:ext cx="2092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1400" dirty="0">
                <a:solidFill>
                  <a:schemeClr val="bg1"/>
                </a:solidFill>
                <a:latin typeface="Agrandir Medium" panose="00000600000000000000" pitchFamily="2" charset="0"/>
              </a:rPr>
              <a:t>معًا نستطيع</a:t>
            </a:r>
            <a:endParaRPr lang="en-US" sz="1400" dirty="0">
              <a:solidFill>
                <a:schemeClr val="bg1"/>
              </a:solidFill>
              <a:latin typeface="Agrandir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3942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MI_Palette">
      <a:dk1>
        <a:srgbClr val="000000"/>
      </a:dk1>
      <a:lt1>
        <a:srgbClr val="FFFFFF"/>
      </a:lt1>
      <a:dk2>
        <a:srgbClr val="C4C5C7"/>
      </a:dk2>
      <a:lt2>
        <a:srgbClr val="E7E6E6"/>
      </a:lt2>
      <a:accent1>
        <a:srgbClr val="FF610F"/>
      </a:accent1>
      <a:accent2>
        <a:srgbClr val="DD300B"/>
      </a:accent2>
      <a:accent3>
        <a:srgbClr val="FF9361"/>
      </a:accent3>
      <a:accent4>
        <a:srgbClr val="05BFE0"/>
      </a:accent4>
      <a:accent5>
        <a:srgbClr val="0080A8"/>
      </a:accent5>
      <a:accent6>
        <a:srgbClr val="59D3EB"/>
      </a:accent6>
      <a:hlink>
        <a:srgbClr val="4F17A8"/>
      </a:hlink>
      <a:folHlink>
        <a:srgbClr val="8A66C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MI_ARIAL_0912_2019" id="{70909711-29E3-694D-9CF1-B24B830544D2}" vid="{D1202B59-CE36-D24B-BAD5-608B33454A9B}"/>
    </a:ext>
  </a:extLst>
</a:theme>
</file>

<file path=ppt/theme/theme2.xml><?xml version="1.0" encoding="utf-8"?>
<a:theme xmlns:a="http://schemas.openxmlformats.org/drawingml/2006/main" name="1_Office Theme">
  <a:themeElements>
    <a:clrScheme name="PMI_Palette">
      <a:dk1>
        <a:srgbClr val="000000"/>
      </a:dk1>
      <a:lt1>
        <a:srgbClr val="FFFFFF"/>
      </a:lt1>
      <a:dk2>
        <a:srgbClr val="C4C5C7"/>
      </a:dk2>
      <a:lt2>
        <a:srgbClr val="E7E6E6"/>
      </a:lt2>
      <a:accent1>
        <a:srgbClr val="FF610F"/>
      </a:accent1>
      <a:accent2>
        <a:srgbClr val="DD300B"/>
      </a:accent2>
      <a:accent3>
        <a:srgbClr val="FF9361"/>
      </a:accent3>
      <a:accent4>
        <a:srgbClr val="05BFE0"/>
      </a:accent4>
      <a:accent5>
        <a:srgbClr val="0080A8"/>
      </a:accent5>
      <a:accent6>
        <a:srgbClr val="59D3EB"/>
      </a:accent6>
      <a:hlink>
        <a:srgbClr val="4F17A8"/>
      </a:hlink>
      <a:folHlink>
        <a:srgbClr val="8A66C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MI_ARIAL_0912_2019" id="{70909711-29E3-694D-9CF1-B24B830544D2}" vid="{D1202B59-CE36-D24B-BAD5-608B33454A9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BFCF8C114735A44A3F981521DD6034E" ma:contentTypeVersion="12" ma:contentTypeDescription="Create a new document." ma:contentTypeScope="" ma:versionID="78a4a34069aee25a16869fb2e5abd273">
  <xsd:schema xmlns:xsd="http://www.w3.org/2001/XMLSchema" xmlns:xs="http://www.w3.org/2001/XMLSchema" xmlns:p="http://schemas.microsoft.com/office/2006/metadata/properties" xmlns:ns2="8407d68b-864d-4868-ac1a-ffa51ef523cd" xmlns:ns3="40d3af42-a210-4a67-bcd5-e4b0aac22f2c" targetNamespace="http://schemas.microsoft.com/office/2006/metadata/properties" ma:root="true" ma:fieldsID="df46e1f64eac32f85829d5e39b0598e2" ns2:_="" ns3:_="">
    <xsd:import namespace="8407d68b-864d-4868-ac1a-ffa51ef523cd"/>
    <xsd:import namespace="40d3af42-a210-4a67-bcd5-e4b0aac22f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07d68b-864d-4868-ac1a-ffa51ef523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11543a74-7519-499c-947a-c2233bcc19f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d3af42-a210-4a67-bcd5-e4b0aac22f2c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52a2fdf5-7590-4497-ad89-24bb07acc85e}" ma:internalName="TaxCatchAll" ma:showField="CatchAllData" ma:web="40d3af42-a210-4a67-bcd5-e4b0aac22f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407d68b-864d-4868-ac1a-ffa51ef523cd">
      <Terms xmlns="http://schemas.microsoft.com/office/infopath/2007/PartnerControls"/>
    </lcf76f155ced4ddcb4097134ff3c332f>
    <TaxCatchAll xmlns="40d3af42-a210-4a67-bcd5-e4b0aac22f2c" xsi:nil="true"/>
  </documentManagement>
</p:properties>
</file>

<file path=customXml/itemProps1.xml><?xml version="1.0" encoding="utf-8"?>
<ds:datastoreItem xmlns:ds="http://schemas.openxmlformats.org/officeDocument/2006/customXml" ds:itemID="{1BE851D9-7673-4ED1-A136-B60BD776F614}"/>
</file>

<file path=customXml/itemProps2.xml><?xml version="1.0" encoding="utf-8"?>
<ds:datastoreItem xmlns:ds="http://schemas.openxmlformats.org/officeDocument/2006/customXml" ds:itemID="{1E4D89B0-F33E-4435-9D55-538510AC3D4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931775E-FD77-4D1E-9938-F4D5A3D3C8C0}">
  <ds:schemaRefs>
    <ds:schemaRef ds:uri="3e08ed28-a208-4db3-90dc-062006ce0c78"/>
    <ds:schemaRef ds:uri="7e386c18-d449-4d9a-a5df-f64c6139a3c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PMI_ARIAL_0912_2019</Template>
  <TotalTime>2103</TotalTime>
  <Words>1327</Words>
  <Application>Microsoft Office PowerPoint</Application>
  <PresentationFormat>Widescreen</PresentationFormat>
  <Paragraphs>219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Agrandir</vt:lpstr>
      <vt:lpstr>Agrandir Bold</vt:lpstr>
      <vt:lpstr>Agrandir Medium</vt:lpstr>
      <vt:lpstr>Arial</vt:lpstr>
      <vt:lpstr>Calibri</vt:lpstr>
      <vt:lpstr>GT Pressura Mono Bold</vt:lpstr>
      <vt:lpstr>System Font Regular</vt:lpstr>
      <vt:lpstr>Office Theme</vt:lpstr>
      <vt:lpstr>1_Office Theme</vt:lpstr>
      <vt:lpstr>    التصرفات والقيم الثقافية  لل PMI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Project Management Institute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Ryan Brooks</dc:creator>
  <cp:lastModifiedBy>Kelly Reene</cp:lastModifiedBy>
  <cp:revision>38</cp:revision>
  <cp:lastPrinted>2019-09-11T19:09:11Z</cp:lastPrinted>
  <dcterms:created xsi:type="dcterms:W3CDTF">2019-09-17T13:44:44Z</dcterms:created>
  <dcterms:modified xsi:type="dcterms:W3CDTF">2023-03-01T13:25:41Z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0x010100BBFCF8C114735A44A3F981521DD6034E</vt:lpwstr>
  </property>
</Properties>
</file>