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  <p:sldMasterId id="2147483691" r:id="rId5"/>
  </p:sldMasterIdLst>
  <p:notesMasterIdLst>
    <p:notesMasterId r:id="rId14"/>
  </p:notesMasterIdLst>
  <p:sldIdLst>
    <p:sldId id="379" r:id="rId6"/>
    <p:sldId id="312" r:id="rId7"/>
    <p:sldId id="381" r:id="rId8"/>
    <p:sldId id="314" r:id="rId9"/>
    <p:sldId id="315" r:id="rId10"/>
    <p:sldId id="316" r:id="rId11"/>
    <p:sldId id="317" r:id="rId12"/>
    <p:sldId id="38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2DE6B48-D936-7E50-AEC0-A2F468CFB81D}" name="Kelly Reene" initials="KR" userId="S::Kelly.Reene@pmi.org::c7ab6f41-e454-45d3-aeb1-41bafe1ebdd0" providerId="AD"/>
  <p188:author id="{5438D481-3BDF-796F-045F-A5D7B03757AA}" name="Lauren Holloway" initials="LH" userId="S::lauren.holloway@pmi.org::15e2849d-b97c-4773-962d-c91c08186836" providerId="AD"/>
  <p188:author id="{C5D8E1BB-8D9B-A35E-D30B-C30B2F04F1F3}" name="Alex Yedid (Contractor)" initials="A(" userId="S::alex.yedid@pmi.org::c3ef8142-309e-46ce-8237-fc5dc75b8c20" providerId="AD"/>
  <p188:author id="{873968E3-026A-3EE3-B07A-3E1F57BE4D47}" name="Alex Yedid (Contractor)" initials="AY(" userId="Alex Yedid (Contractor)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008C"/>
    <a:srgbClr val="0080A8"/>
    <a:srgbClr val="8A66C4"/>
    <a:srgbClr val="05BFE0"/>
    <a:srgbClr val="FF610F"/>
    <a:srgbClr val="C4B2E3"/>
    <a:srgbClr val="DD310B"/>
    <a:srgbClr val="D12950"/>
    <a:srgbClr val="4F17A8"/>
    <a:srgbClr val="E5DC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1B32CD8-4F55-4003-A084-616D90DB04B8}" v="3" dt="2023-02-28T13:45:14.036"/>
    <p1510:client id="{E4E71825-3418-4BDD-9F74-33C936616436}" v="1" dt="2023-02-27T21:14:20.56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52"/>
  </p:normalViewPr>
  <p:slideViewPr>
    <p:cSldViewPr snapToGrid="0">
      <p:cViewPr varScale="1">
        <p:scale>
          <a:sx n="110" d="100"/>
          <a:sy n="110" d="100"/>
        </p:scale>
        <p:origin x="4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lly Reene" userId="c7ab6f41-e454-45d3-aeb1-41bafe1ebdd0" providerId="ADAL" clId="{E1B32CD8-4F55-4003-A084-616D90DB04B8}"/>
    <pc:docChg chg="addSld delSld modSld">
      <pc:chgData name="Kelly Reene" userId="c7ab6f41-e454-45d3-aeb1-41bafe1ebdd0" providerId="ADAL" clId="{E1B32CD8-4F55-4003-A084-616D90DB04B8}" dt="2023-02-28T13:46:46.700" v="113" actId="1037"/>
      <pc:docMkLst>
        <pc:docMk/>
      </pc:docMkLst>
      <pc:sldChg chg="addSp modSp mod">
        <pc:chgData name="Kelly Reene" userId="c7ab6f41-e454-45d3-aeb1-41bafe1ebdd0" providerId="ADAL" clId="{E1B32CD8-4F55-4003-A084-616D90DB04B8}" dt="2023-02-28T13:46:46.700" v="113" actId="1037"/>
        <pc:sldMkLst>
          <pc:docMk/>
          <pc:sldMk cId="1721493537" sldId="316"/>
        </pc:sldMkLst>
        <pc:spChg chg="mod">
          <ac:chgData name="Kelly Reene" userId="c7ab6f41-e454-45d3-aeb1-41bafe1ebdd0" providerId="ADAL" clId="{E1B32CD8-4F55-4003-A084-616D90DB04B8}" dt="2023-02-28T13:46:15.398" v="96" actId="1035"/>
          <ac:spMkLst>
            <pc:docMk/>
            <pc:sldMk cId="1721493537" sldId="316"/>
            <ac:spMk id="2" creationId="{5FD1913D-B244-C272-BE4B-36507C7A827D}"/>
          </ac:spMkLst>
        </pc:spChg>
        <pc:spChg chg="add mod ord">
          <ac:chgData name="Kelly Reene" userId="c7ab6f41-e454-45d3-aeb1-41bafe1ebdd0" providerId="ADAL" clId="{E1B32CD8-4F55-4003-A084-616D90DB04B8}" dt="2023-02-28T13:46:15.398" v="96" actId="1035"/>
          <ac:spMkLst>
            <pc:docMk/>
            <pc:sldMk cId="1721493537" sldId="316"/>
            <ac:spMk id="4" creationId="{E94F56A0-6975-843E-8150-05B4B595D2F7}"/>
          </ac:spMkLst>
        </pc:spChg>
        <pc:cxnChg chg="mod">
          <ac:chgData name="Kelly Reene" userId="c7ab6f41-e454-45d3-aeb1-41bafe1ebdd0" providerId="ADAL" clId="{E1B32CD8-4F55-4003-A084-616D90DB04B8}" dt="2023-02-28T13:46:46.700" v="113" actId="1037"/>
          <ac:cxnSpMkLst>
            <pc:docMk/>
            <pc:sldMk cId="1721493537" sldId="316"/>
            <ac:cxnSpMk id="3" creationId="{79A11FEC-ABFA-E4E6-F456-8DCD39E15E37}"/>
          </ac:cxnSpMkLst>
        </pc:cxnChg>
      </pc:sldChg>
      <pc:sldChg chg="modSp mod">
        <pc:chgData name="Kelly Reene" userId="c7ab6f41-e454-45d3-aeb1-41bafe1ebdd0" providerId="ADAL" clId="{E1B32CD8-4F55-4003-A084-616D90DB04B8}" dt="2023-02-28T13:39:55.205" v="0" actId="207"/>
        <pc:sldMkLst>
          <pc:docMk/>
          <pc:sldMk cId="1138565440" sldId="317"/>
        </pc:sldMkLst>
        <pc:spChg chg="mod">
          <ac:chgData name="Kelly Reene" userId="c7ab6f41-e454-45d3-aeb1-41bafe1ebdd0" providerId="ADAL" clId="{E1B32CD8-4F55-4003-A084-616D90DB04B8}" dt="2023-02-28T13:39:55.205" v="0" actId="207"/>
          <ac:spMkLst>
            <pc:docMk/>
            <pc:sldMk cId="1138565440" sldId="317"/>
            <ac:spMk id="2" creationId="{B5717E53-3C3E-5BC1-F865-3FAA3566F58F}"/>
          </ac:spMkLst>
        </pc:spChg>
      </pc:sldChg>
      <pc:sldChg chg="modSp mod">
        <pc:chgData name="Kelly Reene" userId="c7ab6f41-e454-45d3-aeb1-41bafe1ebdd0" providerId="ADAL" clId="{E1B32CD8-4F55-4003-A084-616D90DB04B8}" dt="2023-02-28T13:42:54.346" v="19" actId="552"/>
        <pc:sldMkLst>
          <pc:docMk/>
          <pc:sldMk cId="1148412550" sldId="386"/>
        </pc:sldMkLst>
        <pc:spChg chg="mod">
          <ac:chgData name="Kelly Reene" userId="c7ab6f41-e454-45d3-aeb1-41bafe1ebdd0" providerId="ADAL" clId="{E1B32CD8-4F55-4003-A084-616D90DB04B8}" dt="2023-02-28T13:42:54.346" v="19" actId="552"/>
          <ac:spMkLst>
            <pc:docMk/>
            <pc:sldMk cId="1148412550" sldId="386"/>
            <ac:spMk id="6" creationId="{F0C96DD0-4323-12F6-6D45-F312396DF4A3}"/>
          </ac:spMkLst>
        </pc:spChg>
        <pc:spChg chg="mod">
          <ac:chgData name="Kelly Reene" userId="c7ab6f41-e454-45d3-aeb1-41bafe1ebdd0" providerId="ADAL" clId="{E1B32CD8-4F55-4003-A084-616D90DB04B8}" dt="2023-02-28T13:42:54.346" v="19" actId="552"/>
          <ac:spMkLst>
            <pc:docMk/>
            <pc:sldMk cId="1148412550" sldId="386"/>
            <ac:spMk id="15" creationId="{DEBEBCEF-CCC2-C5F6-406E-104E0BF3BA3E}"/>
          </ac:spMkLst>
        </pc:spChg>
        <pc:spChg chg="mod">
          <ac:chgData name="Kelly Reene" userId="c7ab6f41-e454-45d3-aeb1-41bafe1ebdd0" providerId="ADAL" clId="{E1B32CD8-4F55-4003-A084-616D90DB04B8}" dt="2023-02-28T13:42:47.671" v="18" actId="1037"/>
          <ac:spMkLst>
            <pc:docMk/>
            <pc:sldMk cId="1148412550" sldId="386"/>
            <ac:spMk id="22" creationId="{B71D4251-9CA3-04B8-DEB1-297D53DE271F}"/>
          </ac:spMkLst>
        </pc:spChg>
      </pc:sldChg>
      <pc:sldChg chg="add del">
        <pc:chgData name="Kelly Reene" userId="c7ab6f41-e454-45d3-aeb1-41bafe1ebdd0" providerId="ADAL" clId="{E1B32CD8-4F55-4003-A084-616D90DB04B8}" dt="2023-02-28T13:44:01.011" v="27" actId="47"/>
        <pc:sldMkLst>
          <pc:docMk/>
          <pc:sldMk cId="744209012" sldId="387"/>
        </pc:sldMkLst>
      </pc:sldChg>
      <pc:sldChg chg="add del">
        <pc:chgData name="Kelly Reene" userId="c7ab6f41-e454-45d3-aeb1-41bafe1ebdd0" providerId="ADAL" clId="{E1B32CD8-4F55-4003-A084-616D90DB04B8}" dt="2023-02-28T13:46:27.039" v="97" actId="47"/>
        <pc:sldMkLst>
          <pc:docMk/>
          <pc:sldMk cId="1237435009" sldId="387"/>
        </pc:sldMkLst>
      </pc:sldChg>
    </pc:docChg>
  </pc:docChgLst>
  <pc:docChgLst>
    <pc:chgData name="Kelly Reene" userId="c7ab6f41-e454-45d3-aeb1-41bafe1ebdd0" providerId="ADAL" clId="{E4E71825-3418-4BDD-9F74-33C936616436}"/>
    <pc:docChg chg="undo custSel addSld delSld modSld">
      <pc:chgData name="Kelly Reene" userId="c7ab6f41-e454-45d3-aeb1-41bafe1ebdd0" providerId="ADAL" clId="{E4E71825-3418-4BDD-9F74-33C936616436}" dt="2023-02-27T21:16:09.871" v="140" actId="47"/>
      <pc:docMkLst>
        <pc:docMk/>
      </pc:docMkLst>
      <pc:sldChg chg="modSp mod">
        <pc:chgData name="Kelly Reene" userId="c7ab6f41-e454-45d3-aeb1-41bafe1ebdd0" providerId="ADAL" clId="{E4E71825-3418-4BDD-9F74-33C936616436}" dt="2023-02-27T21:08:07.038" v="15" actId="1035"/>
        <pc:sldMkLst>
          <pc:docMk/>
          <pc:sldMk cId="198535005" sldId="312"/>
        </pc:sldMkLst>
        <pc:spChg chg="mod">
          <ac:chgData name="Kelly Reene" userId="c7ab6f41-e454-45d3-aeb1-41bafe1ebdd0" providerId="ADAL" clId="{E4E71825-3418-4BDD-9F74-33C936616436}" dt="2023-02-27T21:08:07.038" v="15" actId="1035"/>
          <ac:spMkLst>
            <pc:docMk/>
            <pc:sldMk cId="198535005" sldId="312"/>
            <ac:spMk id="2" creationId="{04D77D5C-2D04-4C48-BDE6-C04BBAD77778}"/>
          </ac:spMkLst>
        </pc:spChg>
        <pc:spChg chg="mod">
          <ac:chgData name="Kelly Reene" userId="c7ab6f41-e454-45d3-aeb1-41bafe1ebdd0" providerId="ADAL" clId="{E4E71825-3418-4BDD-9F74-33C936616436}" dt="2023-02-27T21:07:11.522" v="1" actId="554"/>
          <ac:spMkLst>
            <pc:docMk/>
            <pc:sldMk cId="198535005" sldId="312"/>
            <ac:spMk id="4" creationId="{81D642B5-6686-FFD7-F452-E8F5764613EA}"/>
          </ac:spMkLst>
        </pc:spChg>
        <pc:spChg chg="mod">
          <ac:chgData name="Kelly Reene" userId="c7ab6f41-e454-45d3-aeb1-41bafe1ebdd0" providerId="ADAL" clId="{E4E71825-3418-4BDD-9F74-33C936616436}" dt="2023-02-27T21:07:55.885" v="11" actId="14100"/>
          <ac:spMkLst>
            <pc:docMk/>
            <pc:sldMk cId="198535005" sldId="312"/>
            <ac:spMk id="5" creationId="{663A011B-86CB-6BBD-E1E3-E70028B8D230}"/>
          </ac:spMkLst>
        </pc:spChg>
        <pc:spChg chg="mod">
          <ac:chgData name="Kelly Reene" userId="c7ab6f41-e454-45d3-aeb1-41bafe1ebdd0" providerId="ADAL" clId="{E4E71825-3418-4BDD-9F74-33C936616436}" dt="2023-02-27T21:07:51.499" v="10" actId="1037"/>
          <ac:spMkLst>
            <pc:docMk/>
            <pc:sldMk cId="198535005" sldId="312"/>
            <ac:spMk id="6" creationId="{EBFB0136-F366-DBE5-EE51-21346FFF3E69}"/>
          </ac:spMkLst>
        </pc:spChg>
        <pc:spChg chg="mod">
          <ac:chgData name="Kelly Reene" userId="c7ab6f41-e454-45d3-aeb1-41bafe1ebdd0" providerId="ADAL" clId="{E4E71825-3418-4BDD-9F74-33C936616436}" dt="2023-02-27T21:07:42.905" v="6" actId="1036"/>
          <ac:spMkLst>
            <pc:docMk/>
            <pc:sldMk cId="198535005" sldId="312"/>
            <ac:spMk id="7" creationId="{E0A49ED7-0974-9FE2-EF8D-1802E5437B0D}"/>
          </ac:spMkLst>
        </pc:spChg>
        <pc:spChg chg="mod">
          <ac:chgData name="Kelly Reene" userId="c7ab6f41-e454-45d3-aeb1-41bafe1ebdd0" providerId="ADAL" clId="{E4E71825-3418-4BDD-9F74-33C936616436}" dt="2023-02-27T21:07:47.186" v="8" actId="1038"/>
          <ac:spMkLst>
            <pc:docMk/>
            <pc:sldMk cId="198535005" sldId="312"/>
            <ac:spMk id="8" creationId="{676A05EA-9AB5-E9F5-2A65-D488CC700E68}"/>
          </ac:spMkLst>
        </pc:spChg>
        <pc:spChg chg="mod">
          <ac:chgData name="Kelly Reene" userId="c7ab6f41-e454-45d3-aeb1-41bafe1ebdd0" providerId="ADAL" clId="{E4E71825-3418-4BDD-9F74-33C936616436}" dt="2023-02-27T21:07:11.522" v="1" actId="554"/>
          <ac:spMkLst>
            <pc:docMk/>
            <pc:sldMk cId="198535005" sldId="312"/>
            <ac:spMk id="10" creationId="{CE0E7C0F-C3F7-F43D-5B6C-B60B0A49948A}"/>
          </ac:spMkLst>
        </pc:spChg>
        <pc:spChg chg="mod">
          <ac:chgData name="Kelly Reene" userId="c7ab6f41-e454-45d3-aeb1-41bafe1ebdd0" providerId="ADAL" clId="{E4E71825-3418-4BDD-9F74-33C936616436}" dt="2023-02-27T21:07:42.905" v="6" actId="1036"/>
          <ac:spMkLst>
            <pc:docMk/>
            <pc:sldMk cId="198535005" sldId="312"/>
            <ac:spMk id="11" creationId="{5D74A61A-0292-887E-5E8F-6DFA125A5EE8}"/>
          </ac:spMkLst>
        </pc:spChg>
        <pc:spChg chg="mod">
          <ac:chgData name="Kelly Reene" userId="c7ab6f41-e454-45d3-aeb1-41bafe1ebdd0" providerId="ADAL" clId="{E4E71825-3418-4BDD-9F74-33C936616436}" dt="2023-02-27T21:07:11.522" v="1" actId="554"/>
          <ac:spMkLst>
            <pc:docMk/>
            <pc:sldMk cId="198535005" sldId="312"/>
            <ac:spMk id="12" creationId="{56D5DA0B-0EA4-98D4-737F-A361FC1616F9}"/>
          </ac:spMkLst>
        </pc:spChg>
        <pc:spChg chg="mod">
          <ac:chgData name="Kelly Reene" userId="c7ab6f41-e454-45d3-aeb1-41bafe1ebdd0" providerId="ADAL" clId="{E4E71825-3418-4BDD-9F74-33C936616436}" dt="2023-02-27T21:07:11.522" v="1" actId="554"/>
          <ac:spMkLst>
            <pc:docMk/>
            <pc:sldMk cId="198535005" sldId="312"/>
            <ac:spMk id="14" creationId="{F8B281A9-0ACE-2EAC-6588-1F46A62EE808}"/>
          </ac:spMkLst>
        </pc:spChg>
        <pc:spChg chg="mod">
          <ac:chgData name="Kelly Reene" userId="c7ab6f41-e454-45d3-aeb1-41bafe1ebdd0" providerId="ADAL" clId="{E4E71825-3418-4BDD-9F74-33C936616436}" dt="2023-02-27T21:07:11.522" v="1" actId="554"/>
          <ac:spMkLst>
            <pc:docMk/>
            <pc:sldMk cId="198535005" sldId="312"/>
            <ac:spMk id="15" creationId="{A96B1737-A07F-2AF6-F5E2-FC7E1C9908F3}"/>
          </ac:spMkLst>
        </pc:spChg>
      </pc:sldChg>
      <pc:sldChg chg="del">
        <pc:chgData name="Kelly Reene" userId="c7ab6f41-e454-45d3-aeb1-41bafe1ebdd0" providerId="ADAL" clId="{E4E71825-3418-4BDD-9F74-33C936616436}" dt="2023-02-27T21:08:20.297" v="17" actId="47"/>
        <pc:sldMkLst>
          <pc:docMk/>
          <pc:sldMk cId="3839737114" sldId="313"/>
        </pc:sldMkLst>
      </pc:sldChg>
      <pc:sldChg chg="modSp mod">
        <pc:chgData name="Kelly Reene" userId="c7ab6f41-e454-45d3-aeb1-41bafe1ebdd0" providerId="ADAL" clId="{E4E71825-3418-4BDD-9F74-33C936616436}" dt="2023-02-27T21:12:54.447" v="132" actId="1036"/>
        <pc:sldMkLst>
          <pc:docMk/>
          <pc:sldMk cId="4059880234" sldId="314"/>
        </pc:sldMkLst>
        <pc:spChg chg="mod">
          <ac:chgData name="Kelly Reene" userId="c7ab6f41-e454-45d3-aeb1-41bafe1ebdd0" providerId="ADAL" clId="{E4E71825-3418-4BDD-9F74-33C936616436}" dt="2023-02-27T21:12:54.447" v="132" actId="1036"/>
          <ac:spMkLst>
            <pc:docMk/>
            <pc:sldMk cId="4059880234" sldId="314"/>
            <ac:spMk id="2" creationId="{F983BCF6-C51D-A7C7-CB3B-2D380E936D5A}"/>
          </ac:spMkLst>
        </pc:spChg>
      </pc:sldChg>
      <pc:sldChg chg="modSp mod">
        <pc:chgData name="Kelly Reene" userId="c7ab6f41-e454-45d3-aeb1-41bafe1ebdd0" providerId="ADAL" clId="{E4E71825-3418-4BDD-9F74-33C936616436}" dt="2023-02-27T21:14:02.544" v="134" actId="948"/>
        <pc:sldMkLst>
          <pc:docMk/>
          <pc:sldMk cId="1721493537" sldId="316"/>
        </pc:sldMkLst>
        <pc:spChg chg="mod">
          <ac:chgData name="Kelly Reene" userId="c7ab6f41-e454-45d3-aeb1-41bafe1ebdd0" providerId="ADAL" clId="{E4E71825-3418-4BDD-9F74-33C936616436}" dt="2023-02-27T21:14:02.544" v="134" actId="948"/>
          <ac:spMkLst>
            <pc:docMk/>
            <pc:sldMk cId="1721493537" sldId="316"/>
            <ac:spMk id="2" creationId="{5FD1913D-B244-C272-BE4B-36507C7A827D}"/>
          </ac:spMkLst>
        </pc:spChg>
      </pc:sldChg>
      <pc:sldChg chg="del">
        <pc:chgData name="Kelly Reene" userId="c7ab6f41-e454-45d3-aeb1-41bafe1ebdd0" providerId="ADAL" clId="{E4E71825-3418-4BDD-9F74-33C936616436}" dt="2023-02-27T21:12:21.020" v="94" actId="47"/>
        <pc:sldMkLst>
          <pc:docMk/>
          <pc:sldMk cId="3333234275" sldId="318"/>
        </pc:sldMkLst>
      </pc:sldChg>
      <pc:sldChg chg="del">
        <pc:chgData name="Kelly Reene" userId="c7ab6f41-e454-45d3-aeb1-41bafe1ebdd0" providerId="ADAL" clId="{E4E71825-3418-4BDD-9F74-33C936616436}" dt="2023-02-27T21:06:38.898" v="0" actId="47"/>
        <pc:sldMkLst>
          <pc:docMk/>
          <pc:sldMk cId="1015837746" sldId="378"/>
        </pc:sldMkLst>
      </pc:sldChg>
      <pc:sldChg chg="del">
        <pc:chgData name="Kelly Reene" userId="c7ab6f41-e454-45d3-aeb1-41bafe1ebdd0" providerId="ADAL" clId="{E4E71825-3418-4BDD-9F74-33C936616436}" dt="2023-02-27T21:08:09.283" v="16" actId="47"/>
        <pc:sldMkLst>
          <pc:docMk/>
          <pc:sldMk cId="2777489301" sldId="380"/>
        </pc:sldMkLst>
      </pc:sldChg>
      <pc:sldChg chg="del">
        <pc:chgData name="Kelly Reene" userId="c7ab6f41-e454-45d3-aeb1-41bafe1ebdd0" providerId="ADAL" clId="{E4E71825-3418-4BDD-9F74-33C936616436}" dt="2023-02-27T21:08:22.472" v="18" actId="47"/>
        <pc:sldMkLst>
          <pc:docMk/>
          <pc:sldMk cId="4275699960" sldId="382"/>
        </pc:sldMkLst>
      </pc:sldChg>
      <pc:sldChg chg="del">
        <pc:chgData name="Kelly Reene" userId="c7ab6f41-e454-45d3-aeb1-41bafe1ebdd0" providerId="ADAL" clId="{E4E71825-3418-4BDD-9F74-33C936616436}" dt="2023-02-27T21:08:30.972" v="19" actId="47"/>
        <pc:sldMkLst>
          <pc:docMk/>
          <pc:sldMk cId="3647993213" sldId="383"/>
        </pc:sldMkLst>
      </pc:sldChg>
      <pc:sldChg chg="del">
        <pc:chgData name="Kelly Reene" userId="c7ab6f41-e454-45d3-aeb1-41bafe1ebdd0" providerId="ADAL" clId="{E4E71825-3418-4BDD-9F74-33C936616436}" dt="2023-02-27T21:08:36.387" v="20" actId="47"/>
        <pc:sldMkLst>
          <pc:docMk/>
          <pc:sldMk cId="303290063" sldId="384"/>
        </pc:sldMkLst>
      </pc:sldChg>
      <pc:sldChg chg="del">
        <pc:chgData name="Kelly Reene" userId="c7ab6f41-e454-45d3-aeb1-41bafe1ebdd0" providerId="ADAL" clId="{E4E71825-3418-4BDD-9F74-33C936616436}" dt="2023-02-27T21:08:41.786" v="21" actId="47"/>
        <pc:sldMkLst>
          <pc:docMk/>
          <pc:sldMk cId="783748925" sldId="385"/>
        </pc:sldMkLst>
      </pc:sldChg>
      <pc:sldChg chg="modSp mod">
        <pc:chgData name="Kelly Reene" userId="c7ab6f41-e454-45d3-aeb1-41bafe1ebdd0" providerId="ADAL" clId="{E4E71825-3418-4BDD-9F74-33C936616436}" dt="2023-02-27T21:12:17.921" v="93" actId="552"/>
        <pc:sldMkLst>
          <pc:docMk/>
          <pc:sldMk cId="1148412550" sldId="386"/>
        </pc:sldMkLst>
        <pc:spChg chg="mod">
          <ac:chgData name="Kelly Reene" userId="c7ab6f41-e454-45d3-aeb1-41bafe1ebdd0" providerId="ADAL" clId="{E4E71825-3418-4BDD-9F74-33C936616436}" dt="2023-02-27T21:11:59.823" v="89" actId="552"/>
          <ac:spMkLst>
            <pc:docMk/>
            <pc:sldMk cId="1148412550" sldId="386"/>
            <ac:spMk id="2" creationId="{23D830B9-3670-F097-B26E-417E0DEC5781}"/>
          </ac:spMkLst>
        </pc:spChg>
        <pc:spChg chg="mod">
          <ac:chgData name="Kelly Reene" userId="c7ab6f41-e454-45d3-aeb1-41bafe1ebdd0" providerId="ADAL" clId="{E4E71825-3418-4BDD-9F74-33C936616436}" dt="2023-02-27T21:12:04.477" v="90" actId="552"/>
          <ac:spMkLst>
            <pc:docMk/>
            <pc:sldMk cId="1148412550" sldId="386"/>
            <ac:spMk id="4" creationId="{7443E215-00B8-DC93-9FF5-2B972E4A123E}"/>
          </ac:spMkLst>
        </pc:spChg>
        <pc:spChg chg="mod">
          <ac:chgData name="Kelly Reene" userId="c7ab6f41-e454-45d3-aeb1-41bafe1ebdd0" providerId="ADAL" clId="{E4E71825-3418-4BDD-9F74-33C936616436}" dt="2023-02-27T21:12:08.974" v="91" actId="552"/>
          <ac:spMkLst>
            <pc:docMk/>
            <pc:sldMk cId="1148412550" sldId="386"/>
            <ac:spMk id="5" creationId="{84078118-B273-7AB6-F9B9-88D4C464CACF}"/>
          </ac:spMkLst>
        </pc:spChg>
        <pc:spChg chg="mod">
          <ac:chgData name="Kelly Reene" userId="c7ab6f41-e454-45d3-aeb1-41bafe1ebdd0" providerId="ADAL" clId="{E4E71825-3418-4BDD-9F74-33C936616436}" dt="2023-02-27T21:12:13.572" v="92" actId="552"/>
          <ac:spMkLst>
            <pc:docMk/>
            <pc:sldMk cId="1148412550" sldId="386"/>
            <ac:spMk id="6" creationId="{F0C96DD0-4323-12F6-6D45-F312396DF4A3}"/>
          </ac:spMkLst>
        </pc:spChg>
        <pc:spChg chg="mod">
          <ac:chgData name="Kelly Reene" userId="c7ab6f41-e454-45d3-aeb1-41bafe1ebdd0" providerId="ADAL" clId="{E4E71825-3418-4BDD-9F74-33C936616436}" dt="2023-02-27T21:12:17.921" v="93" actId="552"/>
          <ac:spMkLst>
            <pc:docMk/>
            <pc:sldMk cId="1148412550" sldId="386"/>
            <ac:spMk id="7" creationId="{0B02125B-99C9-1BA7-2389-C88AA697C2C2}"/>
          </ac:spMkLst>
        </pc:spChg>
        <pc:spChg chg="mod">
          <ac:chgData name="Kelly Reene" userId="c7ab6f41-e454-45d3-aeb1-41bafe1ebdd0" providerId="ADAL" clId="{E4E71825-3418-4BDD-9F74-33C936616436}" dt="2023-02-27T21:11:59.823" v="89" actId="552"/>
          <ac:spMkLst>
            <pc:docMk/>
            <pc:sldMk cId="1148412550" sldId="386"/>
            <ac:spMk id="8" creationId="{55EE4EF9-EDD6-0F3F-9D1E-3131B4749C74}"/>
          </ac:spMkLst>
        </pc:spChg>
        <pc:spChg chg="mod">
          <ac:chgData name="Kelly Reene" userId="c7ab6f41-e454-45d3-aeb1-41bafe1ebdd0" providerId="ADAL" clId="{E4E71825-3418-4BDD-9F74-33C936616436}" dt="2023-02-27T21:09:54.511" v="22" actId="554"/>
          <ac:spMkLst>
            <pc:docMk/>
            <pc:sldMk cId="1148412550" sldId="386"/>
            <ac:spMk id="10" creationId="{542D61C5-615D-C4FA-938E-74CFD8AAB8DC}"/>
          </ac:spMkLst>
        </pc:spChg>
        <pc:spChg chg="mod">
          <ac:chgData name="Kelly Reene" userId="c7ab6f41-e454-45d3-aeb1-41bafe1ebdd0" providerId="ADAL" clId="{E4E71825-3418-4BDD-9F74-33C936616436}" dt="2023-02-27T21:12:04.477" v="90" actId="552"/>
          <ac:spMkLst>
            <pc:docMk/>
            <pc:sldMk cId="1148412550" sldId="386"/>
            <ac:spMk id="11" creationId="{F851211D-09D5-B281-0567-E41072A64842}"/>
          </ac:spMkLst>
        </pc:spChg>
        <pc:spChg chg="mod">
          <ac:chgData name="Kelly Reene" userId="c7ab6f41-e454-45d3-aeb1-41bafe1ebdd0" providerId="ADAL" clId="{E4E71825-3418-4BDD-9F74-33C936616436}" dt="2023-02-27T21:12:08.974" v="91" actId="552"/>
          <ac:spMkLst>
            <pc:docMk/>
            <pc:sldMk cId="1148412550" sldId="386"/>
            <ac:spMk id="13" creationId="{7433F596-053E-E840-5387-C0198ECDAF7E}"/>
          </ac:spMkLst>
        </pc:spChg>
        <pc:spChg chg="mod">
          <ac:chgData name="Kelly Reene" userId="c7ab6f41-e454-45d3-aeb1-41bafe1ebdd0" providerId="ADAL" clId="{E4E71825-3418-4BDD-9F74-33C936616436}" dt="2023-02-27T21:12:13.572" v="92" actId="552"/>
          <ac:spMkLst>
            <pc:docMk/>
            <pc:sldMk cId="1148412550" sldId="386"/>
            <ac:spMk id="15" creationId="{DEBEBCEF-CCC2-C5F6-406E-104E0BF3BA3E}"/>
          </ac:spMkLst>
        </pc:spChg>
        <pc:spChg chg="mod">
          <ac:chgData name="Kelly Reene" userId="c7ab6f41-e454-45d3-aeb1-41bafe1ebdd0" providerId="ADAL" clId="{E4E71825-3418-4BDD-9F74-33C936616436}" dt="2023-02-27T21:12:17.921" v="93" actId="552"/>
          <ac:spMkLst>
            <pc:docMk/>
            <pc:sldMk cId="1148412550" sldId="386"/>
            <ac:spMk id="17" creationId="{ADCD7581-5393-B321-A12E-15C5F819ABDB}"/>
          </ac:spMkLst>
        </pc:spChg>
        <pc:spChg chg="mod">
          <ac:chgData name="Kelly Reene" userId="c7ab6f41-e454-45d3-aeb1-41bafe1ebdd0" providerId="ADAL" clId="{E4E71825-3418-4BDD-9F74-33C936616436}" dt="2023-02-27T21:11:11.278" v="73" actId="14100"/>
          <ac:spMkLst>
            <pc:docMk/>
            <pc:sldMk cId="1148412550" sldId="386"/>
            <ac:spMk id="20" creationId="{20B6C930-0B8E-3146-F4F5-48FE1295FF26}"/>
          </ac:spMkLst>
        </pc:spChg>
        <pc:spChg chg="mod">
          <ac:chgData name="Kelly Reene" userId="c7ab6f41-e454-45d3-aeb1-41bafe1ebdd0" providerId="ADAL" clId="{E4E71825-3418-4BDD-9F74-33C936616436}" dt="2023-02-27T21:10:31.561" v="55" actId="554"/>
          <ac:spMkLst>
            <pc:docMk/>
            <pc:sldMk cId="1148412550" sldId="386"/>
            <ac:spMk id="22" creationId="{B71D4251-9CA3-04B8-DEB1-297D53DE271F}"/>
          </ac:spMkLst>
        </pc:spChg>
        <pc:spChg chg="mod">
          <ac:chgData name="Kelly Reene" userId="c7ab6f41-e454-45d3-aeb1-41bafe1ebdd0" providerId="ADAL" clId="{E4E71825-3418-4BDD-9F74-33C936616436}" dt="2023-02-27T21:10:58.876" v="71" actId="14100"/>
          <ac:spMkLst>
            <pc:docMk/>
            <pc:sldMk cId="1148412550" sldId="386"/>
            <ac:spMk id="23" creationId="{2B5F1580-AC68-00D2-24B7-E1066946A59D}"/>
          </ac:spMkLst>
        </pc:spChg>
        <pc:spChg chg="mod">
          <ac:chgData name="Kelly Reene" userId="c7ab6f41-e454-45d3-aeb1-41bafe1ebdd0" providerId="ADAL" clId="{E4E71825-3418-4BDD-9F74-33C936616436}" dt="2023-02-27T21:11:28.933" v="83" actId="14100"/>
          <ac:spMkLst>
            <pc:docMk/>
            <pc:sldMk cId="1148412550" sldId="386"/>
            <ac:spMk id="24" creationId="{B21CB45F-77D6-6AE4-7A6A-86D862278803}"/>
          </ac:spMkLst>
        </pc:spChg>
        <pc:spChg chg="mod">
          <ac:chgData name="Kelly Reene" userId="c7ab6f41-e454-45d3-aeb1-41bafe1ebdd0" providerId="ADAL" clId="{E4E71825-3418-4BDD-9F74-33C936616436}" dt="2023-02-27T21:09:54.511" v="22" actId="554"/>
          <ac:spMkLst>
            <pc:docMk/>
            <pc:sldMk cId="1148412550" sldId="386"/>
            <ac:spMk id="28" creationId="{D182AAE7-3400-60F3-4181-64D6FAFB8C72}"/>
          </ac:spMkLst>
        </pc:spChg>
        <pc:spChg chg="mod">
          <ac:chgData name="Kelly Reene" userId="c7ab6f41-e454-45d3-aeb1-41bafe1ebdd0" providerId="ADAL" clId="{E4E71825-3418-4BDD-9F74-33C936616436}" dt="2023-02-27T21:11:22.803" v="82" actId="14100"/>
          <ac:spMkLst>
            <pc:docMk/>
            <pc:sldMk cId="1148412550" sldId="386"/>
            <ac:spMk id="29" creationId="{6D5F4ED2-CBA4-84F2-1505-A0F632262130}"/>
          </ac:spMkLst>
        </pc:spChg>
        <pc:spChg chg="mod">
          <ac:chgData name="Kelly Reene" userId="c7ab6f41-e454-45d3-aeb1-41bafe1ebdd0" providerId="ADAL" clId="{E4E71825-3418-4BDD-9F74-33C936616436}" dt="2023-02-27T21:09:54.511" v="22" actId="554"/>
          <ac:spMkLst>
            <pc:docMk/>
            <pc:sldMk cId="1148412550" sldId="386"/>
            <ac:spMk id="30" creationId="{FB7A55DB-7E16-E00B-916B-48D4090F4BAB}"/>
          </ac:spMkLst>
        </pc:spChg>
        <pc:spChg chg="mod">
          <ac:chgData name="Kelly Reene" userId="c7ab6f41-e454-45d3-aeb1-41bafe1ebdd0" providerId="ADAL" clId="{E4E71825-3418-4BDD-9F74-33C936616436}" dt="2023-02-27T21:09:54.511" v="22" actId="554"/>
          <ac:spMkLst>
            <pc:docMk/>
            <pc:sldMk cId="1148412550" sldId="386"/>
            <ac:spMk id="31" creationId="{3820CEFA-6514-D824-B2B6-8F2B78869B98}"/>
          </ac:spMkLst>
        </pc:spChg>
        <pc:spChg chg="mod">
          <ac:chgData name="Kelly Reene" userId="c7ab6f41-e454-45d3-aeb1-41bafe1ebdd0" providerId="ADAL" clId="{E4E71825-3418-4BDD-9F74-33C936616436}" dt="2023-02-27T21:09:54.511" v="22" actId="554"/>
          <ac:spMkLst>
            <pc:docMk/>
            <pc:sldMk cId="1148412550" sldId="386"/>
            <ac:spMk id="32" creationId="{A0F63872-B935-2463-6CC7-F5C34CF954A3}"/>
          </ac:spMkLst>
        </pc:spChg>
      </pc:sldChg>
      <pc:sldChg chg="modSp add del mod">
        <pc:chgData name="Kelly Reene" userId="c7ab6f41-e454-45d3-aeb1-41bafe1ebdd0" providerId="ADAL" clId="{E4E71825-3418-4BDD-9F74-33C936616436}" dt="2023-02-27T21:16:09.871" v="140" actId="47"/>
        <pc:sldMkLst>
          <pc:docMk/>
          <pc:sldMk cId="1702938032" sldId="387"/>
        </pc:sldMkLst>
        <pc:spChg chg="mod">
          <ac:chgData name="Kelly Reene" userId="c7ab6f41-e454-45d3-aeb1-41bafe1ebdd0" providerId="ADAL" clId="{E4E71825-3418-4BDD-9F74-33C936616436}" dt="2023-02-27T21:15:41.691" v="139" actId="20577"/>
          <ac:spMkLst>
            <pc:docMk/>
            <pc:sldMk cId="1702938032" sldId="387"/>
            <ac:spMk id="2" creationId="{5FD1913D-B244-C272-BE4B-36507C7A827D}"/>
          </ac:spMkLst>
        </pc:spChg>
      </pc:sldChg>
    </pc:docChg>
  </pc:docChgLst>
  <pc:docChgLst>
    <pc:chgData name="Kelly Reene" userId="c7ab6f41-e454-45d3-aeb1-41bafe1ebdd0" providerId="ADAL" clId="{30867D97-F940-4F14-9741-F2EB57EA5F09}"/>
    <pc:docChg chg="custSel modSld">
      <pc:chgData name="Kelly Reene" userId="c7ab6f41-e454-45d3-aeb1-41bafe1ebdd0" providerId="ADAL" clId="{30867D97-F940-4F14-9741-F2EB57EA5F09}" dt="2023-02-21T14:18:17.005" v="1" actId="478"/>
      <pc:docMkLst>
        <pc:docMk/>
      </pc:docMkLst>
      <pc:sldChg chg="delSp mod delCm">
        <pc:chgData name="Kelly Reene" userId="c7ab6f41-e454-45d3-aeb1-41bafe1ebdd0" providerId="ADAL" clId="{30867D97-F940-4F14-9741-F2EB57EA5F09}" dt="2023-02-21T14:18:17.005" v="1" actId="478"/>
        <pc:sldMkLst>
          <pc:docMk/>
          <pc:sldMk cId="198535005" sldId="312"/>
        </pc:sldMkLst>
        <pc:spChg chg="del">
          <ac:chgData name="Kelly Reene" userId="c7ab6f41-e454-45d3-aeb1-41bafe1ebdd0" providerId="ADAL" clId="{30867D97-F940-4F14-9741-F2EB57EA5F09}" dt="2023-02-21T14:18:17.005" v="1" actId="478"/>
          <ac:spMkLst>
            <pc:docMk/>
            <pc:sldMk cId="198535005" sldId="312"/>
            <ac:spMk id="4" creationId="{4DFD644E-40DF-F538-A159-7ECECEDBCB83}"/>
          </ac:spMkLst>
        </pc:spChg>
      </pc:sldChg>
      <pc:sldChg chg="delCm">
        <pc:chgData name="Kelly Reene" userId="c7ab6f41-e454-45d3-aeb1-41bafe1ebdd0" providerId="ADAL" clId="{30867D97-F940-4F14-9741-F2EB57EA5F09}" dt="2023-02-21T14:18:07.434" v="0"/>
        <pc:sldMkLst>
          <pc:docMk/>
          <pc:sldMk cId="3839737114" sldId="313"/>
        </pc:sldMkLst>
      </pc:sldChg>
      <pc:sldChg chg="delCm">
        <pc:chgData name="Kelly Reene" userId="c7ab6f41-e454-45d3-aeb1-41bafe1ebdd0" providerId="ADAL" clId="{30867D97-F940-4F14-9741-F2EB57EA5F09}" dt="2023-02-21T14:18:07.434" v="0"/>
        <pc:sldMkLst>
          <pc:docMk/>
          <pc:sldMk cId="4059880234" sldId="314"/>
        </pc:sldMkLst>
      </pc:sldChg>
      <pc:sldChg chg="delCm">
        <pc:chgData name="Kelly Reene" userId="c7ab6f41-e454-45d3-aeb1-41bafe1ebdd0" providerId="ADAL" clId="{30867D97-F940-4F14-9741-F2EB57EA5F09}" dt="2023-02-21T14:18:07.434" v="0"/>
        <pc:sldMkLst>
          <pc:docMk/>
          <pc:sldMk cId="2031303362" sldId="315"/>
        </pc:sldMkLst>
      </pc:sldChg>
      <pc:sldChg chg="delCm">
        <pc:chgData name="Kelly Reene" userId="c7ab6f41-e454-45d3-aeb1-41bafe1ebdd0" providerId="ADAL" clId="{30867D97-F940-4F14-9741-F2EB57EA5F09}" dt="2023-02-21T14:18:07.434" v="0"/>
        <pc:sldMkLst>
          <pc:docMk/>
          <pc:sldMk cId="1721493537" sldId="316"/>
        </pc:sldMkLst>
      </pc:sldChg>
      <pc:sldChg chg="delCm">
        <pc:chgData name="Kelly Reene" userId="c7ab6f41-e454-45d3-aeb1-41bafe1ebdd0" providerId="ADAL" clId="{30867D97-F940-4F14-9741-F2EB57EA5F09}" dt="2023-02-21T14:18:07.434" v="0"/>
        <pc:sldMkLst>
          <pc:docMk/>
          <pc:sldMk cId="1138565440" sldId="317"/>
        </pc:sldMkLst>
      </pc:sldChg>
      <pc:sldChg chg="delCm">
        <pc:chgData name="Kelly Reene" userId="c7ab6f41-e454-45d3-aeb1-41bafe1ebdd0" providerId="ADAL" clId="{30867D97-F940-4F14-9741-F2EB57EA5F09}" dt="2023-02-21T14:18:07.434" v="0"/>
        <pc:sldMkLst>
          <pc:docMk/>
          <pc:sldMk cId="3333234275" sldId="318"/>
        </pc:sldMkLst>
      </pc:sldChg>
      <pc:sldChg chg="delCm">
        <pc:chgData name="Kelly Reene" userId="c7ab6f41-e454-45d3-aeb1-41bafe1ebdd0" providerId="ADAL" clId="{30867D97-F940-4F14-9741-F2EB57EA5F09}" dt="2023-02-21T14:18:07.434" v="0"/>
        <pc:sldMkLst>
          <pc:docMk/>
          <pc:sldMk cId="1015837746" sldId="378"/>
        </pc:sldMkLst>
      </pc:sldChg>
      <pc:sldChg chg="delCm">
        <pc:chgData name="Kelly Reene" userId="c7ab6f41-e454-45d3-aeb1-41bafe1ebdd0" providerId="ADAL" clId="{30867D97-F940-4F14-9741-F2EB57EA5F09}" dt="2023-02-21T14:18:07.434" v="0"/>
        <pc:sldMkLst>
          <pc:docMk/>
          <pc:sldMk cId="3045217600" sldId="379"/>
        </pc:sldMkLst>
      </pc:sldChg>
      <pc:sldChg chg="delCm">
        <pc:chgData name="Kelly Reene" userId="c7ab6f41-e454-45d3-aeb1-41bafe1ebdd0" providerId="ADAL" clId="{30867D97-F940-4F14-9741-F2EB57EA5F09}" dt="2023-02-21T14:18:07.434" v="0"/>
        <pc:sldMkLst>
          <pc:docMk/>
          <pc:sldMk cId="2777489301" sldId="380"/>
        </pc:sldMkLst>
      </pc:sldChg>
      <pc:sldChg chg="delCm">
        <pc:chgData name="Kelly Reene" userId="c7ab6f41-e454-45d3-aeb1-41bafe1ebdd0" providerId="ADAL" clId="{30867D97-F940-4F14-9741-F2EB57EA5F09}" dt="2023-02-21T14:18:07.434" v="0"/>
        <pc:sldMkLst>
          <pc:docMk/>
          <pc:sldMk cId="4045513119" sldId="381"/>
        </pc:sldMkLst>
      </pc:sldChg>
      <pc:sldChg chg="delCm">
        <pc:chgData name="Kelly Reene" userId="c7ab6f41-e454-45d3-aeb1-41bafe1ebdd0" providerId="ADAL" clId="{30867D97-F940-4F14-9741-F2EB57EA5F09}" dt="2023-02-21T14:18:07.434" v="0"/>
        <pc:sldMkLst>
          <pc:docMk/>
          <pc:sldMk cId="4275699960" sldId="382"/>
        </pc:sldMkLst>
      </pc:sldChg>
      <pc:sldChg chg="delCm">
        <pc:chgData name="Kelly Reene" userId="c7ab6f41-e454-45d3-aeb1-41bafe1ebdd0" providerId="ADAL" clId="{30867D97-F940-4F14-9741-F2EB57EA5F09}" dt="2023-02-21T14:18:07.434" v="0"/>
        <pc:sldMkLst>
          <pc:docMk/>
          <pc:sldMk cId="3647993213" sldId="383"/>
        </pc:sldMkLst>
      </pc:sldChg>
      <pc:sldChg chg="delCm">
        <pc:chgData name="Kelly Reene" userId="c7ab6f41-e454-45d3-aeb1-41bafe1ebdd0" providerId="ADAL" clId="{30867D97-F940-4F14-9741-F2EB57EA5F09}" dt="2023-02-21T14:18:07.434" v="0"/>
        <pc:sldMkLst>
          <pc:docMk/>
          <pc:sldMk cId="303290063" sldId="384"/>
        </pc:sldMkLst>
      </pc:sldChg>
      <pc:sldChg chg="delCm">
        <pc:chgData name="Kelly Reene" userId="c7ab6f41-e454-45d3-aeb1-41bafe1ebdd0" providerId="ADAL" clId="{30867D97-F940-4F14-9741-F2EB57EA5F09}" dt="2023-02-21T14:18:07.434" v="0"/>
        <pc:sldMkLst>
          <pc:docMk/>
          <pc:sldMk cId="783748925" sldId="385"/>
        </pc:sldMkLst>
      </pc:sldChg>
      <pc:sldChg chg="delCm">
        <pc:chgData name="Kelly Reene" userId="c7ab6f41-e454-45d3-aeb1-41bafe1ebdd0" providerId="ADAL" clId="{30867D97-F940-4F14-9741-F2EB57EA5F09}" dt="2023-02-21T14:18:07.434" v="0"/>
        <pc:sldMkLst>
          <pc:docMk/>
          <pc:sldMk cId="1148412550" sldId="386"/>
        </pc:sldMkLst>
      </pc:sldChg>
    </pc:docChg>
  </pc:docChgLst>
  <pc:docChgLst>
    <pc:chgData name="Kelly Reene" userId="c7ab6f41-e454-45d3-aeb1-41bafe1ebdd0" providerId="ADAL" clId="{AA170445-B82E-4115-9C5D-273DF33DC6BB}"/>
    <pc:docChg chg="undo custSel modSld">
      <pc:chgData name="Kelly Reene" userId="c7ab6f41-e454-45d3-aeb1-41bafe1ebdd0" providerId="ADAL" clId="{AA170445-B82E-4115-9C5D-273DF33DC6BB}" dt="2023-02-22T16:43:06.672" v="901" actId="1037"/>
      <pc:docMkLst>
        <pc:docMk/>
      </pc:docMkLst>
      <pc:sldChg chg="addSp delSp modSp mod">
        <pc:chgData name="Kelly Reene" userId="c7ab6f41-e454-45d3-aeb1-41bafe1ebdd0" providerId="ADAL" clId="{AA170445-B82E-4115-9C5D-273DF33DC6BB}" dt="2023-02-22T16:20:52.005" v="199" actId="1035"/>
        <pc:sldMkLst>
          <pc:docMk/>
          <pc:sldMk cId="198535005" sldId="312"/>
        </pc:sldMkLst>
        <pc:spChg chg="mod">
          <ac:chgData name="Kelly Reene" userId="c7ab6f41-e454-45d3-aeb1-41bafe1ebdd0" providerId="ADAL" clId="{AA170445-B82E-4115-9C5D-273DF33DC6BB}" dt="2023-02-22T16:20:52.005" v="199" actId="1035"/>
          <ac:spMkLst>
            <pc:docMk/>
            <pc:sldMk cId="198535005" sldId="312"/>
            <ac:spMk id="2" creationId="{04D77D5C-2D04-4C48-BDE6-C04BBAD77778}"/>
          </ac:spMkLst>
        </pc:spChg>
        <pc:spChg chg="add mod ord">
          <ac:chgData name="Kelly Reene" userId="c7ab6f41-e454-45d3-aeb1-41bafe1ebdd0" providerId="ADAL" clId="{AA170445-B82E-4115-9C5D-273DF33DC6BB}" dt="2023-02-22T16:20:29.176" v="172" actId="14100"/>
          <ac:spMkLst>
            <pc:docMk/>
            <pc:sldMk cId="198535005" sldId="312"/>
            <ac:spMk id="4" creationId="{81D642B5-6686-FFD7-F452-E8F5764613EA}"/>
          </ac:spMkLst>
        </pc:spChg>
        <pc:spChg chg="add mod ord">
          <ac:chgData name="Kelly Reene" userId="c7ab6f41-e454-45d3-aeb1-41bafe1ebdd0" providerId="ADAL" clId="{AA170445-B82E-4115-9C5D-273DF33DC6BB}" dt="2023-02-22T16:18:00.027" v="2" actId="167"/>
          <ac:spMkLst>
            <pc:docMk/>
            <pc:sldMk cId="198535005" sldId="312"/>
            <ac:spMk id="5" creationId="{663A011B-86CB-6BBD-E1E3-E70028B8D230}"/>
          </ac:spMkLst>
        </pc:spChg>
        <pc:spChg chg="add mod ord">
          <ac:chgData name="Kelly Reene" userId="c7ab6f41-e454-45d3-aeb1-41bafe1ebdd0" providerId="ADAL" clId="{AA170445-B82E-4115-9C5D-273DF33DC6BB}" dt="2023-02-22T16:18:00.027" v="2" actId="167"/>
          <ac:spMkLst>
            <pc:docMk/>
            <pc:sldMk cId="198535005" sldId="312"/>
            <ac:spMk id="6" creationId="{EBFB0136-F366-DBE5-EE51-21346FFF3E69}"/>
          </ac:spMkLst>
        </pc:spChg>
        <pc:spChg chg="add mod ord">
          <ac:chgData name="Kelly Reene" userId="c7ab6f41-e454-45d3-aeb1-41bafe1ebdd0" providerId="ADAL" clId="{AA170445-B82E-4115-9C5D-273DF33DC6BB}" dt="2023-02-22T16:18:00.027" v="2" actId="167"/>
          <ac:spMkLst>
            <pc:docMk/>
            <pc:sldMk cId="198535005" sldId="312"/>
            <ac:spMk id="7" creationId="{E0A49ED7-0974-9FE2-EF8D-1802E5437B0D}"/>
          </ac:spMkLst>
        </pc:spChg>
        <pc:spChg chg="add mod ord">
          <ac:chgData name="Kelly Reene" userId="c7ab6f41-e454-45d3-aeb1-41bafe1ebdd0" providerId="ADAL" clId="{AA170445-B82E-4115-9C5D-273DF33DC6BB}" dt="2023-02-22T16:18:00.027" v="2" actId="167"/>
          <ac:spMkLst>
            <pc:docMk/>
            <pc:sldMk cId="198535005" sldId="312"/>
            <ac:spMk id="8" creationId="{676A05EA-9AB5-E9F5-2A65-D488CC700E68}"/>
          </ac:spMkLst>
        </pc:spChg>
        <pc:spChg chg="add mod ord">
          <ac:chgData name="Kelly Reene" userId="c7ab6f41-e454-45d3-aeb1-41bafe1ebdd0" providerId="ADAL" clId="{AA170445-B82E-4115-9C5D-273DF33DC6BB}" dt="2023-02-22T16:18:00.027" v="2" actId="167"/>
          <ac:spMkLst>
            <pc:docMk/>
            <pc:sldMk cId="198535005" sldId="312"/>
            <ac:spMk id="9" creationId="{23097907-08F4-FD55-2B6D-BDCAA8E10FE4}"/>
          </ac:spMkLst>
        </pc:spChg>
        <pc:spChg chg="add mod ord">
          <ac:chgData name="Kelly Reene" userId="c7ab6f41-e454-45d3-aeb1-41bafe1ebdd0" providerId="ADAL" clId="{AA170445-B82E-4115-9C5D-273DF33DC6BB}" dt="2023-02-22T16:20:41.447" v="177" actId="14100"/>
          <ac:spMkLst>
            <pc:docMk/>
            <pc:sldMk cId="198535005" sldId="312"/>
            <ac:spMk id="10" creationId="{CE0E7C0F-C3F7-F43D-5B6C-B60B0A49948A}"/>
          </ac:spMkLst>
        </pc:spChg>
        <pc:spChg chg="add mod ord">
          <ac:chgData name="Kelly Reene" userId="c7ab6f41-e454-45d3-aeb1-41bafe1ebdd0" providerId="ADAL" clId="{AA170445-B82E-4115-9C5D-273DF33DC6BB}" dt="2023-02-22T16:18:00.027" v="2" actId="167"/>
          <ac:spMkLst>
            <pc:docMk/>
            <pc:sldMk cId="198535005" sldId="312"/>
            <ac:spMk id="11" creationId="{5D74A61A-0292-887E-5E8F-6DFA125A5EE8}"/>
          </ac:spMkLst>
        </pc:spChg>
        <pc:spChg chg="add mod ord">
          <ac:chgData name="Kelly Reene" userId="c7ab6f41-e454-45d3-aeb1-41bafe1ebdd0" providerId="ADAL" clId="{AA170445-B82E-4115-9C5D-273DF33DC6BB}" dt="2023-02-22T16:20:38.629" v="176" actId="14100"/>
          <ac:spMkLst>
            <pc:docMk/>
            <pc:sldMk cId="198535005" sldId="312"/>
            <ac:spMk id="12" creationId="{56D5DA0B-0EA4-98D4-737F-A361FC1616F9}"/>
          </ac:spMkLst>
        </pc:spChg>
        <pc:spChg chg="mod">
          <ac:chgData name="Kelly Reene" userId="c7ab6f41-e454-45d3-aeb1-41bafe1ebdd0" providerId="ADAL" clId="{AA170445-B82E-4115-9C5D-273DF33DC6BB}" dt="2023-02-22T16:20:02.397" v="166" actId="14100"/>
          <ac:spMkLst>
            <pc:docMk/>
            <pc:sldMk cId="198535005" sldId="312"/>
            <ac:spMk id="13" creationId="{124C4744-F2BA-8F2E-2B15-286CAC73B297}"/>
          </ac:spMkLst>
        </pc:spChg>
        <pc:spChg chg="add mod ord">
          <ac:chgData name="Kelly Reene" userId="c7ab6f41-e454-45d3-aeb1-41bafe1ebdd0" providerId="ADAL" clId="{AA170445-B82E-4115-9C5D-273DF33DC6BB}" dt="2023-02-22T16:20:24.700" v="170" actId="14100"/>
          <ac:spMkLst>
            <pc:docMk/>
            <pc:sldMk cId="198535005" sldId="312"/>
            <ac:spMk id="14" creationId="{F8B281A9-0ACE-2EAC-6588-1F46A62EE808}"/>
          </ac:spMkLst>
        </pc:spChg>
        <pc:spChg chg="add mod ord">
          <ac:chgData name="Kelly Reene" userId="c7ab6f41-e454-45d3-aeb1-41bafe1ebdd0" providerId="ADAL" clId="{AA170445-B82E-4115-9C5D-273DF33DC6BB}" dt="2023-02-22T16:20:15.884" v="168" actId="14100"/>
          <ac:spMkLst>
            <pc:docMk/>
            <pc:sldMk cId="198535005" sldId="312"/>
            <ac:spMk id="15" creationId="{A96B1737-A07F-2AF6-F5E2-FC7E1C9908F3}"/>
          </ac:spMkLst>
        </pc:spChg>
        <pc:spChg chg="mod">
          <ac:chgData name="Kelly Reene" userId="c7ab6f41-e454-45d3-aeb1-41bafe1ebdd0" providerId="ADAL" clId="{AA170445-B82E-4115-9C5D-273DF33DC6BB}" dt="2023-02-22T16:18:45.008" v="93" actId="1038"/>
          <ac:spMkLst>
            <pc:docMk/>
            <pc:sldMk cId="198535005" sldId="312"/>
            <ac:spMk id="17" creationId="{4D039E97-A5A9-B6C2-A67D-513D29C7240C}"/>
          </ac:spMkLst>
        </pc:spChg>
        <pc:spChg chg="mod">
          <ac:chgData name="Kelly Reene" userId="c7ab6f41-e454-45d3-aeb1-41bafe1ebdd0" providerId="ADAL" clId="{AA170445-B82E-4115-9C5D-273DF33DC6BB}" dt="2023-02-22T16:19:04.098" v="143" actId="1038"/>
          <ac:spMkLst>
            <pc:docMk/>
            <pc:sldMk cId="198535005" sldId="312"/>
            <ac:spMk id="18" creationId="{AAC9FCEA-0086-05C5-A30E-DD0FBA80567D}"/>
          </ac:spMkLst>
        </pc:spChg>
        <pc:spChg chg="mod">
          <ac:chgData name="Kelly Reene" userId="c7ab6f41-e454-45d3-aeb1-41bafe1ebdd0" providerId="ADAL" clId="{AA170445-B82E-4115-9C5D-273DF33DC6BB}" dt="2023-02-22T16:19:10.214" v="156" actId="1038"/>
          <ac:spMkLst>
            <pc:docMk/>
            <pc:sldMk cId="198535005" sldId="312"/>
            <ac:spMk id="19" creationId="{C4BADD55-E7E4-C760-2B56-3AB5EC122AA7}"/>
          </ac:spMkLst>
        </pc:spChg>
        <pc:spChg chg="mod">
          <ac:chgData name="Kelly Reene" userId="c7ab6f41-e454-45d3-aeb1-41bafe1ebdd0" providerId="ADAL" clId="{AA170445-B82E-4115-9C5D-273DF33DC6BB}" dt="2023-02-22T16:19:22.609" v="164" actId="14100"/>
          <ac:spMkLst>
            <pc:docMk/>
            <pc:sldMk cId="198535005" sldId="312"/>
            <ac:spMk id="21" creationId="{1E7311BC-EC6B-DEE4-EC3A-473869E98C52}"/>
          </ac:spMkLst>
        </pc:spChg>
        <pc:picChg chg="del">
          <ac:chgData name="Kelly Reene" userId="c7ab6f41-e454-45d3-aeb1-41bafe1ebdd0" providerId="ADAL" clId="{AA170445-B82E-4115-9C5D-273DF33DC6BB}" dt="2023-02-22T16:17:39.492" v="0" actId="478"/>
          <ac:picMkLst>
            <pc:docMk/>
            <pc:sldMk cId="198535005" sldId="312"/>
            <ac:picMk id="3" creationId="{0755D8A7-6A61-34DB-47A7-9C23179F6FFD}"/>
          </ac:picMkLst>
        </pc:picChg>
      </pc:sldChg>
      <pc:sldChg chg="modSp mod">
        <pc:chgData name="Kelly Reene" userId="c7ab6f41-e454-45d3-aeb1-41bafe1ebdd0" providerId="ADAL" clId="{AA170445-B82E-4115-9C5D-273DF33DC6BB}" dt="2023-02-22T16:22:43.207" v="278" actId="1035"/>
        <pc:sldMkLst>
          <pc:docMk/>
          <pc:sldMk cId="4059880234" sldId="314"/>
        </pc:sldMkLst>
        <pc:spChg chg="mod">
          <ac:chgData name="Kelly Reene" userId="c7ab6f41-e454-45d3-aeb1-41bafe1ebdd0" providerId="ADAL" clId="{AA170445-B82E-4115-9C5D-273DF33DC6BB}" dt="2023-02-22T16:22:27.776" v="259" actId="1035"/>
          <ac:spMkLst>
            <pc:docMk/>
            <pc:sldMk cId="4059880234" sldId="314"/>
            <ac:spMk id="2" creationId="{F983BCF6-C51D-A7C7-CB3B-2D380E936D5A}"/>
          </ac:spMkLst>
        </pc:spChg>
        <pc:picChg chg="mod">
          <ac:chgData name="Kelly Reene" userId="c7ab6f41-e454-45d3-aeb1-41bafe1ebdd0" providerId="ADAL" clId="{AA170445-B82E-4115-9C5D-273DF33DC6BB}" dt="2023-02-22T16:22:20.483" v="226" actId="1076"/>
          <ac:picMkLst>
            <pc:docMk/>
            <pc:sldMk cId="4059880234" sldId="314"/>
            <ac:picMk id="6" creationId="{EE643A76-3735-4EEF-AC53-1A5A69CF9265}"/>
          </ac:picMkLst>
        </pc:picChg>
        <pc:cxnChg chg="mod">
          <ac:chgData name="Kelly Reene" userId="c7ab6f41-e454-45d3-aeb1-41bafe1ebdd0" providerId="ADAL" clId="{AA170445-B82E-4115-9C5D-273DF33DC6BB}" dt="2023-02-22T16:22:43.207" v="278" actId="1035"/>
          <ac:cxnSpMkLst>
            <pc:docMk/>
            <pc:sldMk cId="4059880234" sldId="314"/>
            <ac:cxnSpMk id="3" creationId="{E08744CE-F35A-CF07-3AE1-2C22C327FCE1}"/>
          </ac:cxnSpMkLst>
        </pc:cxnChg>
      </pc:sldChg>
      <pc:sldChg chg="modSp mod">
        <pc:chgData name="Kelly Reene" userId="c7ab6f41-e454-45d3-aeb1-41bafe1ebdd0" providerId="ADAL" clId="{AA170445-B82E-4115-9C5D-273DF33DC6BB}" dt="2023-02-22T16:23:02.196" v="318" actId="1035"/>
        <pc:sldMkLst>
          <pc:docMk/>
          <pc:sldMk cId="2031303362" sldId="315"/>
        </pc:sldMkLst>
        <pc:spChg chg="mod">
          <ac:chgData name="Kelly Reene" userId="c7ab6f41-e454-45d3-aeb1-41bafe1ebdd0" providerId="ADAL" clId="{AA170445-B82E-4115-9C5D-273DF33DC6BB}" dt="2023-02-22T16:23:02.196" v="318" actId="1035"/>
          <ac:spMkLst>
            <pc:docMk/>
            <pc:sldMk cId="2031303362" sldId="315"/>
            <ac:spMk id="2" creationId="{0A595379-47EE-649C-FC5D-0D3CB5D81E74}"/>
          </ac:spMkLst>
        </pc:spChg>
        <pc:cxnChg chg="mod">
          <ac:chgData name="Kelly Reene" userId="c7ab6f41-e454-45d3-aeb1-41bafe1ebdd0" providerId="ADAL" clId="{AA170445-B82E-4115-9C5D-273DF33DC6BB}" dt="2023-02-22T16:23:02.196" v="318" actId="1035"/>
          <ac:cxnSpMkLst>
            <pc:docMk/>
            <pc:sldMk cId="2031303362" sldId="315"/>
            <ac:cxnSpMk id="4" creationId="{B05C7AAE-43BD-C9DA-39CA-7418FD8FF321}"/>
          </ac:cxnSpMkLst>
        </pc:cxnChg>
      </pc:sldChg>
      <pc:sldChg chg="modSp mod">
        <pc:chgData name="Kelly Reene" userId="c7ab6f41-e454-45d3-aeb1-41bafe1ebdd0" providerId="ADAL" clId="{AA170445-B82E-4115-9C5D-273DF33DC6BB}" dt="2023-02-22T16:23:23.994" v="343" actId="1035"/>
        <pc:sldMkLst>
          <pc:docMk/>
          <pc:sldMk cId="1721493537" sldId="316"/>
        </pc:sldMkLst>
        <pc:spChg chg="mod">
          <ac:chgData name="Kelly Reene" userId="c7ab6f41-e454-45d3-aeb1-41bafe1ebdd0" providerId="ADAL" clId="{AA170445-B82E-4115-9C5D-273DF33DC6BB}" dt="2023-02-22T16:23:23.994" v="343" actId="1035"/>
          <ac:spMkLst>
            <pc:docMk/>
            <pc:sldMk cId="1721493537" sldId="316"/>
            <ac:spMk id="2" creationId="{5FD1913D-B244-C272-BE4B-36507C7A827D}"/>
          </ac:spMkLst>
        </pc:spChg>
        <pc:cxnChg chg="mod">
          <ac:chgData name="Kelly Reene" userId="c7ab6f41-e454-45d3-aeb1-41bafe1ebdd0" providerId="ADAL" clId="{AA170445-B82E-4115-9C5D-273DF33DC6BB}" dt="2023-02-22T16:23:23.994" v="343" actId="1035"/>
          <ac:cxnSpMkLst>
            <pc:docMk/>
            <pc:sldMk cId="1721493537" sldId="316"/>
            <ac:cxnSpMk id="3" creationId="{79A11FEC-ABFA-E4E6-F456-8DCD39E15E37}"/>
          </ac:cxnSpMkLst>
        </pc:cxnChg>
      </pc:sldChg>
      <pc:sldChg chg="modSp mod">
        <pc:chgData name="Kelly Reene" userId="c7ab6f41-e454-45d3-aeb1-41bafe1ebdd0" providerId="ADAL" clId="{AA170445-B82E-4115-9C5D-273DF33DC6BB}" dt="2023-02-22T16:23:50.958" v="379" actId="1035"/>
        <pc:sldMkLst>
          <pc:docMk/>
          <pc:sldMk cId="1138565440" sldId="317"/>
        </pc:sldMkLst>
        <pc:spChg chg="mod">
          <ac:chgData name="Kelly Reene" userId="c7ab6f41-e454-45d3-aeb1-41bafe1ebdd0" providerId="ADAL" clId="{AA170445-B82E-4115-9C5D-273DF33DC6BB}" dt="2023-02-22T16:23:50.958" v="379" actId="1035"/>
          <ac:spMkLst>
            <pc:docMk/>
            <pc:sldMk cId="1138565440" sldId="317"/>
            <ac:spMk id="2" creationId="{B5717E53-3C3E-5BC1-F865-3FAA3566F58F}"/>
          </ac:spMkLst>
        </pc:spChg>
        <pc:cxnChg chg="mod">
          <ac:chgData name="Kelly Reene" userId="c7ab6f41-e454-45d3-aeb1-41bafe1ebdd0" providerId="ADAL" clId="{AA170445-B82E-4115-9C5D-273DF33DC6BB}" dt="2023-02-22T16:23:50.958" v="379" actId="1035"/>
          <ac:cxnSpMkLst>
            <pc:docMk/>
            <pc:sldMk cId="1138565440" sldId="317"/>
            <ac:cxnSpMk id="4" creationId="{96483DEB-8DEA-435C-A524-C3A52F1F9462}"/>
          </ac:cxnSpMkLst>
        </pc:cxnChg>
      </pc:sldChg>
      <pc:sldChg chg="modSp mod">
        <pc:chgData name="Kelly Reene" userId="c7ab6f41-e454-45d3-aeb1-41bafe1ebdd0" providerId="ADAL" clId="{AA170445-B82E-4115-9C5D-273DF33DC6BB}" dt="2023-02-22T16:21:53.492" v="200" actId="6549"/>
        <pc:sldMkLst>
          <pc:docMk/>
          <pc:sldMk cId="4045513119" sldId="381"/>
        </pc:sldMkLst>
        <pc:spChg chg="mod">
          <ac:chgData name="Kelly Reene" userId="c7ab6f41-e454-45d3-aeb1-41bafe1ebdd0" providerId="ADAL" clId="{AA170445-B82E-4115-9C5D-273DF33DC6BB}" dt="2023-02-22T16:21:53.492" v="200" actId="6549"/>
          <ac:spMkLst>
            <pc:docMk/>
            <pc:sldMk cId="4045513119" sldId="381"/>
            <ac:spMk id="4" creationId="{C93B9EFA-8451-A207-8192-29B66C591E71}"/>
          </ac:spMkLst>
        </pc:spChg>
      </pc:sldChg>
      <pc:sldChg chg="addSp delSp modSp mod">
        <pc:chgData name="Kelly Reene" userId="c7ab6f41-e454-45d3-aeb1-41bafe1ebdd0" providerId="ADAL" clId="{AA170445-B82E-4115-9C5D-273DF33DC6BB}" dt="2023-02-22T16:43:06.672" v="901" actId="1037"/>
        <pc:sldMkLst>
          <pc:docMk/>
          <pc:sldMk cId="1148412550" sldId="386"/>
        </pc:sldMkLst>
        <pc:spChg chg="mod">
          <ac:chgData name="Kelly Reene" userId="c7ab6f41-e454-45d3-aeb1-41bafe1ebdd0" providerId="ADAL" clId="{AA170445-B82E-4115-9C5D-273DF33DC6BB}" dt="2023-02-22T16:43:06.672" v="901" actId="1037"/>
          <ac:spMkLst>
            <pc:docMk/>
            <pc:sldMk cId="1148412550" sldId="386"/>
            <ac:spMk id="2" creationId="{23D830B9-3670-F097-B26E-417E0DEC5781}"/>
          </ac:spMkLst>
        </pc:spChg>
        <pc:spChg chg="add del mod ord">
          <ac:chgData name="Kelly Reene" userId="c7ab6f41-e454-45d3-aeb1-41bafe1ebdd0" providerId="ADAL" clId="{AA170445-B82E-4115-9C5D-273DF33DC6BB}" dt="2023-02-22T16:43:06.672" v="901" actId="1037"/>
          <ac:spMkLst>
            <pc:docMk/>
            <pc:sldMk cId="1148412550" sldId="386"/>
            <ac:spMk id="3" creationId="{389BD434-F548-481E-B4A4-88B7381D7850}"/>
          </ac:spMkLst>
        </pc:spChg>
        <pc:spChg chg="mod">
          <ac:chgData name="Kelly Reene" userId="c7ab6f41-e454-45d3-aeb1-41bafe1ebdd0" providerId="ADAL" clId="{AA170445-B82E-4115-9C5D-273DF33DC6BB}" dt="2023-02-22T16:43:06.672" v="901" actId="1037"/>
          <ac:spMkLst>
            <pc:docMk/>
            <pc:sldMk cId="1148412550" sldId="386"/>
            <ac:spMk id="4" creationId="{7443E215-00B8-DC93-9FF5-2B972E4A123E}"/>
          </ac:spMkLst>
        </pc:spChg>
        <pc:spChg chg="mod">
          <ac:chgData name="Kelly Reene" userId="c7ab6f41-e454-45d3-aeb1-41bafe1ebdd0" providerId="ADAL" clId="{AA170445-B82E-4115-9C5D-273DF33DC6BB}" dt="2023-02-22T16:43:06.672" v="901" actId="1037"/>
          <ac:spMkLst>
            <pc:docMk/>
            <pc:sldMk cId="1148412550" sldId="386"/>
            <ac:spMk id="5" creationId="{84078118-B273-7AB6-F9B9-88D4C464CACF}"/>
          </ac:spMkLst>
        </pc:spChg>
        <pc:spChg chg="mod">
          <ac:chgData name="Kelly Reene" userId="c7ab6f41-e454-45d3-aeb1-41bafe1ebdd0" providerId="ADAL" clId="{AA170445-B82E-4115-9C5D-273DF33DC6BB}" dt="2023-02-22T16:43:06.672" v="901" actId="1037"/>
          <ac:spMkLst>
            <pc:docMk/>
            <pc:sldMk cId="1148412550" sldId="386"/>
            <ac:spMk id="6" creationId="{F0C96DD0-4323-12F6-6D45-F312396DF4A3}"/>
          </ac:spMkLst>
        </pc:spChg>
        <pc:spChg chg="mod">
          <ac:chgData name="Kelly Reene" userId="c7ab6f41-e454-45d3-aeb1-41bafe1ebdd0" providerId="ADAL" clId="{AA170445-B82E-4115-9C5D-273DF33DC6BB}" dt="2023-02-22T16:43:06.672" v="901" actId="1037"/>
          <ac:spMkLst>
            <pc:docMk/>
            <pc:sldMk cId="1148412550" sldId="386"/>
            <ac:spMk id="7" creationId="{0B02125B-99C9-1BA7-2389-C88AA697C2C2}"/>
          </ac:spMkLst>
        </pc:spChg>
        <pc:spChg chg="mod ord">
          <ac:chgData name="Kelly Reene" userId="c7ab6f41-e454-45d3-aeb1-41bafe1ebdd0" providerId="ADAL" clId="{AA170445-B82E-4115-9C5D-273DF33DC6BB}" dt="2023-02-22T16:43:06.672" v="901" actId="1037"/>
          <ac:spMkLst>
            <pc:docMk/>
            <pc:sldMk cId="1148412550" sldId="386"/>
            <ac:spMk id="8" creationId="{55EE4EF9-EDD6-0F3F-9D1E-3131B4749C74}"/>
          </ac:spMkLst>
        </pc:spChg>
        <pc:spChg chg="add mod ord">
          <ac:chgData name="Kelly Reene" userId="c7ab6f41-e454-45d3-aeb1-41bafe1ebdd0" providerId="ADAL" clId="{AA170445-B82E-4115-9C5D-273DF33DC6BB}" dt="2023-02-22T16:43:06.672" v="901" actId="1037"/>
          <ac:spMkLst>
            <pc:docMk/>
            <pc:sldMk cId="1148412550" sldId="386"/>
            <ac:spMk id="10" creationId="{542D61C5-615D-C4FA-938E-74CFD8AAB8DC}"/>
          </ac:spMkLst>
        </pc:spChg>
        <pc:spChg chg="mod ord">
          <ac:chgData name="Kelly Reene" userId="c7ab6f41-e454-45d3-aeb1-41bafe1ebdd0" providerId="ADAL" clId="{AA170445-B82E-4115-9C5D-273DF33DC6BB}" dt="2023-02-22T16:43:06.672" v="901" actId="1037"/>
          <ac:spMkLst>
            <pc:docMk/>
            <pc:sldMk cId="1148412550" sldId="386"/>
            <ac:spMk id="11" creationId="{F851211D-09D5-B281-0567-E41072A64842}"/>
          </ac:spMkLst>
        </pc:spChg>
        <pc:spChg chg="mod ord">
          <ac:chgData name="Kelly Reene" userId="c7ab6f41-e454-45d3-aeb1-41bafe1ebdd0" providerId="ADAL" clId="{AA170445-B82E-4115-9C5D-273DF33DC6BB}" dt="2023-02-22T16:41:19.121" v="861" actId="1038"/>
          <ac:spMkLst>
            <pc:docMk/>
            <pc:sldMk cId="1148412550" sldId="386"/>
            <ac:spMk id="13" creationId="{7433F596-053E-E840-5387-C0198ECDAF7E}"/>
          </ac:spMkLst>
        </pc:spChg>
        <pc:spChg chg="mod ord">
          <ac:chgData name="Kelly Reene" userId="c7ab6f41-e454-45d3-aeb1-41bafe1ebdd0" providerId="ADAL" clId="{AA170445-B82E-4115-9C5D-273DF33DC6BB}" dt="2023-02-22T16:43:06.672" v="901" actId="1037"/>
          <ac:spMkLst>
            <pc:docMk/>
            <pc:sldMk cId="1148412550" sldId="386"/>
            <ac:spMk id="15" creationId="{DEBEBCEF-CCC2-C5F6-406E-104E0BF3BA3E}"/>
          </ac:spMkLst>
        </pc:spChg>
        <pc:spChg chg="mod ord">
          <ac:chgData name="Kelly Reene" userId="c7ab6f41-e454-45d3-aeb1-41bafe1ebdd0" providerId="ADAL" clId="{AA170445-B82E-4115-9C5D-273DF33DC6BB}" dt="2023-02-22T16:43:06.672" v="901" actId="1037"/>
          <ac:spMkLst>
            <pc:docMk/>
            <pc:sldMk cId="1148412550" sldId="386"/>
            <ac:spMk id="17" creationId="{ADCD7581-5393-B321-A12E-15C5F819ABDB}"/>
          </ac:spMkLst>
        </pc:spChg>
        <pc:spChg chg="mod">
          <ac:chgData name="Kelly Reene" userId="c7ab6f41-e454-45d3-aeb1-41bafe1ebdd0" providerId="ADAL" clId="{AA170445-B82E-4115-9C5D-273DF33DC6BB}" dt="2023-02-22T16:42:34.472" v="882" actId="1035"/>
          <ac:spMkLst>
            <pc:docMk/>
            <pc:sldMk cId="1148412550" sldId="386"/>
            <ac:spMk id="19" creationId="{4E17DEB7-2C1E-4C5C-BBD7-43ECF834F459}"/>
          </ac:spMkLst>
        </pc:spChg>
        <pc:spChg chg="add mod ord">
          <ac:chgData name="Kelly Reene" userId="c7ab6f41-e454-45d3-aeb1-41bafe1ebdd0" providerId="ADAL" clId="{AA170445-B82E-4115-9C5D-273DF33DC6BB}" dt="2023-02-22T16:43:06.672" v="901" actId="1037"/>
          <ac:spMkLst>
            <pc:docMk/>
            <pc:sldMk cId="1148412550" sldId="386"/>
            <ac:spMk id="20" creationId="{20B6C930-0B8E-3146-F4F5-48FE1295FF26}"/>
          </ac:spMkLst>
        </pc:spChg>
        <pc:spChg chg="add mod ord">
          <ac:chgData name="Kelly Reene" userId="c7ab6f41-e454-45d3-aeb1-41bafe1ebdd0" providerId="ADAL" clId="{AA170445-B82E-4115-9C5D-273DF33DC6BB}" dt="2023-02-22T16:43:06.672" v="901" actId="1037"/>
          <ac:spMkLst>
            <pc:docMk/>
            <pc:sldMk cId="1148412550" sldId="386"/>
            <ac:spMk id="22" creationId="{B71D4251-9CA3-04B8-DEB1-297D53DE271F}"/>
          </ac:spMkLst>
        </pc:spChg>
        <pc:spChg chg="add mod ord">
          <ac:chgData name="Kelly Reene" userId="c7ab6f41-e454-45d3-aeb1-41bafe1ebdd0" providerId="ADAL" clId="{AA170445-B82E-4115-9C5D-273DF33DC6BB}" dt="2023-02-22T16:43:06.672" v="901" actId="1037"/>
          <ac:spMkLst>
            <pc:docMk/>
            <pc:sldMk cId="1148412550" sldId="386"/>
            <ac:spMk id="23" creationId="{2B5F1580-AC68-00D2-24B7-E1066946A59D}"/>
          </ac:spMkLst>
        </pc:spChg>
        <pc:spChg chg="add mod ord">
          <ac:chgData name="Kelly Reene" userId="c7ab6f41-e454-45d3-aeb1-41bafe1ebdd0" providerId="ADAL" clId="{AA170445-B82E-4115-9C5D-273DF33DC6BB}" dt="2023-02-22T16:43:06.672" v="901" actId="1037"/>
          <ac:spMkLst>
            <pc:docMk/>
            <pc:sldMk cId="1148412550" sldId="386"/>
            <ac:spMk id="24" creationId="{B21CB45F-77D6-6AE4-7A6A-86D862278803}"/>
          </ac:spMkLst>
        </pc:spChg>
        <pc:spChg chg="add mod ord">
          <ac:chgData name="Kelly Reene" userId="c7ab6f41-e454-45d3-aeb1-41bafe1ebdd0" providerId="ADAL" clId="{AA170445-B82E-4115-9C5D-273DF33DC6BB}" dt="2023-02-22T16:43:06.672" v="901" actId="1037"/>
          <ac:spMkLst>
            <pc:docMk/>
            <pc:sldMk cId="1148412550" sldId="386"/>
            <ac:spMk id="25" creationId="{3A9EBE83-17D9-269A-F7D1-9935C13F92EB}"/>
          </ac:spMkLst>
        </pc:spChg>
        <pc:spChg chg="add mod ord">
          <ac:chgData name="Kelly Reene" userId="c7ab6f41-e454-45d3-aeb1-41bafe1ebdd0" providerId="ADAL" clId="{AA170445-B82E-4115-9C5D-273DF33DC6BB}" dt="2023-02-22T16:43:06.672" v="901" actId="1037"/>
          <ac:spMkLst>
            <pc:docMk/>
            <pc:sldMk cId="1148412550" sldId="386"/>
            <ac:spMk id="28" creationId="{D182AAE7-3400-60F3-4181-64D6FAFB8C72}"/>
          </ac:spMkLst>
        </pc:spChg>
        <pc:spChg chg="add mod ord">
          <ac:chgData name="Kelly Reene" userId="c7ab6f41-e454-45d3-aeb1-41bafe1ebdd0" providerId="ADAL" clId="{AA170445-B82E-4115-9C5D-273DF33DC6BB}" dt="2023-02-22T16:43:06.672" v="901" actId="1037"/>
          <ac:spMkLst>
            <pc:docMk/>
            <pc:sldMk cId="1148412550" sldId="386"/>
            <ac:spMk id="29" creationId="{6D5F4ED2-CBA4-84F2-1505-A0F632262130}"/>
          </ac:spMkLst>
        </pc:spChg>
        <pc:spChg chg="add mod ord">
          <ac:chgData name="Kelly Reene" userId="c7ab6f41-e454-45d3-aeb1-41bafe1ebdd0" providerId="ADAL" clId="{AA170445-B82E-4115-9C5D-273DF33DC6BB}" dt="2023-02-22T16:43:06.672" v="901" actId="1037"/>
          <ac:spMkLst>
            <pc:docMk/>
            <pc:sldMk cId="1148412550" sldId="386"/>
            <ac:spMk id="30" creationId="{FB7A55DB-7E16-E00B-916B-48D4090F4BAB}"/>
          </ac:spMkLst>
        </pc:spChg>
        <pc:spChg chg="add mod ord">
          <ac:chgData name="Kelly Reene" userId="c7ab6f41-e454-45d3-aeb1-41bafe1ebdd0" providerId="ADAL" clId="{AA170445-B82E-4115-9C5D-273DF33DC6BB}" dt="2023-02-22T16:43:06.672" v="901" actId="1037"/>
          <ac:spMkLst>
            <pc:docMk/>
            <pc:sldMk cId="1148412550" sldId="386"/>
            <ac:spMk id="31" creationId="{3820CEFA-6514-D824-B2B6-8F2B78869B98}"/>
          </ac:spMkLst>
        </pc:spChg>
        <pc:spChg chg="add mod ord">
          <ac:chgData name="Kelly Reene" userId="c7ab6f41-e454-45d3-aeb1-41bafe1ebdd0" providerId="ADAL" clId="{AA170445-B82E-4115-9C5D-273DF33DC6BB}" dt="2023-02-22T16:43:06.672" v="901" actId="1037"/>
          <ac:spMkLst>
            <pc:docMk/>
            <pc:sldMk cId="1148412550" sldId="386"/>
            <ac:spMk id="32" creationId="{A0F63872-B935-2463-6CC7-F5C34CF954A3}"/>
          </ac:spMkLst>
        </pc:spChg>
        <pc:picChg chg="del">
          <ac:chgData name="Kelly Reene" userId="c7ab6f41-e454-45d3-aeb1-41bafe1ebdd0" providerId="ADAL" clId="{AA170445-B82E-4115-9C5D-273DF33DC6BB}" dt="2023-02-22T16:24:05.855" v="381" actId="478"/>
          <ac:picMkLst>
            <pc:docMk/>
            <pc:sldMk cId="1148412550" sldId="386"/>
            <ac:picMk id="21" creationId="{9CF6796F-389B-4040-8359-E9CCFBAE7C2C}"/>
          </ac:picMkLst>
        </pc:picChg>
        <pc:cxnChg chg="del">
          <ac:chgData name="Kelly Reene" userId="c7ab6f41-e454-45d3-aeb1-41bafe1ebdd0" providerId="ADAL" clId="{AA170445-B82E-4115-9C5D-273DF33DC6BB}" dt="2023-02-22T16:24:24.035" v="382" actId="478"/>
          <ac:cxnSpMkLst>
            <pc:docMk/>
            <pc:sldMk cId="1148412550" sldId="386"/>
            <ac:cxnSpMk id="9" creationId="{BD82A413-3AFC-1B5C-9AC0-C8DF661D1D7A}"/>
          </ac:cxnSpMkLst>
        </pc:cxnChg>
        <pc:cxnChg chg="del">
          <ac:chgData name="Kelly Reene" userId="c7ab6f41-e454-45d3-aeb1-41bafe1ebdd0" providerId="ADAL" clId="{AA170445-B82E-4115-9C5D-273DF33DC6BB}" dt="2023-02-22T16:24:25.144" v="383" actId="478"/>
          <ac:cxnSpMkLst>
            <pc:docMk/>
            <pc:sldMk cId="1148412550" sldId="386"/>
            <ac:cxnSpMk id="12" creationId="{C84CDD64-9DB2-248E-756C-11F4B4640C60}"/>
          </ac:cxnSpMkLst>
        </pc:cxnChg>
        <pc:cxnChg chg="del">
          <ac:chgData name="Kelly Reene" userId="c7ab6f41-e454-45d3-aeb1-41bafe1ebdd0" providerId="ADAL" clId="{AA170445-B82E-4115-9C5D-273DF33DC6BB}" dt="2023-02-22T16:24:26.915" v="384" actId="478"/>
          <ac:cxnSpMkLst>
            <pc:docMk/>
            <pc:sldMk cId="1148412550" sldId="386"/>
            <ac:cxnSpMk id="14" creationId="{24F44F7D-0864-E5E4-74A9-7469216BF730}"/>
          </ac:cxnSpMkLst>
        </pc:cxnChg>
        <pc:cxnChg chg="del">
          <ac:chgData name="Kelly Reene" userId="c7ab6f41-e454-45d3-aeb1-41bafe1ebdd0" providerId="ADAL" clId="{AA170445-B82E-4115-9C5D-273DF33DC6BB}" dt="2023-02-22T16:24:28.155" v="385" actId="478"/>
          <ac:cxnSpMkLst>
            <pc:docMk/>
            <pc:sldMk cId="1148412550" sldId="386"/>
            <ac:cxnSpMk id="16" creationId="{DB74CB5C-16B6-1F9A-0E45-C1EF072FB52C}"/>
          </ac:cxnSpMkLst>
        </pc:cxnChg>
        <pc:cxnChg chg="del">
          <ac:chgData name="Kelly Reene" userId="c7ab6f41-e454-45d3-aeb1-41bafe1ebdd0" providerId="ADAL" clId="{AA170445-B82E-4115-9C5D-273DF33DC6BB}" dt="2023-02-22T16:24:30.015" v="386" actId="478"/>
          <ac:cxnSpMkLst>
            <pc:docMk/>
            <pc:sldMk cId="1148412550" sldId="386"/>
            <ac:cxnSpMk id="18" creationId="{3373F8A0-C605-173F-6D31-C11A2F9922D3}"/>
          </ac:cxnSpMkLst>
        </pc:cxnChg>
        <pc:cxnChg chg="add mod ord">
          <ac:chgData name="Kelly Reene" userId="c7ab6f41-e454-45d3-aeb1-41bafe1ebdd0" providerId="ADAL" clId="{AA170445-B82E-4115-9C5D-273DF33DC6BB}" dt="2023-02-22T16:43:06.672" v="901" actId="1037"/>
          <ac:cxnSpMkLst>
            <pc:docMk/>
            <pc:sldMk cId="1148412550" sldId="386"/>
            <ac:cxnSpMk id="26" creationId="{53F951FA-9576-0123-B61D-3FF011F50A5B}"/>
          </ac:cxnSpMkLst>
        </pc:cxnChg>
        <pc:cxnChg chg="add mod ord">
          <ac:chgData name="Kelly Reene" userId="c7ab6f41-e454-45d3-aeb1-41bafe1ebdd0" providerId="ADAL" clId="{AA170445-B82E-4115-9C5D-273DF33DC6BB}" dt="2023-02-22T16:43:06.672" v="901" actId="1037"/>
          <ac:cxnSpMkLst>
            <pc:docMk/>
            <pc:sldMk cId="1148412550" sldId="386"/>
            <ac:cxnSpMk id="27" creationId="{1DF0959B-993C-4ABB-1B0A-1F15FF0BC1CD}"/>
          </ac:cxnSpMkLst>
        </pc:cxnChg>
        <pc:cxnChg chg="add mod ord">
          <ac:chgData name="Kelly Reene" userId="c7ab6f41-e454-45d3-aeb1-41bafe1ebdd0" providerId="ADAL" clId="{AA170445-B82E-4115-9C5D-273DF33DC6BB}" dt="2023-02-22T16:43:06.672" v="901" actId="1037"/>
          <ac:cxnSpMkLst>
            <pc:docMk/>
            <pc:sldMk cId="1148412550" sldId="386"/>
            <ac:cxnSpMk id="33" creationId="{AC007D4D-FC81-B9E9-1A1B-A4063A63F85F}"/>
          </ac:cxnSpMkLst>
        </pc:cxnChg>
        <pc:cxnChg chg="add mod ord">
          <ac:chgData name="Kelly Reene" userId="c7ab6f41-e454-45d3-aeb1-41bafe1ebdd0" providerId="ADAL" clId="{AA170445-B82E-4115-9C5D-273DF33DC6BB}" dt="2023-02-22T16:43:06.672" v="901" actId="1037"/>
          <ac:cxnSpMkLst>
            <pc:docMk/>
            <pc:sldMk cId="1148412550" sldId="386"/>
            <ac:cxnSpMk id="34" creationId="{B76FDB33-0224-FEC9-E6C3-0CAD3C16FB19}"/>
          </ac:cxnSpMkLst>
        </pc:cxnChg>
        <pc:cxnChg chg="add mod ord">
          <ac:chgData name="Kelly Reene" userId="c7ab6f41-e454-45d3-aeb1-41bafe1ebdd0" providerId="ADAL" clId="{AA170445-B82E-4115-9C5D-273DF33DC6BB}" dt="2023-02-22T16:43:06.672" v="901" actId="1037"/>
          <ac:cxnSpMkLst>
            <pc:docMk/>
            <pc:sldMk cId="1148412550" sldId="386"/>
            <ac:cxnSpMk id="35" creationId="{DDF421FB-5280-6521-29A5-2ACA1DFB79DC}"/>
          </ac:cxnSpMkLst>
        </pc:cxnChg>
      </pc:sldChg>
    </pc:docChg>
  </pc:docChgLst>
  <pc:docChgLst>
    <pc:chgData name="Kelly Reene" userId="c7ab6f41-e454-45d3-aeb1-41bafe1ebdd0" providerId="ADAL" clId="{A441D5D2-B85B-4308-AD59-8E289656731D}"/>
    <pc:docChg chg="undo custSel modSld">
      <pc:chgData name="Kelly Reene" userId="c7ab6f41-e454-45d3-aeb1-41bafe1ebdd0" providerId="ADAL" clId="{A441D5D2-B85B-4308-AD59-8E289656731D}" dt="2023-02-21T14:16:47.836" v="6"/>
      <pc:docMkLst>
        <pc:docMk/>
      </pc:docMkLst>
      <pc:sldChg chg="modSp mod modCm">
        <pc:chgData name="Kelly Reene" userId="c7ab6f41-e454-45d3-aeb1-41bafe1ebdd0" providerId="ADAL" clId="{A441D5D2-B85B-4308-AD59-8E289656731D}" dt="2023-02-21T14:16:47.836" v="6"/>
        <pc:sldMkLst>
          <pc:docMk/>
          <pc:sldMk cId="198535005" sldId="312"/>
        </pc:sldMkLst>
        <pc:spChg chg="mod">
          <ac:chgData name="Kelly Reene" userId="c7ab6f41-e454-45d3-aeb1-41bafe1ebdd0" providerId="ADAL" clId="{A441D5D2-B85B-4308-AD59-8E289656731D}" dt="2023-02-21T14:16:47.836" v="6"/>
          <ac:spMkLst>
            <pc:docMk/>
            <pc:sldMk cId="198535005" sldId="312"/>
            <ac:spMk id="2" creationId="{04D77D5C-2D04-4C48-BDE6-C04BBAD77778}"/>
          </ac:spMkLst>
        </pc:spChg>
      </pc:sldChg>
      <pc:sldChg chg="modSp mod modCm">
        <pc:chgData name="Kelly Reene" userId="c7ab6f41-e454-45d3-aeb1-41bafe1ebdd0" providerId="ADAL" clId="{A441D5D2-B85B-4308-AD59-8E289656731D}" dt="2023-02-21T14:15:43.002" v="4"/>
        <pc:sldMkLst>
          <pc:docMk/>
          <pc:sldMk cId="3045217600" sldId="379"/>
        </pc:sldMkLst>
        <pc:spChg chg="mod">
          <ac:chgData name="Kelly Reene" userId="c7ab6f41-e454-45d3-aeb1-41bafe1ebdd0" providerId="ADAL" clId="{A441D5D2-B85B-4308-AD59-8E289656731D}" dt="2023-02-21T14:15:43.002" v="4"/>
          <ac:spMkLst>
            <pc:docMk/>
            <pc:sldMk cId="3045217600" sldId="379"/>
            <ac:spMk id="2" creationId="{C2911359-8A27-48F6-BBCB-447BB12D7065}"/>
          </ac:spMkLst>
        </pc:spChg>
        <pc:spChg chg="mod">
          <ac:chgData name="Kelly Reene" userId="c7ab6f41-e454-45d3-aeb1-41bafe1ebdd0" providerId="ADAL" clId="{A441D5D2-B85B-4308-AD59-8E289656731D}" dt="2023-02-21T14:12:54.171" v="1" actId="20577"/>
          <ac:spMkLst>
            <pc:docMk/>
            <pc:sldMk cId="3045217600" sldId="379"/>
            <ac:spMk id="3" creationId="{2E4958E6-1FB8-461D-AE2C-EE5BC16B8415}"/>
          </ac:spMkLst>
        </pc:spChg>
      </pc:sldChg>
      <pc:sldChg chg="modSp mod">
        <pc:chgData name="Kelly Reene" userId="c7ab6f41-e454-45d3-aeb1-41bafe1ebdd0" providerId="ADAL" clId="{A441D5D2-B85B-4308-AD59-8E289656731D}" dt="2023-02-21T14:16:10.167" v="5"/>
        <pc:sldMkLst>
          <pc:docMk/>
          <pc:sldMk cId="1148412550" sldId="386"/>
        </pc:sldMkLst>
        <pc:spChg chg="mod">
          <ac:chgData name="Kelly Reene" userId="c7ab6f41-e454-45d3-aeb1-41bafe1ebdd0" providerId="ADAL" clId="{A441D5D2-B85B-4308-AD59-8E289656731D}" dt="2023-02-21T14:16:10.167" v="5"/>
          <ac:spMkLst>
            <pc:docMk/>
            <pc:sldMk cId="1148412550" sldId="386"/>
            <ac:spMk id="19" creationId="{4E17DEB7-2C1E-4C5C-BBD7-43ECF834F45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13987C-8BE7-934C-B1ED-966EA1B50DA6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B737FC-9382-F947-AADD-FA4FB4659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246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84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97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266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376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59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9960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220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5.emf"/><Relationship Id="rId7" Type="http://schemas.openxmlformats.org/officeDocument/2006/relationships/image" Target="../media/image23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10" Type="http://schemas.openxmlformats.org/officeDocument/2006/relationships/image" Target="../media/image22.png"/><Relationship Id="rId4" Type="http://schemas.openxmlformats.org/officeDocument/2006/relationships/image" Target="../media/image26.emf"/><Relationship Id="rId9" Type="http://schemas.openxmlformats.org/officeDocument/2006/relationships/image" Target="../media/image21.emf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3.emf"/><Relationship Id="rId18" Type="http://schemas.openxmlformats.org/officeDocument/2006/relationships/image" Target="../media/image1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12" Type="http://schemas.openxmlformats.org/officeDocument/2006/relationships/image" Target="../media/image12.emf"/><Relationship Id="rId17" Type="http://schemas.openxmlformats.org/officeDocument/2006/relationships/image" Target="../media/image17.emf"/><Relationship Id="rId2" Type="http://schemas.openxmlformats.org/officeDocument/2006/relationships/image" Target="../media/image2.emf"/><Relationship Id="rId16" Type="http://schemas.openxmlformats.org/officeDocument/2006/relationships/image" Target="../media/image16.emf"/><Relationship Id="rId20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11" Type="http://schemas.openxmlformats.org/officeDocument/2006/relationships/image" Target="../media/image11.emf"/><Relationship Id="rId5" Type="http://schemas.openxmlformats.org/officeDocument/2006/relationships/image" Target="../media/image5.emf"/><Relationship Id="rId15" Type="http://schemas.openxmlformats.org/officeDocument/2006/relationships/image" Target="../media/image15.emf"/><Relationship Id="rId10" Type="http://schemas.openxmlformats.org/officeDocument/2006/relationships/image" Target="../media/image10.emf"/><Relationship Id="rId19" Type="http://schemas.openxmlformats.org/officeDocument/2006/relationships/image" Target="../media/image19.emf"/><Relationship Id="rId4" Type="http://schemas.openxmlformats.org/officeDocument/2006/relationships/image" Target="../media/image4.emf"/><Relationship Id="rId9" Type="http://schemas.openxmlformats.org/officeDocument/2006/relationships/image" Target="../media/image9.emf"/><Relationship Id="rId14" Type="http://schemas.openxmlformats.org/officeDocument/2006/relationships/image" Target="../media/image14.emf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4.emf"/><Relationship Id="rId7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emf"/><Relationship Id="rId11" Type="http://schemas.openxmlformats.org/officeDocument/2006/relationships/image" Target="../media/image29.png"/><Relationship Id="rId5" Type="http://schemas.openxmlformats.org/officeDocument/2006/relationships/image" Target="../media/image26.emf"/><Relationship Id="rId10" Type="http://schemas.openxmlformats.org/officeDocument/2006/relationships/image" Target="../media/image21.emf"/><Relationship Id="rId4" Type="http://schemas.openxmlformats.org/officeDocument/2006/relationships/image" Target="../media/image25.emf"/><Relationship Id="rId9" Type="http://schemas.openxmlformats.org/officeDocument/2006/relationships/image" Target="../media/image8.emf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4.emf"/><Relationship Id="rId7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emf"/><Relationship Id="rId11" Type="http://schemas.openxmlformats.org/officeDocument/2006/relationships/image" Target="../media/image20.png"/><Relationship Id="rId5" Type="http://schemas.openxmlformats.org/officeDocument/2006/relationships/image" Target="../media/image21.emf"/><Relationship Id="rId10" Type="http://schemas.openxmlformats.org/officeDocument/2006/relationships/image" Target="../media/image27.emf"/><Relationship Id="rId4" Type="http://schemas.openxmlformats.org/officeDocument/2006/relationships/image" Target="../media/image25.emf"/><Relationship Id="rId9" Type="http://schemas.openxmlformats.org/officeDocument/2006/relationships/image" Target="../media/image26.emf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3.emf"/><Relationship Id="rId18" Type="http://schemas.openxmlformats.org/officeDocument/2006/relationships/image" Target="../media/image1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12" Type="http://schemas.openxmlformats.org/officeDocument/2006/relationships/image" Target="../media/image12.emf"/><Relationship Id="rId17" Type="http://schemas.openxmlformats.org/officeDocument/2006/relationships/image" Target="../media/image17.emf"/><Relationship Id="rId2" Type="http://schemas.openxmlformats.org/officeDocument/2006/relationships/image" Target="../media/image2.emf"/><Relationship Id="rId16" Type="http://schemas.openxmlformats.org/officeDocument/2006/relationships/image" Target="../media/image16.emf"/><Relationship Id="rId20" Type="http://schemas.openxmlformats.org/officeDocument/2006/relationships/image" Target="../media/image3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emf"/><Relationship Id="rId11" Type="http://schemas.openxmlformats.org/officeDocument/2006/relationships/image" Target="../media/image11.emf"/><Relationship Id="rId5" Type="http://schemas.openxmlformats.org/officeDocument/2006/relationships/image" Target="../media/image5.emf"/><Relationship Id="rId15" Type="http://schemas.openxmlformats.org/officeDocument/2006/relationships/image" Target="../media/image15.emf"/><Relationship Id="rId10" Type="http://schemas.openxmlformats.org/officeDocument/2006/relationships/image" Target="../media/image10.emf"/><Relationship Id="rId19" Type="http://schemas.openxmlformats.org/officeDocument/2006/relationships/image" Target="../media/image19.emf"/><Relationship Id="rId4" Type="http://schemas.openxmlformats.org/officeDocument/2006/relationships/image" Target="../media/image4.emf"/><Relationship Id="rId9" Type="http://schemas.openxmlformats.org/officeDocument/2006/relationships/image" Target="../media/image9.emf"/><Relationship Id="rId14" Type="http://schemas.openxmlformats.org/officeDocument/2006/relationships/image" Target="../media/image14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35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35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5.emf"/><Relationship Id="rId7" Type="http://schemas.openxmlformats.org/officeDocument/2006/relationships/image" Target="../media/image23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10" Type="http://schemas.openxmlformats.org/officeDocument/2006/relationships/image" Target="../media/image35.png"/><Relationship Id="rId4" Type="http://schemas.openxmlformats.org/officeDocument/2006/relationships/image" Target="../media/image26.emf"/><Relationship Id="rId9" Type="http://schemas.openxmlformats.org/officeDocument/2006/relationships/image" Target="../media/image21.emf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22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4.emf"/><Relationship Id="rId7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emf"/><Relationship Id="rId11" Type="http://schemas.openxmlformats.org/officeDocument/2006/relationships/image" Target="../media/image36.png"/><Relationship Id="rId5" Type="http://schemas.openxmlformats.org/officeDocument/2006/relationships/image" Target="../media/image26.emf"/><Relationship Id="rId10" Type="http://schemas.openxmlformats.org/officeDocument/2006/relationships/image" Target="../media/image21.emf"/><Relationship Id="rId4" Type="http://schemas.openxmlformats.org/officeDocument/2006/relationships/image" Target="../media/image25.emf"/><Relationship Id="rId9" Type="http://schemas.openxmlformats.org/officeDocument/2006/relationships/image" Target="../media/image8.emf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4.emf"/><Relationship Id="rId7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emf"/><Relationship Id="rId11" Type="http://schemas.openxmlformats.org/officeDocument/2006/relationships/image" Target="../media/image34.png"/><Relationship Id="rId5" Type="http://schemas.openxmlformats.org/officeDocument/2006/relationships/image" Target="../media/image21.emf"/><Relationship Id="rId10" Type="http://schemas.openxmlformats.org/officeDocument/2006/relationships/image" Target="../media/image27.emf"/><Relationship Id="rId4" Type="http://schemas.openxmlformats.org/officeDocument/2006/relationships/image" Target="../media/image25.emf"/><Relationship Id="rId9" Type="http://schemas.openxmlformats.org/officeDocument/2006/relationships/image" Target="../media/image26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22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93326D8-916E-7F42-84A1-D3255B7EA0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5" name="Picture 4" descr="A close up of a light&#10;&#10;Description automatically generated">
            <a:extLst>
              <a:ext uri="{FF2B5EF4-FFF2-40B4-BE49-F238E27FC236}">
                <a16:creationId xmlns:a16="http://schemas.microsoft.com/office/drawing/2014/main" id="{A07D12BC-B523-A24D-AF89-FE1F3D0C6D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714625" cy="123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7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COLLABORATION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E17E88-A260-D741-B709-965CBB25DD6E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6E8CD4-4688-1442-A84F-82A1AC4F57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8BA20C3-F75A-8E4A-9FC0-1C5C50C983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87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TEAMWORK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E17E88-A260-D741-B709-965CBB25DD6E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8BA20C3-F75A-8E4A-9FC0-1C5C50C983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AC8784-E8A8-2E44-8202-FAC0704B89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1563" y="307975"/>
            <a:ext cx="5735016" cy="573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69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PATTER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095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BB358D3-A82E-7A42-949A-12099241BB37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151563" y="2262188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lum bright="100000"/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6B3E4B35-A60F-F146-9EC0-1F75A9F5527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1739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325" y="1828800"/>
            <a:ext cx="11558588" cy="4206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2E343-2B04-EB48-9B97-BD2FE8D48C7F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2EB9D60-2F95-3445-B654-FCDF2EF0D3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6910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700713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A0274-0969-3941-8619-969AE42D3FF0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FC806A32-B267-AC4B-8D3A-C87DD27BCA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03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7" y="1825625"/>
            <a:ext cx="3675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7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6AE46-E964-4841-95DA-D027440F40A9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52804E9-EC7B-7941-AEE8-96B420A9CD2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160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0D5D0B7A-79FB-B941-B60A-C7A6D8A2C4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545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AS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2442940-A61A-1D4B-8D34-AED74D349798}"/>
              </a:ext>
            </a:extLst>
          </p:cNvPr>
          <p:cNvSpPr/>
          <p:nvPr userDrawn="1"/>
        </p:nvSpPr>
        <p:spPr>
          <a:xfrm>
            <a:off x="0" y="0"/>
            <a:ext cx="40751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484CA1-A981-5642-BF29-DC185157FEF2}"/>
              </a:ext>
            </a:extLst>
          </p:cNvPr>
          <p:cNvSpPr/>
          <p:nvPr userDrawn="1"/>
        </p:nvSpPr>
        <p:spPr>
          <a:xfrm>
            <a:off x="8103765" y="0"/>
            <a:ext cx="4088235" cy="6858000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825898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2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CBD696-7C8A-2A45-A7BF-3087168EA6B0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456BA1C-8FE7-1545-9EE7-FEB5790C61F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911336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3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8B69221-EC07-7047-93A5-09CD4CA8598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06903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1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8FBE6F9A-44DD-BC44-A416-8D2DFFC1E4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538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14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27469-4926-C24C-9286-249EA7D18847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6DA3F6D-83D4-BE48-9E26-53EF39798E6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222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2DFB3D4-E49B-0F4E-A134-A9946D7F6DD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143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062AACB-5EAA-694C-B128-5E55E763F06F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9077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7B5F8EB4-E974-7A4C-9DAA-ABC7E5BF8C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9954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3A847-D166-824F-BF25-C81C07C7958A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1563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428419C9-5EBA-7342-859C-C7B3F773DF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1519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7438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67438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B87EE-AB7B-094A-B9F5-CDE098C24703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6388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A452ED5B-536E-0E40-AF5E-2B77DA9CD6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311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2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F123EB-1A43-4C47-967B-614F311896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31521" y="307975"/>
            <a:ext cx="847725" cy="8477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C5CB2C-9AAA-1545-915E-FC49B45E41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14264" y="1248105"/>
            <a:ext cx="885495" cy="8854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0D0D3B-8E64-C94D-8C57-958F4D587CA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7250" y="2252663"/>
            <a:ext cx="855663" cy="8556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2E3624-EF0D-344F-99F9-38B4AA30CEB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078912" y="323373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9138D8-3839-EB41-9693-581FF9D1CE2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078911" y="5180012"/>
            <a:ext cx="847726" cy="8477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974C70-9A1B-AD41-A5E9-A11196CF8EC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116763" y="2252663"/>
            <a:ext cx="863600" cy="863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81B349C-E974-CA4B-8764-2093323EC9D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32666" y="1295881"/>
            <a:ext cx="847725" cy="8477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4409720-67C7-9E46-AEB9-D2ED2D6E73B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017249" y="5201133"/>
            <a:ext cx="855663" cy="8556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240006-C33B-FA46-BCDC-BF385748B15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083550" y="4198938"/>
            <a:ext cx="863600" cy="8636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F52FABE-7A49-B541-8D4D-5F2D7F0B4A8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172075" y="4214813"/>
            <a:ext cx="847725" cy="8477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B78D3D4-C81F-0A47-B195-07CB55354A1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033969" y="1304663"/>
            <a:ext cx="838943" cy="8389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DEE42EA-6D04-1848-B012-BD6227B7702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6153149" y="3233738"/>
            <a:ext cx="847725" cy="8477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02AE748-0409-204F-911D-ED5B95B1510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119271" y="2278064"/>
            <a:ext cx="830262" cy="83026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3515782-B710-0042-9284-5AEF22241D9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101807" y="305041"/>
            <a:ext cx="847725" cy="84772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C995910-AE81-184A-AE58-D8D46E56062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078912" y="4198938"/>
            <a:ext cx="847725" cy="84772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BF42211-D502-654E-A7BC-34E97CA8F59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6163313" y="1295881"/>
            <a:ext cx="847725" cy="84772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B20B70C-80FC-B647-98C0-AF2E0A554BDE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7132638" y="5180012"/>
            <a:ext cx="847725" cy="84772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98A033A-DA29-BA45-807C-B9128E9A703E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059985" y="5181600"/>
            <a:ext cx="846137" cy="84613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CD37044-59FA-F143-AECF-6BD3BC419F22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9096376" y="1286115"/>
            <a:ext cx="830262" cy="830262"/>
          </a:xfrm>
          <a:prstGeom prst="rect">
            <a:avLst/>
          </a:prstGeom>
        </p:spPr>
      </p:pic>
      <p:pic>
        <p:nvPicPr>
          <p:cNvPr id="36" name="Picture 35" descr="A close up of a light&#10;&#10;Description automatically generated">
            <a:extLst>
              <a:ext uri="{FF2B5EF4-FFF2-40B4-BE49-F238E27FC236}">
                <a16:creationId xmlns:a16="http://schemas.microsoft.com/office/drawing/2014/main" id="{5CFE78B2-A15B-C74B-8DD5-F48462C4F3EF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0"/>
            <a:ext cx="2714625" cy="123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213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E7ADE-6F10-1142-AEA7-FE5F1740BF72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A319E05-FBB0-154D-AFD4-BB32ED3790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4892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1563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1FEBB-6A99-D647-AC16-C20746B1070E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1563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ACCE732E-C107-BD4E-9194-BE69973C10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2857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41555-4E7B-2F45-99CC-7D97BF5184A8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B0FA26F5-3091-E641-993F-2ECD0C9623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960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E0F37E5-098D-4B4E-8F50-5BBDD09142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47149" y="0"/>
            <a:ext cx="3240088" cy="6858000"/>
          </a:xfrm>
          <a:solidFill>
            <a:schemeClr val="accent1"/>
          </a:solidFill>
        </p:spPr>
        <p:txBody>
          <a:bodyPr lIns="457200" tIns="1188720" rIns="274320"/>
          <a:lstStyle>
            <a:lvl1pPr>
              <a:spcAft>
                <a:spcPts val="600"/>
              </a:spcAft>
              <a:defRPr sz="6000" b="1">
                <a:solidFill>
                  <a:schemeClr val="bg1"/>
                </a:solidFill>
              </a:defRPr>
            </a:lvl1pPr>
            <a:lvl2pPr marL="0" indent="0">
              <a:buFontTx/>
              <a:buNone/>
              <a:tabLst/>
              <a:defRPr sz="1600">
                <a:solidFill>
                  <a:schemeClr val="bg1"/>
                </a:solidFill>
              </a:defRPr>
            </a:lvl2pPr>
            <a:lvl3pPr marL="228600" indent="-228600">
              <a:tabLst/>
              <a:defRPr sz="1600">
                <a:solidFill>
                  <a:schemeClr val="bg1"/>
                </a:solidFill>
              </a:defRPr>
            </a:lvl3pPr>
            <a:lvl4pPr marL="228600" indent="-228600">
              <a:tabLst/>
              <a:defRPr sz="1600">
                <a:solidFill>
                  <a:schemeClr val="bg1"/>
                </a:solidFill>
              </a:defRPr>
            </a:lvl4pPr>
            <a:lvl5pPr marL="0" indent="0">
              <a:buFontTx/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00%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7783513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2BEFA7-94B0-F14D-8D0E-FEFBB368FAB7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7783513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CC566847-4092-F94E-B9BC-01D5BB6C0A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5650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250D1-D419-0749-9CE8-FF2378899362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766603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8EC86BF-9327-3A4F-90FA-1E4B778717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97838" y="12874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43C9E418-C89A-204C-9103-99356F5EFDD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97838" y="35099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809B8E08-9676-1849-8CE5-D53F66538F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7650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417-37E1-084F-875D-6EF728360C51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436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70B56591-394A-6B43-936F-53AF04DA18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5720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with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ABCD5-E8D7-3442-80F4-C6371EB1D97F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132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F8CEA54-6802-3A40-B183-F9B003BC3F2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48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B427520-87EA-644B-AF80-E5FE47514AC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259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BF1C567-1ED2-384F-A94D-5752BA2E655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994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01CDEE0C-04F8-2F47-A3C2-889EAC6A7C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9874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title and blac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DEE0A6-592B-1D4B-BE47-CBE2064D89FC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300"/>
            <a:ext cx="3760788" cy="4405884"/>
          </a:xfrm>
        </p:spPr>
        <p:txBody>
          <a:bodyPr>
            <a:noAutofit/>
          </a:bodyPr>
          <a:lstStyle>
            <a:lvl1pPr>
              <a:defRPr sz="1600"/>
            </a:lvl1pPr>
            <a:lvl2pPr marL="228600" indent="-228600">
              <a:tabLst/>
              <a:defRPr sz="1600"/>
            </a:lvl2pPr>
            <a:lvl3pPr marL="457200" indent="-228600">
              <a:tabLst/>
              <a:defRPr sz="1600"/>
            </a:lvl3pPr>
            <a:lvl4pPr marL="736600" indent="-228600">
              <a:tabLst/>
              <a:defRPr sz="1600"/>
            </a:lvl4pPr>
            <a:lvl5pPr marL="965200" indent="-228600">
              <a:tabLst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40983129-D091-E247-B044-C1D64013F7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313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image with title and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33ACD63-CEFE-0742-A49C-23CB2A8A6E13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299"/>
            <a:ext cx="3760788" cy="4397375"/>
          </a:xfrm>
        </p:spPr>
        <p:txBody>
          <a:bodyPr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228600" indent="-228600">
              <a:tabLst/>
              <a:defRPr sz="1600">
                <a:solidFill>
                  <a:schemeClr val="bg1"/>
                </a:solidFill>
              </a:defRPr>
            </a:lvl2pPr>
            <a:lvl3pPr marL="457200" indent="-228600">
              <a:tabLst/>
              <a:defRPr sz="1600">
                <a:solidFill>
                  <a:schemeClr val="bg1"/>
                </a:solidFill>
              </a:defRPr>
            </a:lvl3pPr>
            <a:lvl4pPr marL="736600" indent="-228600">
              <a:tabLst/>
              <a:defRPr sz="1600">
                <a:solidFill>
                  <a:schemeClr val="bg1"/>
                </a:solidFill>
              </a:defRPr>
            </a:lvl4pPr>
            <a:lvl5pPr marL="965200" indent="-228600">
              <a:tabLst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3A94237B-51B2-7444-BA3E-31BD67CFBE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9497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B2E09-5AA7-F94D-929B-98BBF584D59A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B035A43A-1760-E741-9DE9-DEEC813AAD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120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GROWTH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  <a:lvl2pPr marL="7938" indent="0">
              <a:buNone/>
              <a:tabLst/>
              <a:defRPr sz="1000" cap="all" baseline="0">
                <a:solidFill>
                  <a:schemeClr val="bg1"/>
                </a:solidFill>
              </a:defRPr>
            </a:lvl2pPr>
            <a:lvl3pPr marL="258763" indent="-258763">
              <a:tabLst/>
              <a:defRPr sz="1000">
                <a:solidFill>
                  <a:schemeClr val="bg1"/>
                </a:solidFill>
              </a:defRPr>
            </a:lvl3pPr>
            <a:lvl4pPr marL="517525" indent="-250825">
              <a:tabLst/>
              <a:defRPr sz="1000">
                <a:solidFill>
                  <a:schemeClr val="bg1"/>
                </a:solidFill>
              </a:defRPr>
            </a:lvl4pPr>
            <a:lvl5pPr marL="742950" indent="-209550">
              <a:tabLst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B6615C-F950-1A48-ABE9-B6CBA87EB5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6151564" y="304802"/>
            <a:ext cx="5730874" cy="57308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DCB111-D8A3-D149-87AE-C6C0C453F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2714625" cy="123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838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ORLD MAP">
    <p:bg>
      <p:bgPr>
        <a:solidFill>
          <a:srgbClr val="2B00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4B2E09-5AA7-F94D-929B-98BBF584D59A}" type="datetime3">
              <a:rPr lang="en-US" smtClean="0"/>
              <a:pPr/>
              <a:t>28 February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1A1175-CF73-5649-9406-0D82488373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118" y="718540"/>
            <a:ext cx="11412636" cy="5656263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0379CF0-D63E-8C43-9F98-9786091D69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220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TANGERINE COMMUNIT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B5DBBAE-2EFD-2244-9EB2-5B025B1584F2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FF6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F07272-15A4-0748-999E-8D6BECC86814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4740274" cy="1141412"/>
          </a:xfrm>
        </p:spPr>
        <p:txBody>
          <a:bodyPr/>
          <a:lstStyle>
            <a:lvl1pPr marL="242888" indent="-227013">
              <a:lnSpc>
                <a:spcPts val="36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98A121CC-88C2-BE4B-817D-61D4EAEE32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605E7F8-BFFF-4854-B6E6-FCA04480712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151563" y="-1058863"/>
            <a:ext cx="7140575" cy="7138988"/>
            <a:chOff x="3875" y="-667"/>
            <a:chExt cx="4498" cy="4497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7F860D94-8B20-4CF4-8DD3-5C20EA725803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875" y="-667"/>
              <a:ext cx="4498" cy="449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BC8947C4-F833-4E96-9D50-5B72CDF670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-667"/>
              <a:ext cx="1503" cy="1503"/>
            </a:xfrm>
            <a:custGeom>
              <a:avLst/>
              <a:gdLst>
                <a:gd name="T0" fmla="*/ 959 w 959"/>
                <a:gd name="T1" fmla="*/ 479 h 959"/>
                <a:gd name="T2" fmla="*/ 959 w 959"/>
                <a:gd name="T3" fmla="*/ 479 h 959"/>
                <a:gd name="T4" fmla="*/ 479 w 959"/>
                <a:gd name="T5" fmla="*/ 959 h 959"/>
                <a:gd name="T6" fmla="*/ 0 w 959"/>
                <a:gd name="T7" fmla="*/ 479 h 959"/>
                <a:gd name="T8" fmla="*/ 479 w 959"/>
                <a:gd name="T9" fmla="*/ 0 h 959"/>
                <a:gd name="T10" fmla="*/ 959 w 959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59">
                  <a:moveTo>
                    <a:pt x="959" y="479"/>
                  </a:moveTo>
                  <a:lnTo>
                    <a:pt x="959" y="479"/>
                  </a:lnTo>
                  <a:cubicBezTo>
                    <a:pt x="959" y="744"/>
                    <a:pt x="745" y="959"/>
                    <a:pt x="479" y="959"/>
                  </a:cubicBezTo>
                  <a:cubicBezTo>
                    <a:pt x="214" y="959"/>
                    <a:pt x="0" y="744"/>
                    <a:pt x="0" y="479"/>
                  </a:cubicBezTo>
                  <a:cubicBezTo>
                    <a:pt x="0" y="213"/>
                    <a:pt x="214" y="0"/>
                    <a:pt x="479" y="0"/>
                  </a:cubicBezTo>
                  <a:cubicBezTo>
                    <a:pt x="745" y="0"/>
                    <a:pt x="959" y="213"/>
                    <a:pt x="959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B9B0B8E4-E660-4E00-8AD0-A624BD4D23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9EA2C4C6-405C-4E47-B94A-3114ABF74D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1EA6BEFF-BF53-434E-8A49-CD6304A283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836"/>
              <a:ext cx="1503" cy="1505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9E044A9D-29C1-4EA1-82ED-9BE0B8A679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F7967AD3-9699-483F-963E-7DDADA633A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96C94242-5213-438F-B495-E50304E1D1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2341"/>
              <a:ext cx="1503" cy="1504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E821AEC0-B07B-4385-B8C0-63F0DF350B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F6C47BB6-8E1A-4713-87AE-0BEDA08993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614306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2DBA39E-56F5-BC41-88A8-C93F16A84D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F8964B-446E-124E-9C40-795014D96DC3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tx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tx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tx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B9A73854-B123-A943-AE19-28ADB1BED4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8178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A68A428-BAF3-514A-BD02-2396365EE3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8043CF-4FB5-F147-9BE4-BDE679ABC9CD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8A9B9B-B774-F84D-9A19-C9EDEEAC97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522E1C-1301-0448-B26E-22AB81CB01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C32B95-5454-0F45-91FC-4B9C3F2E565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8DF3E4-C99C-F54D-9967-C9859511BC0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C10FF9-D064-E549-8FFE-2967DFB3D6C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CF404A-CD11-014B-850A-0DEFD74DCA0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lum bright="100000"/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4D75CB-2025-994D-A230-C5B351D7637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 rot="16200000">
            <a:off x="11015091" y="4229836"/>
            <a:ext cx="847725" cy="8477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F0B838-2D08-FB4F-8A7C-9A51932B636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lum bright="100000"/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0B4217-3240-DA45-9B16-53450D607F5C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6886B27C-881A-2840-AA67-6F28BBD6CBAD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5298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BLUE MULTI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4842891" cy="961962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A42439-A9CE-0B42-AF84-203A508965B7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06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C7D827-D31E-AE44-AD3E-AE621346A3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26915" y="3253101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7250" y="2252663"/>
            <a:ext cx="864453" cy="8644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076576" y="4198938"/>
            <a:ext cx="847725" cy="8477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20516" y="2252663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lum bright="100000"/>
          </a:blip>
          <a:stretch>
            <a:fillRect/>
          </a:stretch>
        </p:blipFill>
        <p:spPr>
          <a:xfrm>
            <a:off x="10042526" y="4231936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0022682" y="258988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042790" y="519548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157165" y="3232152"/>
            <a:ext cx="849311" cy="84931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A4EF2AE-B99C-A040-A78B-F57F39D8501E}"/>
              </a:ext>
            </a:extLst>
          </p:cNvPr>
          <p:cNvSpPr/>
          <p:nvPr userDrawn="1"/>
        </p:nvSpPr>
        <p:spPr>
          <a:xfrm>
            <a:off x="16606" y="6093912"/>
            <a:ext cx="1032112" cy="764088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E85A7E4-2FFE-0946-A6A4-F5850AC16E7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20516" y="5175477"/>
            <a:ext cx="854075" cy="85407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A90BBA-61FE-FC47-9A99-54BEB00FC5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4325" y="5081588"/>
            <a:ext cx="4740275" cy="1012825"/>
          </a:xfrm>
        </p:spPr>
        <p:txBody>
          <a:bodyPr/>
          <a:lstStyle>
            <a:lvl1pPr>
              <a:spcBef>
                <a:spcPts val="0"/>
              </a:spcBef>
              <a:defRPr sz="1400" cap="all" baseline="0">
                <a:solidFill>
                  <a:schemeClr val="bg1"/>
                </a:solidFill>
              </a:defRPr>
            </a:lvl1pPr>
            <a:lvl2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2pPr>
            <a:lvl3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3pPr>
            <a:lvl4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4pPr>
            <a:lvl5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CB35A23-B32E-6D4E-AA43-AB0BC06CBC3B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37160" y="-137160"/>
            <a:ext cx="3921125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4528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MI RGB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2DF4E-9F15-7448-8B6E-B9F8DAB7F757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A7FC9E-D21E-0842-B9A4-C1381DD0D750}"/>
              </a:ext>
            </a:extLst>
          </p:cNvPr>
          <p:cNvSpPr/>
          <p:nvPr userDrawn="1"/>
        </p:nvSpPr>
        <p:spPr>
          <a:xfrm>
            <a:off x="8089897" y="1287463"/>
            <a:ext cx="2801941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VIOLET</a:t>
            </a:r>
          </a:p>
          <a:p>
            <a:pPr algn="l"/>
            <a:r>
              <a:rPr lang="en-US" sz="1800" b="1"/>
              <a:t>79</a:t>
            </a:r>
            <a:r>
              <a:rPr lang="en-US" sz="1800"/>
              <a:t>  /  </a:t>
            </a:r>
            <a:r>
              <a:rPr lang="en-US" sz="1800" b="1"/>
              <a:t>23</a:t>
            </a:r>
            <a:r>
              <a:rPr lang="en-US" sz="1800"/>
              <a:t>  /  </a:t>
            </a:r>
            <a:r>
              <a:rPr lang="en-US" sz="1800" b="1"/>
              <a:t>168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A261B9-ADC3-7D43-A0C2-8F1E9644156B}"/>
              </a:ext>
            </a:extLst>
          </p:cNvPr>
          <p:cNvSpPr/>
          <p:nvPr userDrawn="1"/>
        </p:nvSpPr>
        <p:spPr>
          <a:xfrm>
            <a:off x="8089897" y="2252663"/>
            <a:ext cx="2809876" cy="863600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VIOLET</a:t>
            </a:r>
          </a:p>
          <a:p>
            <a:pPr algn="l"/>
            <a:r>
              <a:rPr lang="en-US" sz="1800" b="1"/>
              <a:t>43</a:t>
            </a:r>
            <a:r>
              <a:rPr lang="en-US" sz="1800"/>
              <a:t>  /  </a:t>
            </a:r>
            <a:r>
              <a:rPr lang="en-US" sz="1800" b="1"/>
              <a:t>0</a:t>
            </a:r>
            <a:r>
              <a:rPr lang="en-US" sz="1800"/>
              <a:t>  /  </a:t>
            </a:r>
            <a:r>
              <a:rPr lang="en-US" sz="1800" b="1"/>
              <a:t>140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5E0A6B-1DE3-8942-9126-297061B387D2}"/>
              </a:ext>
            </a:extLst>
          </p:cNvPr>
          <p:cNvSpPr/>
          <p:nvPr userDrawn="1"/>
        </p:nvSpPr>
        <p:spPr>
          <a:xfrm>
            <a:off x="8097838" y="3233738"/>
            <a:ext cx="2809876" cy="846137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VIOLET</a:t>
            </a:r>
          </a:p>
          <a:p>
            <a:pPr algn="l"/>
            <a:r>
              <a:rPr lang="en-US" sz="1800" b="1"/>
              <a:t>138</a:t>
            </a:r>
            <a:r>
              <a:rPr lang="en-US" sz="1800"/>
              <a:t>  /  </a:t>
            </a:r>
            <a:r>
              <a:rPr lang="en-US" sz="1800" b="1"/>
              <a:t>102</a:t>
            </a:r>
            <a:r>
              <a:rPr lang="en-US" sz="1800"/>
              <a:t>  /  </a:t>
            </a:r>
            <a:r>
              <a:rPr lang="en-US" sz="1800" b="1"/>
              <a:t>196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F37323-D8AF-604E-8FF2-9AAD1275006C}"/>
              </a:ext>
            </a:extLst>
          </p:cNvPr>
          <p:cNvSpPr/>
          <p:nvPr userDrawn="1"/>
        </p:nvSpPr>
        <p:spPr>
          <a:xfrm>
            <a:off x="8097837" y="4194020"/>
            <a:ext cx="2794001" cy="855043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VIOLET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196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178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227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62AEF3-06EF-774F-8498-183D41E71AE0}"/>
              </a:ext>
            </a:extLst>
          </p:cNvPr>
          <p:cNvSpPr/>
          <p:nvPr userDrawn="1"/>
        </p:nvSpPr>
        <p:spPr>
          <a:xfrm>
            <a:off x="314325" y="1287463"/>
            <a:ext cx="2787650" cy="846137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TANGERINE</a:t>
            </a:r>
          </a:p>
          <a:p>
            <a:pPr algn="l"/>
            <a:r>
              <a:rPr lang="en-US" sz="1800" b="1"/>
              <a:t>255</a:t>
            </a:r>
            <a:r>
              <a:rPr lang="en-US" sz="1800"/>
              <a:t>  /  </a:t>
            </a:r>
            <a:r>
              <a:rPr lang="en-US" sz="1800" b="1"/>
              <a:t>97</a:t>
            </a:r>
            <a:r>
              <a:rPr lang="en-US" sz="1800"/>
              <a:t>  /  </a:t>
            </a:r>
            <a:r>
              <a:rPr lang="en-US" sz="1800" b="1"/>
              <a:t>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ADEB17-94FF-E548-B97A-16818CD14EC9}"/>
              </a:ext>
            </a:extLst>
          </p:cNvPr>
          <p:cNvSpPr/>
          <p:nvPr userDrawn="1"/>
        </p:nvSpPr>
        <p:spPr>
          <a:xfrm>
            <a:off x="314325" y="2252663"/>
            <a:ext cx="2787650" cy="863600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TANGERINE</a:t>
            </a:r>
          </a:p>
          <a:p>
            <a:pPr algn="l"/>
            <a:r>
              <a:rPr lang="en-US" sz="1800" b="1"/>
              <a:t>221</a:t>
            </a:r>
            <a:r>
              <a:rPr lang="en-US" sz="1800"/>
              <a:t>  /  </a:t>
            </a:r>
            <a:r>
              <a:rPr lang="en-US" sz="1800" b="1"/>
              <a:t>49</a:t>
            </a:r>
            <a:r>
              <a:rPr lang="en-US" sz="1800"/>
              <a:t>  /  </a:t>
            </a:r>
            <a:r>
              <a:rPr lang="en-US" sz="1800" b="1"/>
              <a:t>11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6301F3-2A0E-1D4A-92D3-8186F8681165}"/>
              </a:ext>
            </a:extLst>
          </p:cNvPr>
          <p:cNvSpPr/>
          <p:nvPr userDrawn="1"/>
        </p:nvSpPr>
        <p:spPr>
          <a:xfrm>
            <a:off x="314325" y="3235326"/>
            <a:ext cx="2787650" cy="846137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TANGRINE</a:t>
            </a:r>
          </a:p>
          <a:p>
            <a:pPr algn="l"/>
            <a:r>
              <a:rPr lang="en-US" sz="1800" b="1"/>
              <a:t>255</a:t>
            </a:r>
            <a:r>
              <a:rPr lang="en-US" sz="1800"/>
              <a:t>  /  </a:t>
            </a:r>
            <a:r>
              <a:rPr lang="en-US" sz="1800" b="1"/>
              <a:t>148</a:t>
            </a:r>
            <a:r>
              <a:rPr lang="en-US" sz="1800"/>
              <a:t>  /  </a:t>
            </a:r>
            <a:r>
              <a:rPr lang="en-US" sz="1800" b="1"/>
              <a:t>97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51547C-C161-5F48-BDAC-1F1EFD24AE21}"/>
              </a:ext>
            </a:extLst>
          </p:cNvPr>
          <p:cNvSpPr/>
          <p:nvPr userDrawn="1"/>
        </p:nvSpPr>
        <p:spPr>
          <a:xfrm>
            <a:off x="314325" y="4194280"/>
            <a:ext cx="2787650" cy="863601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TANGERINE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255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201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176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6CA985-13CB-2749-9593-531A5F61859C}"/>
              </a:ext>
            </a:extLst>
          </p:cNvPr>
          <p:cNvSpPr/>
          <p:nvPr userDrawn="1"/>
        </p:nvSpPr>
        <p:spPr>
          <a:xfrm>
            <a:off x="4190999" y="1287463"/>
            <a:ext cx="2809875" cy="846137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AQUA</a:t>
            </a:r>
          </a:p>
          <a:p>
            <a:pPr algn="l"/>
            <a:r>
              <a:rPr lang="en-US" sz="1800" b="1"/>
              <a:t>5</a:t>
            </a:r>
            <a:r>
              <a:rPr lang="en-US" sz="1800"/>
              <a:t>  /  </a:t>
            </a:r>
            <a:r>
              <a:rPr lang="en-US" sz="1800" b="1"/>
              <a:t>191</a:t>
            </a:r>
            <a:r>
              <a:rPr lang="en-US" sz="1800"/>
              <a:t>  /  </a:t>
            </a:r>
            <a:r>
              <a:rPr lang="en-US" sz="1800" b="1"/>
              <a:t>224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69A89E-34CE-C740-B050-0BDE98D1DC38}"/>
              </a:ext>
            </a:extLst>
          </p:cNvPr>
          <p:cNvSpPr/>
          <p:nvPr userDrawn="1"/>
        </p:nvSpPr>
        <p:spPr>
          <a:xfrm>
            <a:off x="4191000" y="2252663"/>
            <a:ext cx="2809876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AQUA</a:t>
            </a:r>
          </a:p>
          <a:p>
            <a:pPr algn="l"/>
            <a:r>
              <a:rPr lang="en-US" sz="1800" b="1"/>
              <a:t>0</a:t>
            </a:r>
            <a:r>
              <a:rPr lang="en-US" sz="1800"/>
              <a:t>  /  </a:t>
            </a:r>
            <a:r>
              <a:rPr lang="en-US" sz="1800" b="1"/>
              <a:t>128</a:t>
            </a:r>
            <a:r>
              <a:rPr lang="en-US" sz="1800"/>
              <a:t>  /  </a:t>
            </a:r>
            <a:r>
              <a:rPr lang="en-US" sz="1800" b="1"/>
              <a:t>168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BD599D-BD2F-634C-81A9-D0D58E47B24F}"/>
              </a:ext>
            </a:extLst>
          </p:cNvPr>
          <p:cNvSpPr/>
          <p:nvPr userDrawn="1"/>
        </p:nvSpPr>
        <p:spPr>
          <a:xfrm>
            <a:off x="4191000" y="3235326"/>
            <a:ext cx="2809876" cy="863600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AQUA</a:t>
            </a:r>
          </a:p>
          <a:p>
            <a:pPr algn="l"/>
            <a:r>
              <a:rPr lang="en-US" sz="1800" b="1"/>
              <a:t>89</a:t>
            </a:r>
            <a:r>
              <a:rPr lang="en-US" sz="1800"/>
              <a:t>  /  </a:t>
            </a:r>
            <a:r>
              <a:rPr lang="en-US" sz="1800" b="1"/>
              <a:t>212</a:t>
            </a:r>
            <a:r>
              <a:rPr lang="en-US" sz="1800"/>
              <a:t>  /  </a:t>
            </a:r>
            <a:r>
              <a:rPr lang="en-US" sz="1800" b="1"/>
              <a:t>235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5F7047-EDC6-C34C-BC89-12A5B602FFA9}"/>
              </a:ext>
            </a:extLst>
          </p:cNvPr>
          <p:cNvSpPr/>
          <p:nvPr userDrawn="1"/>
        </p:nvSpPr>
        <p:spPr>
          <a:xfrm>
            <a:off x="4191001" y="4217989"/>
            <a:ext cx="2809873" cy="831074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AQUA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171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232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1FCDB0-D573-CD46-8B3D-E23EAD152EEE}"/>
              </a:ext>
            </a:extLst>
          </p:cNvPr>
          <p:cNvSpPr/>
          <p:nvPr userDrawn="1"/>
        </p:nvSpPr>
        <p:spPr>
          <a:xfrm>
            <a:off x="8097837" y="5192007"/>
            <a:ext cx="2794001" cy="846137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VIOLET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229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220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6D8B3C-DBF9-9F49-B806-74219B2B2572}"/>
              </a:ext>
            </a:extLst>
          </p:cNvPr>
          <p:cNvSpPr/>
          <p:nvPr userDrawn="1"/>
        </p:nvSpPr>
        <p:spPr>
          <a:xfrm>
            <a:off x="314325" y="5181600"/>
            <a:ext cx="2787650" cy="856544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spc="0">
                <a:solidFill>
                  <a:schemeClr val="tx1"/>
                </a:solidFill>
              </a:rPr>
              <a:t>TANGERINE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255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231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219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35BA44-78E2-0B48-A9DB-999F6BA91E7C}"/>
              </a:ext>
            </a:extLst>
          </p:cNvPr>
          <p:cNvSpPr/>
          <p:nvPr userDrawn="1"/>
        </p:nvSpPr>
        <p:spPr>
          <a:xfrm>
            <a:off x="4191000" y="5181599"/>
            <a:ext cx="2809874" cy="856545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AQUA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218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250</a:t>
            </a:r>
          </a:p>
        </p:txBody>
      </p: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DDFA81B-362F-C744-8D4F-DBC10C5B10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3F564D1-5342-4E4E-9F30-FF25D8C92B24}"/>
              </a:ext>
            </a:extLst>
          </p:cNvPr>
          <p:cNvSpPr txBox="1"/>
          <p:nvPr userDrawn="1"/>
        </p:nvSpPr>
        <p:spPr>
          <a:xfrm>
            <a:off x="314325" y="307975"/>
            <a:ext cx="11558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PMI RGB COLOR PALETTE</a:t>
            </a:r>
          </a:p>
          <a:p>
            <a:r>
              <a:rPr lang="en-US"/>
              <a:t>To quickly select a color you may copy and paste a color square or use the eyedropper.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4805AAD-A141-EC4A-845B-673261D4FC5B}"/>
              </a:ext>
            </a:extLst>
          </p:cNvPr>
          <p:cNvSpPr/>
          <p:nvPr userDrawn="1"/>
        </p:nvSpPr>
        <p:spPr>
          <a:xfrm>
            <a:off x="3225800" y="1287463"/>
            <a:ext cx="852219" cy="863601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0772C7E-7AE5-6D42-9556-D2AB8C468063}"/>
              </a:ext>
            </a:extLst>
          </p:cNvPr>
          <p:cNvSpPr/>
          <p:nvPr userDrawn="1"/>
        </p:nvSpPr>
        <p:spPr>
          <a:xfrm>
            <a:off x="3225799" y="2268537"/>
            <a:ext cx="852219" cy="847725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46D55C-0BA0-2D4A-B124-85F898C5AD94}"/>
              </a:ext>
            </a:extLst>
          </p:cNvPr>
          <p:cNvSpPr/>
          <p:nvPr userDrawn="1"/>
        </p:nvSpPr>
        <p:spPr>
          <a:xfrm>
            <a:off x="3225799" y="3248800"/>
            <a:ext cx="852219" cy="847725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B6B7586-4096-614D-A83C-43B83BE0F580}"/>
              </a:ext>
            </a:extLst>
          </p:cNvPr>
          <p:cNvSpPr/>
          <p:nvPr userDrawn="1"/>
        </p:nvSpPr>
        <p:spPr>
          <a:xfrm>
            <a:off x="3225799" y="4198938"/>
            <a:ext cx="852219" cy="889070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079991-12C3-D647-AD32-059D91118FAF}"/>
              </a:ext>
            </a:extLst>
          </p:cNvPr>
          <p:cNvSpPr/>
          <p:nvPr userDrawn="1"/>
        </p:nvSpPr>
        <p:spPr>
          <a:xfrm>
            <a:off x="3225799" y="5181599"/>
            <a:ext cx="852219" cy="856545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412A59A-4BD5-6049-98CC-8C0A8CFCA00A}"/>
              </a:ext>
            </a:extLst>
          </p:cNvPr>
          <p:cNvSpPr/>
          <p:nvPr userDrawn="1"/>
        </p:nvSpPr>
        <p:spPr>
          <a:xfrm>
            <a:off x="7124699" y="1287463"/>
            <a:ext cx="872769" cy="863601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F79B83B-7D20-F446-8390-380F236539CE}"/>
              </a:ext>
            </a:extLst>
          </p:cNvPr>
          <p:cNvSpPr/>
          <p:nvPr userDrawn="1"/>
        </p:nvSpPr>
        <p:spPr>
          <a:xfrm>
            <a:off x="7124699" y="2252663"/>
            <a:ext cx="872769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2E34087-F63C-6548-840E-9A07659253FB}"/>
              </a:ext>
            </a:extLst>
          </p:cNvPr>
          <p:cNvSpPr/>
          <p:nvPr userDrawn="1"/>
        </p:nvSpPr>
        <p:spPr>
          <a:xfrm>
            <a:off x="7124699" y="3233738"/>
            <a:ext cx="872769" cy="847725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EE36593-1981-9C4C-B82F-F4B1860EEB88}"/>
              </a:ext>
            </a:extLst>
          </p:cNvPr>
          <p:cNvSpPr/>
          <p:nvPr userDrawn="1"/>
        </p:nvSpPr>
        <p:spPr>
          <a:xfrm>
            <a:off x="7124699" y="4198938"/>
            <a:ext cx="872769" cy="863600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557D99B-5237-9A4B-A84C-685716B53561}"/>
              </a:ext>
            </a:extLst>
          </p:cNvPr>
          <p:cNvSpPr/>
          <p:nvPr userDrawn="1"/>
        </p:nvSpPr>
        <p:spPr>
          <a:xfrm>
            <a:off x="7124699" y="5174543"/>
            <a:ext cx="872769" cy="861133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ADD6D23-F58E-E143-B31D-65A2D038597D}"/>
              </a:ext>
            </a:extLst>
          </p:cNvPr>
          <p:cNvSpPr/>
          <p:nvPr userDrawn="1"/>
        </p:nvSpPr>
        <p:spPr>
          <a:xfrm>
            <a:off x="11017250" y="1287463"/>
            <a:ext cx="860907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82EFD9D-14EF-AF43-B60C-0ACBA98784A5}"/>
              </a:ext>
            </a:extLst>
          </p:cNvPr>
          <p:cNvSpPr/>
          <p:nvPr userDrawn="1"/>
        </p:nvSpPr>
        <p:spPr>
          <a:xfrm>
            <a:off x="11017250" y="2237599"/>
            <a:ext cx="860907" cy="878664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0C40295-6693-8941-A3A2-9ECBA9E23AF8}"/>
              </a:ext>
            </a:extLst>
          </p:cNvPr>
          <p:cNvSpPr/>
          <p:nvPr userDrawn="1"/>
        </p:nvSpPr>
        <p:spPr>
          <a:xfrm>
            <a:off x="11017250" y="3233738"/>
            <a:ext cx="860907" cy="847725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CFABA0B-5006-F445-BD23-4D781A964994}"/>
              </a:ext>
            </a:extLst>
          </p:cNvPr>
          <p:cNvSpPr/>
          <p:nvPr userDrawn="1"/>
        </p:nvSpPr>
        <p:spPr>
          <a:xfrm>
            <a:off x="11017250" y="4198938"/>
            <a:ext cx="860907" cy="863600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F11402F-669D-AD48-BF89-6A829342B32A}"/>
              </a:ext>
            </a:extLst>
          </p:cNvPr>
          <p:cNvSpPr/>
          <p:nvPr userDrawn="1"/>
        </p:nvSpPr>
        <p:spPr>
          <a:xfrm>
            <a:off x="11017250" y="5174544"/>
            <a:ext cx="860907" cy="861132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475464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93326D8-916E-7F42-84A1-D3255B7EA0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7D12BC-B523-A24D-AF89-FE1F3D0C6D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" y="0"/>
            <a:ext cx="3475403" cy="15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3914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2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F123EB-1A43-4C47-967B-614F311896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1521" y="307975"/>
            <a:ext cx="847725" cy="8477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C5CB2C-9AAA-1545-915E-FC49B45E41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4264" y="1248105"/>
            <a:ext cx="885495" cy="8854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0D0D3B-8E64-C94D-8C57-958F4D587C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7250" y="2252663"/>
            <a:ext cx="855663" cy="8556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2E3624-EF0D-344F-99F9-38B4AA30CEB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323373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9138D8-3839-EB41-9693-581FF9D1CE2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1" y="5180012"/>
            <a:ext cx="847726" cy="8477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974C70-9A1B-AD41-A5E9-A11196CF8EC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763" y="2252663"/>
            <a:ext cx="863600" cy="863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81B349C-E974-CA4B-8764-2093323EC9D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2666" y="1295881"/>
            <a:ext cx="847725" cy="8477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4409720-67C7-9E46-AEB9-D2ED2D6E73B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7249" y="5201133"/>
            <a:ext cx="855663" cy="8556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240006-C33B-FA46-BCDC-BF385748B15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3550" y="4198938"/>
            <a:ext cx="863600" cy="8636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F52FABE-7A49-B541-8D4D-5F2D7F0B4A8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214813"/>
            <a:ext cx="847725" cy="8477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B78D3D4-C81F-0A47-B195-07CB55354A1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3969" y="1304663"/>
            <a:ext cx="838943" cy="8389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DEE42EA-6D04-1848-B012-BD6227B7702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3149" y="3233738"/>
            <a:ext cx="847725" cy="8477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02AE748-0409-204F-911D-ED5B95B1510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9271" y="2278064"/>
            <a:ext cx="830262" cy="83026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3515782-B710-0042-9284-5AEF22241D9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1807" y="305041"/>
            <a:ext cx="847725" cy="84772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C995910-AE81-184A-AE58-D8D46E56062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4198938"/>
            <a:ext cx="847725" cy="84772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BF42211-D502-654E-A7BC-34E97CA8F59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3313" y="1295881"/>
            <a:ext cx="847725" cy="84772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B20B70C-80FC-B647-98C0-AF2E0A554BDE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2638" y="5180012"/>
            <a:ext cx="847725" cy="84772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98A033A-DA29-BA45-807C-B9128E9A703E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9985" y="5181600"/>
            <a:ext cx="846137" cy="84613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CD37044-59FA-F143-AECF-6BD3BC419F22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6376" y="1286115"/>
            <a:ext cx="830262" cy="83026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26F1FBC-5FB8-4A62-A18D-0202B86E7248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" y="0"/>
            <a:ext cx="3475403" cy="15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390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GROWTH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  <a:lvl2pPr marL="7938" indent="0">
              <a:buNone/>
              <a:tabLst/>
              <a:defRPr sz="1000" cap="all" baseline="0">
                <a:solidFill>
                  <a:schemeClr val="bg1"/>
                </a:solidFill>
              </a:defRPr>
            </a:lvl2pPr>
            <a:lvl3pPr marL="258763" indent="-258763">
              <a:tabLst/>
              <a:defRPr sz="1000">
                <a:solidFill>
                  <a:schemeClr val="bg1"/>
                </a:solidFill>
              </a:defRPr>
            </a:lvl3pPr>
            <a:lvl4pPr marL="517525" indent="-250825">
              <a:tabLst/>
              <a:defRPr sz="1000">
                <a:solidFill>
                  <a:schemeClr val="bg1"/>
                </a:solidFill>
              </a:defRPr>
            </a:lvl4pPr>
            <a:lvl5pPr marL="742950" indent="-209550">
              <a:tabLst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B6615C-F950-1A48-ABE9-B6CBA87EB5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6151564" y="304802"/>
            <a:ext cx="5730874" cy="5730874"/>
          </a:xfrm>
          <a:prstGeom prst="rect">
            <a:avLst/>
          </a:prstGeom>
        </p:spPr>
      </p:pic>
      <p:pic>
        <p:nvPicPr>
          <p:cNvPr id="5" name="Picture 4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F4EFBBD6-A78F-443C-89E2-A6066C9207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" y="1"/>
            <a:ext cx="3475403" cy="15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8084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INNOVA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INNOVATION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387E57-BD30-C849-B480-B6A138293C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C4F3E53-1978-D046-B536-F953DE0989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98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INNOVA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INNOVATION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60D67F-0EE6-2C4B-AD7D-FB96FD6C3925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387E57-BD30-C849-B480-B6A138293C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C4F3E53-1978-D046-B536-F953DE0989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8958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VIS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VISION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C4F3E53-1978-D046-B536-F953DE0989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4E9458-54A6-D341-91E7-60D36F10FD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6157913" y="320676"/>
            <a:ext cx="5714999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5258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PATTER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382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8238" y="4198938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3785" y="128746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8459" y="2260600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2" y="2268537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7837" y="4213226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8837" y="5181599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7435" y="422104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3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5195489"/>
            <a:ext cx="847725" cy="847725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D68068BA-12B0-EE4C-BCE0-CD0408EB510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0160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DETERMINATIO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DETERMINATION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81A9E2-17C2-BC46-8432-722BE0041E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41466" y="323291"/>
            <a:ext cx="5721350" cy="572135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4ADDD59-8A04-E04F-9D0B-CD12C024D1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3162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OUTCOME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OUTCOMES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4ADDD59-8A04-E04F-9D0B-CD12C024D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775A6C-09CC-3043-A416-0769853923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1563" y="323291"/>
            <a:ext cx="5721350" cy="572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2646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PATTER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07343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3" y="2266214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5474" y="4198938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3" y="2252663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0013" y="307975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4699" y="5195489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8384" y="307975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1203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519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068" y="3232465"/>
            <a:ext cx="849311" cy="8493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6259" y="2245832"/>
            <a:ext cx="847725" cy="847725"/>
          </a:xfrm>
          <a:prstGeom prst="rect">
            <a:avLst/>
          </a:prstGeom>
        </p:spPr>
      </p:pic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0E2AAD1B-D4F7-A546-8ACD-0B155921653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6713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COLLABORATION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6E8CD4-4688-1442-A84F-82A1AC4F57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8BA20C3-F75A-8E4A-9FC0-1C5C50C983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0905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TEAMWORK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8BA20C3-F75A-8E4A-9FC0-1C5C50C983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AC8784-E8A8-2E44-8202-FAC0704B89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1563" y="307975"/>
            <a:ext cx="5735016" cy="573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591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PATTER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095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1563" y="2262188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6B3E4B35-A60F-F146-9EC0-1F75A9F5527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6001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325" y="1828800"/>
            <a:ext cx="11558588" cy="4206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2EB9D60-2F95-3445-B654-FCDF2EF0D3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16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700713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FC806A32-B267-AC4B-8D3A-C87DD27BCA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349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VIS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VISION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60D67F-0EE6-2C4B-AD7D-FB96FD6C3925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C4F3E53-1978-D046-B536-F953DE0989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4E9458-54A6-D341-91E7-60D36F10FD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6157913" y="320676"/>
            <a:ext cx="5714999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4111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7" y="1825625"/>
            <a:ext cx="3675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7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52804E9-EC7B-7941-AEE8-96B420A9CD2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160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0D5D0B7A-79FB-B941-B60A-C7A6D8A2C4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2378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AS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2442940-A61A-1D4B-8D34-AED74D349798}"/>
              </a:ext>
            </a:extLst>
          </p:cNvPr>
          <p:cNvSpPr/>
          <p:nvPr userDrawn="1"/>
        </p:nvSpPr>
        <p:spPr>
          <a:xfrm>
            <a:off x="0" y="0"/>
            <a:ext cx="40751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484CA1-A981-5642-BF29-DC185157FEF2}"/>
              </a:ext>
            </a:extLst>
          </p:cNvPr>
          <p:cNvSpPr/>
          <p:nvPr userDrawn="1"/>
        </p:nvSpPr>
        <p:spPr>
          <a:xfrm>
            <a:off x="8103765" y="0"/>
            <a:ext cx="4088235" cy="6858000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825898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2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456BA1C-8FE7-1545-9EE7-FEB5790C61F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911336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3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8B69221-EC07-7047-93A5-09CD4CA8598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06903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1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8FBE6F9A-44DD-BC44-A416-8D2DFFC1E4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1907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14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6DA3F6D-83D4-BE48-9E26-53EF39798E6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222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2DFB3D4-E49B-0F4E-A134-A9946D7F6DD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143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062AACB-5EAA-694C-B128-5E55E763F06F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9077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7B5F8EB4-E974-7A4C-9DAA-ABC7E5BF8C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374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1563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428419C9-5EBA-7342-859C-C7B3F773DF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9763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7438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67438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6388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A452ED5B-536E-0E40-AF5E-2B77DA9CD6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3834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A319E05-FBB0-154D-AFD4-BB32ED3790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9363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1563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1563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ACCE732E-C107-BD4E-9194-BE69973C1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426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B0FA26F5-3091-E641-993F-2ECD0C9623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0300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E0F37E5-098D-4B4E-8F50-5BBDD09142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47150" y="0"/>
            <a:ext cx="3240088" cy="6858000"/>
          </a:xfrm>
          <a:solidFill>
            <a:schemeClr val="accent1"/>
          </a:solidFill>
        </p:spPr>
        <p:txBody>
          <a:bodyPr lIns="457200" tIns="1188720" rIns="274320"/>
          <a:lstStyle>
            <a:lvl1pPr>
              <a:spcAft>
                <a:spcPts val="600"/>
              </a:spcAft>
              <a:defRPr sz="6000" b="1">
                <a:solidFill>
                  <a:schemeClr val="bg1"/>
                </a:solidFill>
              </a:defRPr>
            </a:lvl1pPr>
            <a:lvl2pPr marL="0" indent="0">
              <a:buFontTx/>
              <a:buNone/>
              <a:tabLst/>
              <a:defRPr sz="1600">
                <a:solidFill>
                  <a:schemeClr val="bg1"/>
                </a:solidFill>
              </a:defRPr>
            </a:lvl2pPr>
            <a:lvl3pPr marL="228600" indent="-228600">
              <a:tabLst/>
              <a:defRPr sz="1600">
                <a:solidFill>
                  <a:schemeClr val="bg1"/>
                </a:solidFill>
              </a:defRPr>
            </a:lvl3pPr>
            <a:lvl4pPr marL="228600" indent="-228600">
              <a:tabLst/>
              <a:defRPr sz="1600">
                <a:solidFill>
                  <a:schemeClr val="bg1"/>
                </a:solidFill>
              </a:defRPr>
            </a:lvl4pPr>
            <a:lvl5pPr marL="0" indent="0">
              <a:buFontTx/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00%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7783513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7783513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CC566847-4092-F94E-B9BC-01D5BB6C0A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6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766603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8EC86BF-9327-3A4F-90FA-1E4B778717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97838" y="12874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43C9E418-C89A-204C-9103-99356F5EFDD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97838" y="35099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809B8E08-9676-1849-8CE5-D53F66538F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853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PATTER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382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83B5F5-3AA0-E14F-BD88-9A2770088987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28238" y="4198938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63785" y="128746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08459" y="2260600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44112" y="2268537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097837" y="4213226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018837" y="5181599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6167435" y="422104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lum bright="100000"/>
          </a:blip>
          <a:stretch>
            <a:fillRect/>
          </a:stretch>
        </p:blipFill>
        <p:spPr>
          <a:xfrm>
            <a:off x="9078913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2" y="5195489"/>
            <a:ext cx="847725" cy="847725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D68068BA-12B0-EE4C-BCE0-CD0408EB510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16343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436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70B56591-394A-6B43-936F-53AF04DA18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9644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with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132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F8CEA54-6802-3A40-B183-F9B003BC3F2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48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B427520-87EA-644B-AF80-E5FE47514AC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259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BF1C567-1ED2-384F-A94D-5752BA2E655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994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01CDEE0C-04F8-2F47-A3C2-889EAC6A7C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2765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title and blac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300"/>
            <a:ext cx="3760788" cy="4405884"/>
          </a:xfrm>
        </p:spPr>
        <p:txBody>
          <a:bodyPr>
            <a:noAutofit/>
          </a:bodyPr>
          <a:lstStyle>
            <a:lvl1pPr>
              <a:defRPr sz="1600"/>
            </a:lvl1pPr>
            <a:lvl2pPr marL="228600" indent="-228600">
              <a:tabLst/>
              <a:defRPr sz="1600"/>
            </a:lvl2pPr>
            <a:lvl3pPr marL="457200" indent="-228600">
              <a:tabLst/>
              <a:defRPr sz="1600"/>
            </a:lvl3pPr>
            <a:lvl4pPr marL="736600" indent="-228600">
              <a:tabLst/>
              <a:defRPr sz="1600"/>
            </a:lvl4pPr>
            <a:lvl5pPr marL="965200" indent="-228600">
              <a:tabLst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40983129-D091-E247-B044-C1D64013F7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0218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image with title and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299"/>
            <a:ext cx="3760788" cy="4397375"/>
          </a:xfrm>
        </p:spPr>
        <p:txBody>
          <a:bodyPr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228600" indent="-228600">
              <a:tabLst/>
              <a:defRPr sz="1600">
                <a:solidFill>
                  <a:schemeClr val="bg1"/>
                </a:solidFill>
              </a:defRPr>
            </a:lvl2pPr>
            <a:lvl3pPr marL="457200" indent="-228600">
              <a:tabLst/>
              <a:defRPr sz="1600">
                <a:solidFill>
                  <a:schemeClr val="bg1"/>
                </a:solidFill>
              </a:defRPr>
            </a:lvl3pPr>
            <a:lvl4pPr marL="736600" indent="-228600">
              <a:tabLst/>
              <a:defRPr sz="1600">
                <a:solidFill>
                  <a:schemeClr val="bg1"/>
                </a:solidFill>
              </a:defRPr>
            </a:lvl4pPr>
            <a:lvl5pPr marL="965200" indent="-228600">
              <a:tabLst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3A94237B-51B2-7444-BA3E-31BD67CFBE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0917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B035A43A-1760-E741-9DE9-DEEC813AAD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562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ORLD MAP">
    <p:bg>
      <p:bgPr>
        <a:solidFill>
          <a:srgbClr val="2B00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1A1175-CF73-5649-9406-0D82488373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118" y="718540"/>
            <a:ext cx="11412636" cy="5656263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0379CF0-D63E-8C43-9F98-9786091D69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6446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TANGERINE COMMUNIT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B5DBBAE-2EFD-2244-9EB2-5B025B1584F2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FF6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4740274" cy="1141412"/>
          </a:xfrm>
        </p:spPr>
        <p:txBody>
          <a:bodyPr/>
          <a:lstStyle>
            <a:lvl1pPr marL="242888" indent="-227013">
              <a:lnSpc>
                <a:spcPts val="36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98A121CC-88C2-BE4B-817D-61D4EAEE32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605E7F8-BFFF-4854-B6E6-FCA04480712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151563" y="-1058863"/>
            <a:ext cx="7140575" cy="7138988"/>
            <a:chOff x="3875" y="-667"/>
            <a:chExt cx="4498" cy="4497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7F860D94-8B20-4CF4-8DD3-5C20EA725803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875" y="-667"/>
              <a:ext cx="4498" cy="449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BC8947C4-F833-4E96-9D50-5B72CDF670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-667"/>
              <a:ext cx="1503" cy="1503"/>
            </a:xfrm>
            <a:custGeom>
              <a:avLst/>
              <a:gdLst>
                <a:gd name="T0" fmla="*/ 959 w 959"/>
                <a:gd name="T1" fmla="*/ 479 h 959"/>
                <a:gd name="T2" fmla="*/ 959 w 959"/>
                <a:gd name="T3" fmla="*/ 479 h 959"/>
                <a:gd name="T4" fmla="*/ 479 w 959"/>
                <a:gd name="T5" fmla="*/ 959 h 959"/>
                <a:gd name="T6" fmla="*/ 0 w 959"/>
                <a:gd name="T7" fmla="*/ 479 h 959"/>
                <a:gd name="T8" fmla="*/ 479 w 959"/>
                <a:gd name="T9" fmla="*/ 0 h 959"/>
                <a:gd name="T10" fmla="*/ 959 w 959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59">
                  <a:moveTo>
                    <a:pt x="959" y="479"/>
                  </a:moveTo>
                  <a:lnTo>
                    <a:pt x="959" y="479"/>
                  </a:lnTo>
                  <a:cubicBezTo>
                    <a:pt x="959" y="744"/>
                    <a:pt x="745" y="959"/>
                    <a:pt x="479" y="959"/>
                  </a:cubicBezTo>
                  <a:cubicBezTo>
                    <a:pt x="214" y="959"/>
                    <a:pt x="0" y="744"/>
                    <a:pt x="0" y="479"/>
                  </a:cubicBezTo>
                  <a:cubicBezTo>
                    <a:pt x="0" y="213"/>
                    <a:pt x="214" y="0"/>
                    <a:pt x="479" y="0"/>
                  </a:cubicBezTo>
                  <a:cubicBezTo>
                    <a:pt x="745" y="0"/>
                    <a:pt x="959" y="213"/>
                    <a:pt x="959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B9B0B8E4-E660-4E00-8AD0-A624BD4D23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9EA2C4C6-405C-4E47-B94A-3114ABF74D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1EA6BEFF-BF53-434E-8A49-CD6304A283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836"/>
              <a:ext cx="1503" cy="1505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9E044A9D-29C1-4EA1-82ED-9BE0B8A679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F7967AD3-9699-483F-963E-7DDADA633A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96C94242-5213-438F-B495-E50304E1D1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2341"/>
              <a:ext cx="1503" cy="1504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E821AEC0-B07B-4385-B8C0-63F0DF350B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F6C47BB6-8E1A-4713-87AE-0BEDA08993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270389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2DBA39E-56F5-BC41-88A8-C93F16A84D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tx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tx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tx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B9A73854-B123-A943-AE19-28ADB1BED4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5224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A68A428-BAF3-514A-BD02-2396365EE3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8A9B9B-B774-F84D-9A19-C9EDEEAC97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522E1C-1301-0448-B26E-22AB81CB01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C32B95-5454-0F45-91FC-4B9C3F2E565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8DF3E4-C99C-F54D-9967-C9859511BC0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C10FF9-D064-E549-8FFE-2967DFB3D6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CF404A-CD11-014B-850A-0DEFD74DCA0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4D75CB-2025-994D-A230-C5B351D7637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015091" y="4229836"/>
            <a:ext cx="847725" cy="8477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F0B838-2D08-FB4F-8A7C-9A51932B636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0B4217-3240-DA45-9B16-53450D607F5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6886B27C-881A-2840-AA67-6F28BBD6CBA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60099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BLUE MULTI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4842891" cy="961962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A42439-A9CE-0B42-AF84-203A508965B7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06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C7D827-D31E-AE44-AD3E-AE621346A3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6915" y="3253101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7250" y="2252663"/>
            <a:ext cx="864453" cy="8644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6576" y="4198938"/>
            <a:ext cx="847725" cy="8477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0516" y="2252663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2526" y="4231936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2682" y="258988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2790" y="519548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7165" y="3232152"/>
            <a:ext cx="849311" cy="84931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A4EF2AE-B99C-A040-A78B-F57F39D8501E}"/>
              </a:ext>
            </a:extLst>
          </p:cNvPr>
          <p:cNvSpPr/>
          <p:nvPr userDrawn="1"/>
        </p:nvSpPr>
        <p:spPr>
          <a:xfrm>
            <a:off x="16606" y="6093912"/>
            <a:ext cx="1032112" cy="764088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E85A7E4-2FFE-0946-A6A4-F5850AC16E7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0516" y="5175477"/>
            <a:ext cx="854075" cy="85407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A90BBA-61FE-FC47-9A99-54BEB00FC5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4325" y="5081588"/>
            <a:ext cx="4740275" cy="1012825"/>
          </a:xfrm>
        </p:spPr>
        <p:txBody>
          <a:bodyPr/>
          <a:lstStyle>
            <a:lvl1pPr>
              <a:spcBef>
                <a:spcPts val="0"/>
              </a:spcBef>
              <a:defRPr sz="1400" cap="all" baseline="0">
                <a:solidFill>
                  <a:schemeClr val="bg1"/>
                </a:solidFill>
              </a:defRPr>
            </a:lvl1pPr>
            <a:lvl2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2pPr>
            <a:lvl3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3pPr>
            <a:lvl4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4pPr>
            <a:lvl5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7" name="Picture 16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FBBF39CD-4FE4-4991-90D4-D00E3215212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" y="1"/>
            <a:ext cx="3475403" cy="15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531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DETERMINATIO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DETERMINATION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17D4B4-32E3-1249-8EDD-E372399E7D61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81A9E2-17C2-BC46-8432-722BE0041E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41466" y="323291"/>
            <a:ext cx="5721350" cy="572135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4ADDD59-8A04-E04F-9D0B-CD12C024D1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5718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MI RGB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A7FC9E-D21E-0842-B9A4-C1381DD0D750}"/>
              </a:ext>
            </a:extLst>
          </p:cNvPr>
          <p:cNvSpPr/>
          <p:nvPr userDrawn="1"/>
        </p:nvSpPr>
        <p:spPr>
          <a:xfrm>
            <a:off x="8089897" y="1287463"/>
            <a:ext cx="2801941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VIOLET</a:t>
            </a:r>
          </a:p>
          <a:p>
            <a:pPr algn="l"/>
            <a:r>
              <a:rPr lang="en-US" sz="1800" b="1"/>
              <a:t>79</a:t>
            </a:r>
            <a:r>
              <a:rPr lang="en-US" sz="1800"/>
              <a:t>  /  </a:t>
            </a:r>
            <a:r>
              <a:rPr lang="en-US" sz="1800" b="1"/>
              <a:t>23</a:t>
            </a:r>
            <a:r>
              <a:rPr lang="en-US" sz="1800"/>
              <a:t>  /  </a:t>
            </a:r>
            <a:r>
              <a:rPr lang="en-US" sz="1800" b="1"/>
              <a:t>168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A261B9-ADC3-7D43-A0C2-8F1E9644156B}"/>
              </a:ext>
            </a:extLst>
          </p:cNvPr>
          <p:cNvSpPr/>
          <p:nvPr userDrawn="1"/>
        </p:nvSpPr>
        <p:spPr>
          <a:xfrm>
            <a:off x="8089897" y="2252663"/>
            <a:ext cx="2809876" cy="863600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VIOLET</a:t>
            </a:r>
          </a:p>
          <a:p>
            <a:pPr algn="l"/>
            <a:r>
              <a:rPr lang="en-US" sz="1800" b="1"/>
              <a:t>43</a:t>
            </a:r>
            <a:r>
              <a:rPr lang="en-US" sz="1800"/>
              <a:t>  /  </a:t>
            </a:r>
            <a:r>
              <a:rPr lang="en-US" sz="1800" b="1"/>
              <a:t>0</a:t>
            </a:r>
            <a:r>
              <a:rPr lang="en-US" sz="1800"/>
              <a:t>  /  </a:t>
            </a:r>
            <a:r>
              <a:rPr lang="en-US" sz="1800" b="1"/>
              <a:t>140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5E0A6B-1DE3-8942-9126-297061B387D2}"/>
              </a:ext>
            </a:extLst>
          </p:cNvPr>
          <p:cNvSpPr/>
          <p:nvPr userDrawn="1"/>
        </p:nvSpPr>
        <p:spPr>
          <a:xfrm>
            <a:off x="8097838" y="3233738"/>
            <a:ext cx="2809876" cy="846137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VIOLET</a:t>
            </a:r>
          </a:p>
          <a:p>
            <a:pPr algn="l"/>
            <a:r>
              <a:rPr lang="en-US" sz="1800" b="1"/>
              <a:t>138</a:t>
            </a:r>
            <a:r>
              <a:rPr lang="en-US" sz="1800"/>
              <a:t>  /  </a:t>
            </a:r>
            <a:r>
              <a:rPr lang="en-US" sz="1800" b="1"/>
              <a:t>102</a:t>
            </a:r>
            <a:r>
              <a:rPr lang="en-US" sz="1800"/>
              <a:t>  /  </a:t>
            </a:r>
            <a:r>
              <a:rPr lang="en-US" sz="1800" b="1"/>
              <a:t>196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F37323-D8AF-604E-8FF2-9AAD1275006C}"/>
              </a:ext>
            </a:extLst>
          </p:cNvPr>
          <p:cNvSpPr/>
          <p:nvPr userDrawn="1"/>
        </p:nvSpPr>
        <p:spPr>
          <a:xfrm>
            <a:off x="8097837" y="4194020"/>
            <a:ext cx="2794001" cy="855043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VIOLET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196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178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227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62AEF3-06EF-774F-8498-183D41E71AE0}"/>
              </a:ext>
            </a:extLst>
          </p:cNvPr>
          <p:cNvSpPr/>
          <p:nvPr userDrawn="1"/>
        </p:nvSpPr>
        <p:spPr>
          <a:xfrm>
            <a:off x="314325" y="1287463"/>
            <a:ext cx="2787650" cy="846137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TANGERINE</a:t>
            </a:r>
          </a:p>
          <a:p>
            <a:pPr algn="l"/>
            <a:r>
              <a:rPr lang="en-US" sz="1800" b="1"/>
              <a:t>255</a:t>
            </a:r>
            <a:r>
              <a:rPr lang="en-US" sz="1800"/>
              <a:t>  /  </a:t>
            </a:r>
            <a:r>
              <a:rPr lang="en-US" sz="1800" b="1"/>
              <a:t>97</a:t>
            </a:r>
            <a:r>
              <a:rPr lang="en-US" sz="1800"/>
              <a:t>  /  </a:t>
            </a:r>
            <a:r>
              <a:rPr lang="en-US" sz="1800" b="1"/>
              <a:t>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ADEB17-94FF-E548-B97A-16818CD14EC9}"/>
              </a:ext>
            </a:extLst>
          </p:cNvPr>
          <p:cNvSpPr/>
          <p:nvPr userDrawn="1"/>
        </p:nvSpPr>
        <p:spPr>
          <a:xfrm>
            <a:off x="314325" y="2252663"/>
            <a:ext cx="2787650" cy="863600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TANGERINE</a:t>
            </a:r>
          </a:p>
          <a:p>
            <a:pPr algn="l"/>
            <a:r>
              <a:rPr lang="en-US" sz="1800" b="1"/>
              <a:t>221</a:t>
            </a:r>
            <a:r>
              <a:rPr lang="en-US" sz="1800"/>
              <a:t>  /  </a:t>
            </a:r>
            <a:r>
              <a:rPr lang="en-US" sz="1800" b="1"/>
              <a:t>49</a:t>
            </a:r>
            <a:r>
              <a:rPr lang="en-US" sz="1800"/>
              <a:t>  /  </a:t>
            </a:r>
            <a:r>
              <a:rPr lang="en-US" sz="1800" b="1"/>
              <a:t>11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6301F3-2A0E-1D4A-92D3-8186F8681165}"/>
              </a:ext>
            </a:extLst>
          </p:cNvPr>
          <p:cNvSpPr/>
          <p:nvPr userDrawn="1"/>
        </p:nvSpPr>
        <p:spPr>
          <a:xfrm>
            <a:off x="314325" y="3235326"/>
            <a:ext cx="2787650" cy="846137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TANGRINE</a:t>
            </a:r>
          </a:p>
          <a:p>
            <a:pPr algn="l"/>
            <a:r>
              <a:rPr lang="en-US" sz="1800" b="1"/>
              <a:t>255</a:t>
            </a:r>
            <a:r>
              <a:rPr lang="en-US" sz="1800"/>
              <a:t>  /  </a:t>
            </a:r>
            <a:r>
              <a:rPr lang="en-US" sz="1800" b="1"/>
              <a:t>148</a:t>
            </a:r>
            <a:r>
              <a:rPr lang="en-US" sz="1800"/>
              <a:t>  /  </a:t>
            </a:r>
            <a:r>
              <a:rPr lang="en-US" sz="1800" b="1"/>
              <a:t>97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51547C-C161-5F48-BDAC-1F1EFD24AE21}"/>
              </a:ext>
            </a:extLst>
          </p:cNvPr>
          <p:cNvSpPr/>
          <p:nvPr userDrawn="1"/>
        </p:nvSpPr>
        <p:spPr>
          <a:xfrm>
            <a:off x="314325" y="4194280"/>
            <a:ext cx="2787650" cy="863601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TANGERINE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255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201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176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6CA985-13CB-2749-9593-531A5F61859C}"/>
              </a:ext>
            </a:extLst>
          </p:cNvPr>
          <p:cNvSpPr/>
          <p:nvPr userDrawn="1"/>
        </p:nvSpPr>
        <p:spPr>
          <a:xfrm>
            <a:off x="4190999" y="1287463"/>
            <a:ext cx="2809875" cy="846137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AQUA</a:t>
            </a:r>
          </a:p>
          <a:p>
            <a:pPr algn="l"/>
            <a:r>
              <a:rPr lang="en-US" sz="1800" b="1"/>
              <a:t>5</a:t>
            </a:r>
            <a:r>
              <a:rPr lang="en-US" sz="1800"/>
              <a:t>  /  </a:t>
            </a:r>
            <a:r>
              <a:rPr lang="en-US" sz="1800" b="1"/>
              <a:t>191</a:t>
            </a:r>
            <a:r>
              <a:rPr lang="en-US" sz="1800"/>
              <a:t>  /  </a:t>
            </a:r>
            <a:r>
              <a:rPr lang="en-US" sz="1800" b="1"/>
              <a:t>224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69A89E-34CE-C740-B050-0BDE98D1DC38}"/>
              </a:ext>
            </a:extLst>
          </p:cNvPr>
          <p:cNvSpPr/>
          <p:nvPr userDrawn="1"/>
        </p:nvSpPr>
        <p:spPr>
          <a:xfrm>
            <a:off x="4191000" y="2252663"/>
            <a:ext cx="2809876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AQUA</a:t>
            </a:r>
          </a:p>
          <a:p>
            <a:pPr algn="l"/>
            <a:r>
              <a:rPr lang="en-US" sz="1800" b="1"/>
              <a:t>0</a:t>
            </a:r>
            <a:r>
              <a:rPr lang="en-US" sz="1800"/>
              <a:t>  /  </a:t>
            </a:r>
            <a:r>
              <a:rPr lang="en-US" sz="1800" b="1"/>
              <a:t>128</a:t>
            </a:r>
            <a:r>
              <a:rPr lang="en-US" sz="1800"/>
              <a:t>  /  </a:t>
            </a:r>
            <a:r>
              <a:rPr lang="en-US" sz="1800" b="1"/>
              <a:t>168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BD599D-BD2F-634C-81A9-D0D58E47B24F}"/>
              </a:ext>
            </a:extLst>
          </p:cNvPr>
          <p:cNvSpPr/>
          <p:nvPr userDrawn="1"/>
        </p:nvSpPr>
        <p:spPr>
          <a:xfrm>
            <a:off x="4191000" y="3235326"/>
            <a:ext cx="2809876" cy="863600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AQUA</a:t>
            </a:r>
          </a:p>
          <a:p>
            <a:pPr algn="l"/>
            <a:r>
              <a:rPr lang="en-US" sz="1800" b="1"/>
              <a:t>89</a:t>
            </a:r>
            <a:r>
              <a:rPr lang="en-US" sz="1800"/>
              <a:t>  /  </a:t>
            </a:r>
            <a:r>
              <a:rPr lang="en-US" sz="1800" b="1"/>
              <a:t>212</a:t>
            </a:r>
            <a:r>
              <a:rPr lang="en-US" sz="1800"/>
              <a:t>  /  </a:t>
            </a:r>
            <a:r>
              <a:rPr lang="en-US" sz="1800" b="1"/>
              <a:t>235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5F7047-EDC6-C34C-BC89-12A5B602FFA9}"/>
              </a:ext>
            </a:extLst>
          </p:cNvPr>
          <p:cNvSpPr/>
          <p:nvPr userDrawn="1"/>
        </p:nvSpPr>
        <p:spPr>
          <a:xfrm>
            <a:off x="4191001" y="4217989"/>
            <a:ext cx="2809873" cy="831074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AQUA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171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232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1FCDB0-D573-CD46-8B3D-E23EAD152EEE}"/>
              </a:ext>
            </a:extLst>
          </p:cNvPr>
          <p:cNvSpPr/>
          <p:nvPr userDrawn="1"/>
        </p:nvSpPr>
        <p:spPr>
          <a:xfrm>
            <a:off x="8097837" y="5192007"/>
            <a:ext cx="2794001" cy="846137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VIOLET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229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220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6D8B3C-DBF9-9F49-B806-74219B2B2572}"/>
              </a:ext>
            </a:extLst>
          </p:cNvPr>
          <p:cNvSpPr/>
          <p:nvPr userDrawn="1"/>
        </p:nvSpPr>
        <p:spPr>
          <a:xfrm>
            <a:off x="314325" y="5181600"/>
            <a:ext cx="2787650" cy="856544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spc="0">
                <a:solidFill>
                  <a:schemeClr val="tx1"/>
                </a:solidFill>
              </a:rPr>
              <a:t>TANGERINE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255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231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219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35BA44-78E2-0B48-A9DB-999F6BA91E7C}"/>
              </a:ext>
            </a:extLst>
          </p:cNvPr>
          <p:cNvSpPr/>
          <p:nvPr userDrawn="1"/>
        </p:nvSpPr>
        <p:spPr>
          <a:xfrm>
            <a:off x="4191000" y="5181599"/>
            <a:ext cx="2809874" cy="856545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AQUA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218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250</a:t>
            </a:r>
          </a:p>
        </p:txBody>
      </p: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DDFA81B-362F-C744-8D4F-DBC10C5B10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3F564D1-5342-4E4E-9F30-FF25D8C92B24}"/>
              </a:ext>
            </a:extLst>
          </p:cNvPr>
          <p:cNvSpPr txBox="1"/>
          <p:nvPr userDrawn="1"/>
        </p:nvSpPr>
        <p:spPr>
          <a:xfrm>
            <a:off x="314325" y="307975"/>
            <a:ext cx="11558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PMI RGB COLOR PALETTE</a:t>
            </a:r>
          </a:p>
          <a:p>
            <a:r>
              <a:rPr lang="en-US"/>
              <a:t>To quickly select a color you may copy and paste a color square or use the eyedropper.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4805AAD-A141-EC4A-845B-673261D4FC5B}"/>
              </a:ext>
            </a:extLst>
          </p:cNvPr>
          <p:cNvSpPr/>
          <p:nvPr userDrawn="1"/>
        </p:nvSpPr>
        <p:spPr>
          <a:xfrm>
            <a:off x="3225800" y="1287463"/>
            <a:ext cx="852219" cy="863601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0772C7E-7AE5-6D42-9556-D2AB8C468063}"/>
              </a:ext>
            </a:extLst>
          </p:cNvPr>
          <p:cNvSpPr/>
          <p:nvPr userDrawn="1"/>
        </p:nvSpPr>
        <p:spPr>
          <a:xfrm>
            <a:off x="3225799" y="2268537"/>
            <a:ext cx="852219" cy="847725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46D55C-0BA0-2D4A-B124-85F898C5AD94}"/>
              </a:ext>
            </a:extLst>
          </p:cNvPr>
          <p:cNvSpPr/>
          <p:nvPr userDrawn="1"/>
        </p:nvSpPr>
        <p:spPr>
          <a:xfrm>
            <a:off x="3225799" y="3248800"/>
            <a:ext cx="852219" cy="847725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B6B7586-4096-614D-A83C-43B83BE0F580}"/>
              </a:ext>
            </a:extLst>
          </p:cNvPr>
          <p:cNvSpPr/>
          <p:nvPr userDrawn="1"/>
        </p:nvSpPr>
        <p:spPr>
          <a:xfrm>
            <a:off x="3225799" y="4198938"/>
            <a:ext cx="852219" cy="889070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079991-12C3-D647-AD32-059D91118FAF}"/>
              </a:ext>
            </a:extLst>
          </p:cNvPr>
          <p:cNvSpPr/>
          <p:nvPr userDrawn="1"/>
        </p:nvSpPr>
        <p:spPr>
          <a:xfrm>
            <a:off x="3225799" y="5181599"/>
            <a:ext cx="852219" cy="856545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412A59A-4BD5-6049-98CC-8C0A8CFCA00A}"/>
              </a:ext>
            </a:extLst>
          </p:cNvPr>
          <p:cNvSpPr/>
          <p:nvPr userDrawn="1"/>
        </p:nvSpPr>
        <p:spPr>
          <a:xfrm>
            <a:off x="7124699" y="1287463"/>
            <a:ext cx="872769" cy="863601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F79B83B-7D20-F446-8390-380F236539CE}"/>
              </a:ext>
            </a:extLst>
          </p:cNvPr>
          <p:cNvSpPr/>
          <p:nvPr userDrawn="1"/>
        </p:nvSpPr>
        <p:spPr>
          <a:xfrm>
            <a:off x="7124699" y="2252663"/>
            <a:ext cx="872769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2E34087-F63C-6548-840E-9A07659253FB}"/>
              </a:ext>
            </a:extLst>
          </p:cNvPr>
          <p:cNvSpPr/>
          <p:nvPr userDrawn="1"/>
        </p:nvSpPr>
        <p:spPr>
          <a:xfrm>
            <a:off x="7124699" y="3233738"/>
            <a:ext cx="872769" cy="847725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EE36593-1981-9C4C-B82F-F4B1860EEB88}"/>
              </a:ext>
            </a:extLst>
          </p:cNvPr>
          <p:cNvSpPr/>
          <p:nvPr userDrawn="1"/>
        </p:nvSpPr>
        <p:spPr>
          <a:xfrm>
            <a:off x="7124699" y="4198938"/>
            <a:ext cx="872769" cy="863600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557D99B-5237-9A4B-A84C-685716B53561}"/>
              </a:ext>
            </a:extLst>
          </p:cNvPr>
          <p:cNvSpPr/>
          <p:nvPr userDrawn="1"/>
        </p:nvSpPr>
        <p:spPr>
          <a:xfrm>
            <a:off x="7124699" y="5174543"/>
            <a:ext cx="872769" cy="861133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ADD6D23-F58E-E143-B31D-65A2D038597D}"/>
              </a:ext>
            </a:extLst>
          </p:cNvPr>
          <p:cNvSpPr/>
          <p:nvPr userDrawn="1"/>
        </p:nvSpPr>
        <p:spPr>
          <a:xfrm>
            <a:off x="11017250" y="1287463"/>
            <a:ext cx="860907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82EFD9D-14EF-AF43-B60C-0ACBA98784A5}"/>
              </a:ext>
            </a:extLst>
          </p:cNvPr>
          <p:cNvSpPr/>
          <p:nvPr userDrawn="1"/>
        </p:nvSpPr>
        <p:spPr>
          <a:xfrm>
            <a:off x="11017250" y="2237599"/>
            <a:ext cx="860907" cy="878664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0C40295-6693-8941-A3A2-9ECBA9E23AF8}"/>
              </a:ext>
            </a:extLst>
          </p:cNvPr>
          <p:cNvSpPr/>
          <p:nvPr userDrawn="1"/>
        </p:nvSpPr>
        <p:spPr>
          <a:xfrm>
            <a:off x="11017250" y="3233738"/>
            <a:ext cx="860907" cy="847725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CFABA0B-5006-F445-BD23-4D781A964994}"/>
              </a:ext>
            </a:extLst>
          </p:cNvPr>
          <p:cNvSpPr/>
          <p:nvPr userDrawn="1"/>
        </p:nvSpPr>
        <p:spPr>
          <a:xfrm>
            <a:off x="11017250" y="4198938"/>
            <a:ext cx="860907" cy="863600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F11402F-669D-AD48-BF89-6A829342B32A}"/>
              </a:ext>
            </a:extLst>
          </p:cNvPr>
          <p:cNvSpPr/>
          <p:nvPr userDrawn="1"/>
        </p:nvSpPr>
        <p:spPr>
          <a:xfrm>
            <a:off x="11017250" y="5174544"/>
            <a:ext cx="860907" cy="861132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25514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OUTCOME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OUTCOMES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17D4B4-32E3-1249-8EDD-E372399E7D61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4ADDD59-8A04-E04F-9D0B-CD12C024D1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775A6C-09CC-3043-A416-0769853923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1563" y="323291"/>
            <a:ext cx="5721350" cy="572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446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PATTER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07343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552173-E8D3-4B4D-8AD0-7DCDFD3AE6A1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4113" y="2266214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5474" y="4198938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3" y="2252663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180013" y="307975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24699" y="5195489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128384" y="307975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1041203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lum bright="100000"/>
          </a:blip>
          <a:stretch>
            <a:fillRect/>
          </a:stretch>
        </p:blipFill>
        <p:spPr>
          <a:xfrm>
            <a:off x="8087519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044068" y="3232465"/>
            <a:ext cx="849311" cy="8493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26259" y="2245832"/>
            <a:ext cx="847725" cy="847725"/>
          </a:xfrm>
          <a:prstGeom prst="rect">
            <a:avLst/>
          </a:prstGeom>
        </p:spPr>
      </p:pic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0E2AAD1B-D4F7-A546-8ACD-0B155921653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197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34" Type="http://schemas.openxmlformats.org/officeDocument/2006/relationships/slideLayout" Target="../slideLayouts/slideLayout69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3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29" Type="http://schemas.openxmlformats.org/officeDocument/2006/relationships/slideLayout" Target="../slideLayouts/slideLayout64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32" Type="http://schemas.openxmlformats.org/officeDocument/2006/relationships/slideLayout" Target="../slideLayouts/slideLayout67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31" Type="http://schemas.openxmlformats.org/officeDocument/2006/relationships/slideLayout" Target="../slideLayouts/slideLayout66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Relationship Id="rId30" Type="http://schemas.openxmlformats.org/officeDocument/2006/relationships/slideLayout" Target="../slideLayouts/slideLayout65.xml"/><Relationship Id="rId35" Type="http://schemas.openxmlformats.org/officeDocument/2006/relationships/slideLayout" Target="../slideLayouts/slideLayout70.xml"/><Relationship Id="rId8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11558588" cy="37819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4325" y="1640541"/>
            <a:ext cx="11558588" cy="43046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78912" y="6356350"/>
            <a:ext cx="18176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08B322-4539-3841-8FEC-C8BFD8B08418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1562" y="6355977"/>
            <a:ext cx="27955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65859" y="6356350"/>
            <a:ext cx="407054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202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86" r:id="rId2"/>
    <p:sldLayoutId id="2147483685" r:id="rId3"/>
    <p:sldLayoutId id="2147483675" r:id="rId4"/>
    <p:sldLayoutId id="2147483687" r:id="rId5"/>
    <p:sldLayoutId id="2147483678" r:id="rId6"/>
    <p:sldLayoutId id="2147483676" r:id="rId7"/>
    <p:sldLayoutId id="2147483688" r:id="rId8"/>
    <p:sldLayoutId id="2147483679" r:id="rId9"/>
    <p:sldLayoutId id="2147483677" r:id="rId10"/>
    <p:sldLayoutId id="2147483689" r:id="rId11"/>
    <p:sldLayoutId id="2147483680" r:id="rId12"/>
    <p:sldLayoutId id="2147483650" r:id="rId13"/>
    <p:sldLayoutId id="2147483652" r:id="rId14"/>
    <p:sldLayoutId id="2147483660" r:id="rId15"/>
    <p:sldLayoutId id="2147483684" r:id="rId16"/>
    <p:sldLayoutId id="2147483661" r:id="rId17"/>
    <p:sldLayoutId id="2147483662" r:id="rId18"/>
    <p:sldLayoutId id="2147483663" r:id="rId19"/>
    <p:sldLayoutId id="2147483664" r:id="rId20"/>
    <p:sldLayoutId id="2147483665" r:id="rId21"/>
    <p:sldLayoutId id="2147483654" r:id="rId22"/>
    <p:sldLayoutId id="2147483666" r:id="rId23"/>
    <p:sldLayoutId id="2147483667" r:id="rId24"/>
    <p:sldLayoutId id="2147483668" r:id="rId25"/>
    <p:sldLayoutId id="2147483669" r:id="rId26"/>
    <p:sldLayoutId id="2147483670" r:id="rId27"/>
    <p:sldLayoutId id="2147483671" r:id="rId28"/>
    <p:sldLayoutId id="2147483655" r:id="rId29"/>
    <p:sldLayoutId id="2147483690" r:id="rId30"/>
    <p:sldLayoutId id="2147483672" r:id="rId31"/>
    <p:sldLayoutId id="2147483681" r:id="rId32"/>
    <p:sldLayoutId id="2147483682" r:id="rId33"/>
    <p:sldLayoutId id="2147483683" r:id="rId34"/>
    <p:sldLayoutId id="2147483674" r:id="rId3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65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93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8" userDrawn="1">
          <p15:clr>
            <a:srgbClr val="F26B43"/>
          </p15:clr>
        </p15:guide>
        <p15:guide id="2" orient="horz" pos="194" userDrawn="1">
          <p15:clr>
            <a:srgbClr val="F26B43"/>
          </p15:clr>
        </p15:guide>
        <p15:guide id="3" orient="horz" pos="811" userDrawn="1">
          <p15:clr>
            <a:srgbClr val="F26B43"/>
          </p15:clr>
        </p15:guide>
        <p15:guide id="4" orient="horz" pos="4129" userDrawn="1">
          <p15:clr>
            <a:srgbClr val="F26B43"/>
          </p15:clr>
        </p15:guide>
        <p15:guide id="5" orient="horz" pos="3802" userDrawn="1">
          <p15:clr>
            <a:srgbClr val="F26B43"/>
          </p15:clr>
        </p15:guide>
        <p15:guide id="6" orient="horz" pos="3264" userDrawn="1">
          <p15:clr>
            <a:srgbClr val="F26B43"/>
          </p15:clr>
        </p15:guide>
        <p15:guide id="7" orient="horz" pos="3189" userDrawn="1">
          <p15:clr>
            <a:srgbClr val="F26B43"/>
          </p15:clr>
        </p15:guide>
        <p15:guide id="8" orient="horz" pos="1344" userDrawn="1">
          <p15:clr>
            <a:srgbClr val="F26B43"/>
          </p15:clr>
        </p15:guide>
        <p15:guide id="9" orient="horz" pos="1419" userDrawn="1">
          <p15:clr>
            <a:srgbClr val="F26B43"/>
          </p15:clr>
        </p15:guide>
        <p15:guide id="10" orient="horz" pos="2645" userDrawn="1">
          <p15:clr>
            <a:srgbClr val="F26B43"/>
          </p15:clr>
        </p15:guide>
        <p15:guide id="11" orient="horz" pos="2571" userDrawn="1">
          <p15:clr>
            <a:srgbClr val="F26B43"/>
          </p15:clr>
        </p15:guide>
        <p15:guide id="12" orient="horz" pos="1963" userDrawn="1">
          <p15:clr>
            <a:srgbClr val="F26B43"/>
          </p15:clr>
        </p15:guide>
        <p15:guide id="13" orient="horz" pos="2037" userDrawn="1">
          <p15:clr>
            <a:srgbClr val="F26B43"/>
          </p15:clr>
        </p15:guide>
        <p15:guide id="14" pos="198" userDrawn="1">
          <p15:clr>
            <a:srgbClr val="F26B43"/>
          </p15:clr>
        </p15:guide>
        <p15:guide id="15" pos="7479" userDrawn="1">
          <p15:clr>
            <a:srgbClr val="F26B43"/>
          </p15:clr>
        </p15:guide>
        <p15:guide id="16" pos="6940" userDrawn="1">
          <p15:clr>
            <a:srgbClr val="F26B43"/>
          </p15:clr>
        </p15:guide>
        <p15:guide id="17" pos="6861" userDrawn="1">
          <p15:clr>
            <a:srgbClr val="F26B43"/>
          </p15:clr>
        </p15:guide>
        <p15:guide id="18" pos="728" userDrawn="1">
          <p15:clr>
            <a:srgbClr val="F26B43"/>
          </p15:clr>
        </p15:guide>
        <p15:guide id="19" pos="806" userDrawn="1">
          <p15:clr>
            <a:srgbClr val="F26B43"/>
          </p15:clr>
        </p15:guide>
        <p15:guide id="20" pos="6327" userDrawn="1">
          <p15:clr>
            <a:srgbClr val="F26B43"/>
          </p15:clr>
        </p15:guide>
        <p15:guide id="21" pos="6253" userDrawn="1">
          <p15:clr>
            <a:srgbClr val="F26B43"/>
          </p15:clr>
        </p15:guide>
        <p15:guide id="22" pos="1346" userDrawn="1">
          <p15:clr>
            <a:srgbClr val="F26B43"/>
          </p15:clr>
        </p15:guide>
        <p15:guide id="23" pos="1415" userDrawn="1">
          <p15:clr>
            <a:srgbClr val="F26B43"/>
          </p15:clr>
        </p15:guide>
        <p15:guide id="24" pos="1954" userDrawn="1">
          <p15:clr>
            <a:srgbClr val="F26B43"/>
          </p15:clr>
        </p15:guide>
        <p15:guide id="25" pos="2032" userDrawn="1">
          <p15:clr>
            <a:srgbClr val="F26B43"/>
          </p15:clr>
        </p15:guide>
        <p15:guide id="26" pos="5719" userDrawn="1">
          <p15:clr>
            <a:srgbClr val="F26B43"/>
          </p15:clr>
        </p15:guide>
        <p15:guide id="27" pos="5636" userDrawn="1">
          <p15:clr>
            <a:srgbClr val="F26B43"/>
          </p15:clr>
        </p15:guide>
        <p15:guide id="28" pos="2567" userDrawn="1">
          <p15:clr>
            <a:srgbClr val="F26B43"/>
          </p15:clr>
        </p15:guide>
        <p15:guide id="29" pos="5101" userDrawn="1">
          <p15:clr>
            <a:srgbClr val="F26B43"/>
          </p15:clr>
        </p15:guide>
        <p15:guide id="30" pos="2640" userDrawn="1">
          <p15:clr>
            <a:srgbClr val="F26B43"/>
          </p15:clr>
        </p15:guide>
        <p15:guide id="31" pos="5027" userDrawn="1">
          <p15:clr>
            <a:srgbClr val="F26B43"/>
          </p15:clr>
        </p15:guide>
        <p15:guide id="32" pos="3184" userDrawn="1">
          <p15:clr>
            <a:srgbClr val="F26B43"/>
          </p15:clr>
        </p15:guide>
        <p15:guide id="33" pos="3258" userDrawn="1">
          <p15:clr>
            <a:srgbClr val="F26B43"/>
          </p15:clr>
        </p15:guide>
        <p15:guide id="34" pos="4488" userDrawn="1">
          <p15:clr>
            <a:srgbClr val="F26B43"/>
          </p15:clr>
        </p15:guide>
        <p15:guide id="35" pos="4410" userDrawn="1">
          <p15:clr>
            <a:srgbClr val="F26B43"/>
          </p15:clr>
        </p15:guide>
        <p15:guide id="36" pos="3875" userDrawn="1">
          <p15:clr>
            <a:srgbClr val="F26B43"/>
          </p15:clr>
        </p15:guide>
        <p15:guide id="37" pos="3797" userDrawn="1">
          <p15:clr>
            <a:srgbClr val="F26B43"/>
          </p15:clr>
        </p15:guide>
        <p15:guide id="38" orient="horz" pos="38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11558588" cy="37819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4325" y="1640541"/>
            <a:ext cx="11558588" cy="43046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78912" y="6356350"/>
            <a:ext cx="18176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1562" y="6355977"/>
            <a:ext cx="27955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65859" y="6356350"/>
            <a:ext cx="407054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061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  <p:sldLayoutId id="2147483714" r:id="rId23"/>
    <p:sldLayoutId id="2147483715" r:id="rId24"/>
    <p:sldLayoutId id="2147483716" r:id="rId25"/>
    <p:sldLayoutId id="2147483717" r:id="rId26"/>
    <p:sldLayoutId id="2147483718" r:id="rId27"/>
    <p:sldLayoutId id="2147483719" r:id="rId28"/>
    <p:sldLayoutId id="2147483720" r:id="rId29"/>
    <p:sldLayoutId id="2147483721" r:id="rId30"/>
    <p:sldLayoutId id="2147483722" r:id="rId31"/>
    <p:sldLayoutId id="2147483723" r:id="rId32"/>
    <p:sldLayoutId id="2147483724" r:id="rId33"/>
    <p:sldLayoutId id="2147483725" r:id="rId34"/>
    <p:sldLayoutId id="2147483726" r:id="rId3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65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93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8">
          <p15:clr>
            <a:srgbClr val="F26B43"/>
          </p15:clr>
        </p15:guide>
        <p15:guide id="2" orient="horz" pos="194">
          <p15:clr>
            <a:srgbClr val="F26B43"/>
          </p15:clr>
        </p15:guide>
        <p15:guide id="3" orient="horz" pos="811">
          <p15:clr>
            <a:srgbClr val="F26B43"/>
          </p15:clr>
        </p15:guide>
        <p15:guide id="4" orient="horz" pos="4129">
          <p15:clr>
            <a:srgbClr val="F26B43"/>
          </p15:clr>
        </p15:guide>
        <p15:guide id="5" orient="horz" pos="3802">
          <p15:clr>
            <a:srgbClr val="F26B43"/>
          </p15:clr>
        </p15:guide>
        <p15:guide id="6" orient="horz" pos="3264">
          <p15:clr>
            <a:srgbClr val="F26B43"/>
          </p15:clr>
        </p15:guide>
        <p15:guide id="7" orient="horz" pos="3189">
          <p15:clr>
            <a:srgbClr val="F26B43"/>
          </p15:clr>
        </p15:guide>
        <p15:guide id="8" orient="horz" pos="1344">
          <p15:clr>
            <a:srgbClr val="F26B43"/>
          </p15:clr>
        </p15:guide>
        <p15:guide id="9" orient="horz" pos="1419">
          <p15:clr>
            <a:srgbClr val="F26B43"/>
          </p15:clr>
        </p15:guide>
        <p15:guide id="10" orient="horz" pos="2645">
          <p15:clr>
            <a:srgbClr val="F26B43"/>
          </p15:clr>
        </p15:guide>
        <p15:guide id="11" orient="horz" pos="2571">
          <p15:clr>
            <a:srgbClr val="F26B43"/>
          </p15:clr>
        </p15:guide>
        <p15:guide id="12" orient="horz" pos="1963">
          <p15:clr>
            <a:srgbClr val="F26B43"/>
          </p15:clr>
        </p15:guide>
        <p15:guide id="13" orient="horz" pos="2037">
          <p15:clr>
            <a:srgbClr val="F26B43"/>
          </p15:clr>
        </p15:guide>
        <p15:guide id="14" pos="198">
          <p15:clr>
            <a:srgbClr val="F26B43"/>
          </p15:clr>
        </p15:guide>
        <p15:guide id="15" pos="7479">
          <p15:clr>
            <a:srgbClr val="F26B43"/>
          </p15:clr>
        </p15:guide>
        <p15:guide id="16" pos="6940">
          <p15:clr>
            <a:srgbClr val="F26B43"/>
          </p15:clr>
        </p15:guide>
        <p15:guide id="17" pos="6861">
          <p15:clr>
            <a:srgbClr val="F26B43"/>
          </p15:clr>
        </p15:guide>
        <p15:guide id="18" pos="728">
          <p15:clr>
            <a:srgbClr val="F26B43"/>
          </p15:clr>
        </p15:guide>
        <p15:guide id="19" pos="806">
          <p15:clr>
            <a:srgbClr val="F26B43"/>
          </p15:clr>
        </p15:guide>
        <p15:guide id="20" pos="6327">
          <p15:clr>
            <a:srgbClr val="F26B43"/>
          </p15:clr>
        </p15:guide>
        <p15:guide id="21" pos="6253">
          <p15:clr>
            <a:srgbClr val="F26B43"/>
          </p15:clr>
        </p15:guide>
        <p15:guide id="22" pos="1346">
          <p15:clr>
            <a:srgbClr val="F26B43"/>
          </p15:clr>
        </p15:guide>
        <p15:guide id="23" pos="1415">
          <p15:clr>
            <a:srgbClr val="F26B43"/>
          </p15:clr>
        </p15:guide>
        <p15:guide id="24" pos="1954">
          <p15:clr>
            <a:srgbClr val="F26B43"/>
          </p15:clr>
        </p15:guide>
        <p15:guide id="25" pos="2032">
          <p15:clr>
            <a:srgbClr val="F26B43"/>
          </p15:clr>
        </p15:guide>
        <p15:guide id="26" pos="5719">
          <p15:clr>
            <a:srgbClr val="F26B43"/>
          </p15:clr>
        </p15:guide>
        <p15:guide id="27" pos="5636">
          <p15:clr>
            <a:srgbClr val="F26B43"/>
          </p15:clr>
        </p15:guide>
        <p15:guide id="28" pos="2567">
          <p15:clr>
            <a:srgbClr val="F26B43"/>
          </p15:clr>
        </p15:guide>
        <p15:guide id="29" pos="5101">
          <p15:clr>
            <a:srgbClr val="F26B43"/>
          </p15:clr>
        </p15:guide>
        <p15:guide id="30" pos="2640">
          <p15:clr>
            <a:srgbClr val="F26B43"/>
          </p15:clr>
        </p15:guide>
        <p15:guide id="31" pos="5027">
          <p15:clr>
            <a:srgbClr val="F26B43"/>
          </p15:clr>
        </p15:guide>
        <p15:guide id="32" pos="3184">
          <p15:clr>
            <a:srgbClr val="F26B43"/>
          </p15:clr>
        </p15:guide>
        <p15:guide id="33" pos="3258">
          <p15:clr>
            <a:srgbClr val="F26B43"/>
          </p15:clr>
        </p15:guide>
        <p15:guide id="34" pos="4488">
          <p15:clr>
            <a:srgbClr val="F26B43"/>
          </p15:clr>
        </p15:guide>
        <p15:guide id="35" pos="4410">
          <p15:clr>
            <a:srgbClr val="F26B43"/>
          </p15:clr>
        </p15:guide>
        <p15:guide id="36" pos="3875">
          <p15:clr>
            <a:srgbClr val="F26B43"/>
          </p15:clr>
        </p15:guide>
        <p15:guide id="37" pos="3797">
          <p15:clr>
            <a:srgbClr val="F26B43"/>
          </p15:clr>
        </p15:guide>
        <p15:guide id="38" orient="horz" pos="38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11359-8A27-48F6-BBCB-447BB12D7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2392524"/>
            <a:ext cx="4488583" cy="1719262"/>
          </a:xfrm>
        </p:spPr>
        <p:txBody>
          <a:bodyPr/>
          <a:lstStyle/>
          <a:p>
            <a:r>
              <a:rPr lang="en-US" sz="3600" dirty="0">
                <a:latin typeface="Agrandir Medium"/>
                <a:cs typeface="Arial"/>
              </a:rPr>
              <a:t>PMI </a:t>
            </a:r>
            <a:r>
              <a:rPr lang="hy-AM" sz="3600" dirty="0">
                <a:latin typeface="Agrandir Medium"/>
                <a:cs typeface="Arial"/>
              </a:rPr>
              <a:t>Մշակույթի արժեքներ &amp; Վարքագծեր</a:t>
            </a:r>
            <a:endParaRPr lang="en-US" sz="3600" dirty="0">
              <a:latin typeface="Agrandir Medium"/>
              <a:cs typeface="Arial"/>
            </a:endParaRPr>
          </a:p>
        </p:txBody>
      </p:sp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EE628C3B-22AD-714E-B197-C3B4F678F9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700" y="0"/>
            <a:ext cx="68453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4958E6-1FB8-461D-AE2C-EE5BC16B8415}"/>
              </a:ext>
            </a:extLst>
          </p:cNvPr>
          <p:cNvSpPr txBox="1"/>
          <p:nvPr/>
        </p:nvSpPr>
        <p:spPr>
          <a:xfrm>
            <a:off x="225549" y="6374175"/>
            <a:ext cx="637943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y-AM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Լրացուցիչ տեղեկությունների համար խնդրում ենք գրել 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culture@pmi.org </a:t>
            </a:r>
            <a:r>
              <a:rPr kumimoji="0" lang="hy-AM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հասցեով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217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1D642B5-6686-FFD7-F452-E8F5764613EA}"/>
              </a:ext>
            </a:extLst>
          </p:cNvPr>
          <p:cNvSpPr/>
          <p:nvPr/>
        </p:nvSpPr>
        <p:spPr>
          <a:xfrm>
            <a:off x="4936726" y="610779"/>
            <a:ext cx="2264514" cy="6035040"/>
          </a:xfrm>
          <a:prstGeom prst="rect">
            <a:avLst/>
          </a:prstGeom>
          <a:noFill/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3A011B-86CB-6BBD-E1E3-E70028B8D230}"/>
              </a:ext>
            </a:extLst>
          </p:cNvPr>
          <p:cNvSpPr/>
          <p:nvPr/>
        </p:nvSpPr>
        <p:spPr>
          <a:xfrm>
            <a:off x="4944961" y="621514"/>
            <a:ext cx="2256279" cy="4240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FB0136-F366-DBE5-EE51-21346FFF3E69}"/>
              </a:ext>
            </a:extLst>
          </p:cNvPr>
          <p:cNvSpPr/>
          <p:nvPr/>
        </p:nvSpPr>
        <p:spPr>
          <a:xfrm>
            <a:off x="7326769" y="621514"/>
            <a:ext cx="2282545" cy="419820"/>
          </a:xfrm>
          <a:prstGeom prst="rect">
            <a:avLst/>
          </a:prstGeom>
          <a:solidFill>
            <a:srgbClr val="8A66C4"/>
          </a:solidFill>
          <a:ln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A49ED7-0974-9FE2-EF8D-1802E5437B0D}"/>
              </a:ext>
            </a:extLst>
          </p:cNvPr>
          <p:cNvSpPr/>
          <p:nvPr/>
        </p:nvSpPr>
        <p:spPr>
          <a:xfrm>
            <a:off x="9735477" y="621514"/>
            <a:ext cx="2280597" cy="4206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6A05EA-9AB5-E9F5-2A65-D488CC700E68}"/>
              </a:ext>
            </a:extLst>
          </p:cNvPr>
          <p:cNvSpPr/>
          <p:nvPr/>
        </p:nvSpPr>
        <p:spPr>
          <a:xfrm>
            <a:off x="145944" y="621514"/>
            <a:ext cx="2245122" cy="420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097907-08F4-FD55-2B6D-BDCAA8E10FE4}"/>
              </a:ext>
            </a:extLst>
          </p:cNvPr>
          <p:cNvSpPr txBox="1"/>
          <p:nvPr/>
        </p:nvSpPr>
        <p:spPr>
          <a:xfrm>
            <a:off x="2675468" y="686462"/>
            <a:ext cx="209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randir Medium" panose="00000600000000000000" pitchFamily="2" charset="0"/>
                <a:ea typeface="+mn-ea"/>
                <a:cs typeface="+mn-cs"/>
              </a:rPr>
              <a:t>Aim Higher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0E7C0F-C3F7-F43D-5B6C-B60B0A49948A}"/>
              </a:ext>
            </a:extLst>
          </p:cNvPr>
          <p:cNvSpPr/>
          <p:nvPr/>
        </p:nvSpPr>
        <p:spPr>
          <a:xfrm>
            <a:off x="142592" y="610779"/>
            <a:ext cx="2258441" cy="6035040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D74A61A-0292-887E-5E8F-6DFA125A5EE8}"/>
              </a:ext>
            </a:extLst>
          </p:cNvPr>
          <p:cNvSpPr/>
          <p:nvPr/>
        </p:nvSpPr>
        <p:spPr>
          <a:xfrm>
            <a:off x="2529786" y="621514"/>
            <a:ext cx="2261247" cy="420624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6D5DA0B-0EA4-98D4-737F-A361FC1616F9}"/>
              </a:ext>
            </a:extLst>
          </p:cNvPr>
          <p:cNvSpPr/>
          <p:nvPr/>
        </p:nvSpPr>
        <p:spPr>
          <a:xfrm>
            <a:off x="2513884" y="610779"/>
            <a:ext cx="2280597" cy="6035040"/>
          </a:xfrm>
          <a:prstGeom prst="rect">
            <a:avLst/>
          </a:prstGeom>
          <a:noFill/>
          <a:ln w="19050"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8B281A9-0ACE-2EAC-6588-1F46A62EE808}"/>
              </a:ext>
            </a:extLst>
          </p:cNvPr>
          <p:cNvSpPr/>
          <p:nvPr/>
        </p:nvSpPr>
        <p:spPr>
          <a:xfrm>
            <a:off x="7317731" y="610779"/>
            <a:ext cx="2300293" cy="6035040"/>
          </a:xfrm>
          <a:prstGeom prst="rect">
            <a:avLst/>
          </a:prstGeom>
          <a:noFill/>
          <a:ln w="19050"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96B1737-A07F-2AF6-F5E2-FC7E1C9908F3}"/>
              </a:ext>
            </a:extLst>
          </p:cNvPr>
          <p:cNvSpPr/>
          <p:nvPr/>
        </p:nvSpPr>
        <p:spPr>
          <a:xfrm>
            <a:off x="9729727" y="610779"/>
            <a:ext cx="2286348" cy="6035040"/>
          </a:xfrm>
          <a:prstGeom prst="rect">
            <a:avLst/>
          </a:prstGeom>
          <a:noFill/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4C4744-F2BA-8F2E-2B15-286CAC73B297}"/>
              </a:ext>
            </a:extLst>
          </p:cNvPr>
          <p:cNvSpPr txBox="1"/>
          <p:nvPr/>
        </p:nvSpPr>
        <p:spPr>
          <a:xfrm>
            <a:off x="2567230" y="1165009"/>
            <a:ext cx="2176471" cy="5388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hy-AM" sz="2000" dirty="0">
                <a:solidFill>
                  <a:srgbClr val="2B008C"/>
                </a:solidFill>
                <a:latin typeface="Agrandir" pitchFamily="2" charset="77"/>
              </a:rPr>
              <a:t>ԱՎԵԼԻ ԲԱՐՁՐ ՆՊԱՏԱԿՆԵՐ ՈՒՆԵՑԵՔ</a:t>
            </a: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y-AM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Մեր սահմանած ստանդարտը բարձրակարգ աշխատանքն է՝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PMI </a:t>
            </a:r>
            <a:r>
              <a:rPr lang="hy-AM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համայնքի համար առավելագույն ազդեցություն ստեղծելու համար:</a:t>
            </a:r>
          </a:p>
          <a:p>
            <a:pPr>
              <a:lnSpc>
                <a:spcPts val="1550"/>
              </a:lnSpc>
            </a:pPr>
            <a:endParaRPr lang="hy-AM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y-AM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Մենք մտածում ենք երկարաժամկետ նպատակների մասին և գործում կարճաժամկետ հեռանկարում:</a:t>
            </a:r>
          </a:p>
          <a:p>
            <a:pPr>
              <a:lnSpc>
                <a:spcPts val="1550"/>
              </a:lnSpc>
            </a:pPr>
            <a:endParaRPr lang="hy-AM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y-AM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Մենք քաջաբար ստանձնում ենք կատարվածի պատասխանատվությունը՝ իմանալով, որ յուրաքանչյուր գործողություն կարևոր է: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039E97-A5A9-B6C2-A67D-513D29C7240C}"/>
              </a:ext>
            </a:extLst>
          </p:cNvPr>
          <p:cNvSpPr txBox="1"/>
          <p:nvPr/>
        </p:nvSpPr>
        <p:spPr>
          <a:xfrm>
            <a:off x="195769" y="1165009"/>
            <a:ext cx="2045185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hy-AM" sz="2000" dirty="0">
                <a:solidFill>
                  <a:schemeClr val="accent1"/>
                </a:solidFill>
                <a:latin typeface="Agrandir" pitchFamily="2" charset="77"/>
              </a:rPr>
              <a:t>ՀԵՇՏԱՑՐԵՔ ԱՅՆ</a:t>
            </a: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y-AM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Մեզ հետ հեշտ է աշխատել:</a:t>
            </a:r>
          </a:p>
          <a:p>
            <a:pPr>
              <a:lnSpc>
                <a:spcPts val="1550"/>
              </a:lnSpc>
            </a:pPr>
            <a:endParaRPr lang="hy-AM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y-AM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Երբ ինչ-որ բան դանդաղեցնում է մեր աշխատանքը, մենք ավելի լավ լուծումներ ենք գտնում։</a:t>
            </a:r>
          </a:p>
          <a:p>
            <a:pPr>
              <a:lnSpc>
                <a:spcPts val="1550"/>
              </a:lnSpc>
            </a:pPr>
            <a:endParaRPr lang="hy-AM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y-AM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Մենք առաջնահերթություն ենք տալիս այն ազդեցությանը, որն ամենակարևորն է, և ընտրում դեպի այն տանող ամենակարճ ճանապարհը: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C9FCEA-0086-05C5-A30E-DD0FBA80567D}"/>
              </a:ext>
            </a:extLst>
          </p:cNvPr>
          <p:cNvSpPr txBox="1"/>
          <p:nvPr/>
        </p:nvSpPr>
        <p:spPr>
          <a:xfrm>
            <a:off x="4992672" y="1165009"/>
            <a:ext cx="2045185" cy="5183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hy-AM" sz="2000" dirty="0">
                <a:solidFill>
                  <a:srgbClr val="05BFE0"/>
                </a:solidFill>
                <a:latin typeface="Agrandir" pitchFamily="2" charset="77"/>
              </a:rPr>
              <a:t>ԵՂԵՔ ԲԱՐԵՀԱՄԲՈՒՅՐ</a:t>
            </a: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y-AM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Մենք ստեղծում ենք իրական պատկանելություն բոլորի համար, քանի որ մեր տարբերությունները մեզ ավելի ուժեղ են դարձնում:</a:t>
            </a:r>
          </a:p>
          <a:p>
            <a:pPr>
              <a:lnSpc>
                <a:spcPts val="1550"/>
              </a:lnSpc>
            </a:pPr>
            <a:endParaRPr lang="hy-AM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y-AM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Մենք գործում ենք մարդասիրաբար՝ ցուցաբերելով հոգատարություն, կարեկցանք և հարգանք ուրիշների կարիքների նկատմամբ:</a:t>
            </a:r>
          </a:p>
          <a:p>
            <a:pPr>
              <a:lnSpc>
                <a:spcPts val="1550"/>
              </a:lnSpc>
            </a:pPr>
            <a:endParaRPr lang="hy-AM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y-AM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Մենք ելնում ենք բարի մտադրություններից և ձգտում ենք հասկանալ, ոչ թե դատել: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BADD55-E7E4-C760-2B56-3AB5EC122AA7}"/>
              </a:ext>
            </a:extLst>
          </p:cNvPr>
          <p:cNvSpPr txBox="1"/>
          <p:nvPr/>
        </p:nvSpPr>
        <p:spPr>
          <a:xfrm>
            <a:off x="7379815" y="1165009"/>
            <a:ext cx="2045185" cy="4362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hy-AM" sz="2000" dirty="0">
                <a:solidFill>
                  <a:srgbClr val="8A66C4"/>
                </a:solidFill>
                <a:latin typeface="Agrandir" pitchFamily="2" charset="77"/>
              </a:rPr>
              <a:t>ԽՐԱԽՈՒՍԵՔ ՀԵՏԱՔՐՔՐԱՍԻՐՈՒԹՅՈՒՆԸ</a:t>
            </a: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y-AM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Մենք միշտ ուղիներ ենք փնտրում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PMI </a:t>
            </a:r>
            <a:r>
              <a:rPr lang="hy-AM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համայնքին ավելի լավ ծառայելու համար:</a:t>
            </a:r>
          </a:p>
          <a:p>
            <a:pPr>
              <a:lnSpc>
                <a:spcPts val="1550"/>
              </a:lnSpc>
            </a:pPr>
            <a:endParaRPr lang="hy-AM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y-AM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Մենք մարտահրավերները տեսնում ենք որպես նորամուծության հնարավորություններ և ընդունում ենք դրանք:</a:t>
            </a:r>
          </a:p>
          <a:p>
            <a:pPr>
              <a:lnSpc>
                <a:spcPts val="1550"/>
              </a:lnSpc>
            </a:pPr>
            <a:endParaRPr lang="hy-AM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y-AM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Մենք արագորեն շտկում ենք առաջացած խնդիրները՝ լավագույն լուծումը գտնելու համար։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7311BC-EC6B-DEE4-EC3A-473869E98C52}"/>
              </a:ext>
            </a:extLst>
          </p:cNvPr>
          <p:cNvSpPr txBox="1"/>
          <p:nvPr/>
        </p:nvSpPr>
        <p:spPr>
          <a:xfrm>
            <a:off x="9777400" y="1165009"/>
            <a:ext cx="2176087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hy-AM" sz="2000" dirty="0">
                <a:solidFill>
                  <a:srgbClr val="0080A8"/>
                </a:solidFill>
                <a:latin typeface="Agrandir" pitchFamily="2" charset="77"/>
              </a:rPr>
              <a:t>ՄԻԱՍԻՆ ՄԵՆՔ ԿԱՐՈՂ ԵՆՔ</a:t>
            </a: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y-AM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Մենք կառուցում ենք խորը, վստահելի հարաբերություններ, որոնք օգնում են մեզ միասին աշխատել՝ իրականացնելով մեր առաքելությունը:</a:t>
            </a:r>
          </a:p>
          <a:p>
            <a:pPr>
              <a:lnSpc>
                <a:spcPts val="1550"/>
              </a:lnSpc>
            </a:pPr>
            <a:endParaRPr lang="hy-AM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y-AM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Մենք օգտագործում ենք մեր ընդհանուր նպատակը, որը միավորում է մեզ՝ որպես համայնք, և առաջ մղում՝ ազդեցություն ստեղծելու համար:</a:t>
            </a:r>
          </a:p>
          <a:p>
            <a:pPr>
              <a:lnSpc>
                <a:spcPts val="1550"/>
              </a:lnSpc>
            </a:pPr>
            <a:endParaRPr lang="hy-AM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y-AM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Մենք գործում ենք մեր գլոբալ նպատակներին համահունչ՝ միաժամանակ ունենալով տեղական մակարդակում աշխատելու հնարավորություն։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D77D5C-2D04-4C48-BDE6-C04BBAD77778}"/>
              </a:ext>
            </a:extLst>
          </p:cNvPr>
          <p:cNvSpPr txBox="1"/>
          <p:nvPr/>
        </p:nvSpPr>
        <p:spPr>
          <a:xfrm>
            <a:off x="266330" y="48609"/>
            <a:ext cx="507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grandir Bold" panose="00000800000000000000" pitchFamily="2" charset="0"/>
              </a:rPr>
              <a:t>PMI </a:t>
            </a:r>
            <a:r>
              <a:rPr lang="hy-AM" sz="2800" dirty="0">
                <a:latin typeface="Agrandir Bold" panose="00000800000000000000" pitchFamily="2" charset="0"/>
              </a:rPr>
              <a:t>մշակույթի արժեքներ</a:t>
            </a:r>
            <a:endParaRPr lang="en-GB" sz="2800" dirty="0">
              <a:latin typeface="Agrandir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35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3B9EFA-8451-A207-8192-29B66C591E71}"/>
              </a:ext>
            </a:extLst>
          </p:cNvPr>
          <p:cNvSpPr txBox="1"/>
          <p:nvPr/>
        </p:nvSpPr>
        <p:spPr>
          <a:xfrm>
            <a:off x="5059448" y="1451872"/>
            <a:ext cx="5871471" cy="4437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hy-AM" sz="2900" dirty="0">
                <a:solidFill>
                  <a:srgbClr val="FF610F"/>
                </a:solidFill>
                <a:latin typeface="Agrandir" pitchFamily="2" charset="77"/>
              </a:rPr>
              <a:t>ՀԵՇՏԱՑՐԵՔ ԱՅՆ</a:t>
            </a: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endParaRPr lang="en-US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y-AM" sz="1400" dirty="0">
                <a:latin typeface="Agrandir" panose="00000500000000000000" pitchFamily="2" charset="0"/>
              </a:rPr>
              <a:t>Մեզ հետ հեշտ է աշխատել:</a:t>
            </a:r>
          </a:p>
          <a:p>
            <a:pPr>
              <a:lnSpc>
                <a:spcPts val="1550"/>
              </a:lnSpc>
            </a:pPr>
            <a:endParaRPr lang="hy-AM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y-AM" sz="1400" dirty="0">
                <a:latin typeface="Agrandir" panose="00000500000000000000" pitchFamily="2" charset="0"/>
              </a:rPr>
              <a:t>Երբ ինչ-որ բան դանդաղեցնում է մեր աշխատանքը, մենք ավելի լավ լուծումներ ենք գտնում։</a:t>
            </a:r>
          </a:p>
          <a:p>
            <a:pPr>
              <a:lnSpc>
                <a:spcPts val="1550"/>
              </a:lnSpc>
            </a:pPr>
            <a:endParaRPr lang="hy-AM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y-AM" sz="1400" dirty="0">
                <a:latin typeface="Agrandir" panose="00000500000000000000" pitchFamily="2" charset="0"/>
              </a:rPr>
              <a:t>Մենք առաջնահերթություն ենք տալիս այն ազդեցությանը, որն ամենակարևորն է, և ընտրում դեպի այն տանող ամենակարճ ճանապարհը:</a:t>
            </a:r>
          </a:p>
          <a:p>
            <a:pPr>
              <a:lnSpc>
                <a:spcPts val="1550"/>
              </a:lnSpc>
            </a:pPr>
            <a:endParaRPr lang="hy-AM" sz="14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hy-AM" sz="1200" dirty="0">
                <a:solidFill>
                  <a:srgbClr val="FF610F"/>
                </a:solidFill>
                <a:latin typeface="Agrandir Medium" pitchFamily="2" charset="77"/>
              </a:rPr>
              <a:t>Վարքագծեր</a:t>
            </a:r>
            <a:endParaRPr lang="en-US" sz="1200" dirty="0">
              <a:solidFill>
                <a:srgbClr val="FF610F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y-AM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Իմ խոսքն անկեղծ է և բարի, որպեսզի արագ հասնեմ ճիշտ արդյունքի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y-AM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Ես հաղորդակցվում և շփվում եմ հստակ, պարզ ու թափանցիկ, ինչը համահունչ է ներգրավված անձանց կարիքներին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y-AM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Ես հնարավորինս նվազեցնում եմ բարդությունը և վերացնում արգելքները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y-AM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Ես ճիշտ մարդկանց ներգրավում եմ ճիշտ ձևով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y-AM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Ես արագ եմ գործում, որտեղ հնարավոր է, փնտրում եմ կարծիքներ, որտեղ անհրաժեշտ է, և ունեմ փորձ և/կամ տվյալներ՝ աջակցելու իմ որոշումներին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y-AM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Ես որոշ բաների ասում եմ «ոչ», որպեսզի կարողանամ «այո» ասել ամենակարևորներին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5537B68-53A0-2A7A-7813-B679627795D3}"/>
              </a:ext>
            </a:extLst>
          </p:cNvPr>
          <p:cNvCxnSpPr>
            <a:cxnSpLocks/>
          </p:cNvCxnSpPr>
          <p:nvPr/>
        </p:nvCxnSpPr>
        <p:spPr>
          <a:xfrm>
            <a:off x="5127955" y="3756572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text, silhouette, vector graphics&#10;&#10;Description automatically generated">
            <a:extLst>
              <a:ext uri="{FF2B5EF4-FFF2-40B4-BE49-F238E27FC236}">
                <a16:creationId xmlns:a16="http://schemas.microsoft.com/office/drawing/2014/main" id="{2E97A712-E9D8-407A-8BE4-B7F8276EB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10" y="0"/>
            <a:ext cx="44102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513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83BCF6-C51D-A7C7-CB3B-2D380E936D5A}"/>
              </a:ext>
            </a:extLst>
          </p:cNvPr>
          <p:cNvSpPr txBox="1"/>
          <p:nvPr/>
        </p:nvSpPr>
        <p:spPr>
          <a:xfrm>
            <a:off x="4641437" y="1173192"/>
            <a:ext cx="7289306" cy="4693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hy-AM" sz="2900" dirty="0">
                <a:solidFill>
                  <a:srgbClr val="2B008C"/>
                </a:solidFill>
                <a:latin typeface="Agrandir" pitchFamily="2" charset="77"/>
              </a:rPr>
              <a:t>ԱՎԵԼԻ ԲԱՐՁՐ ՆՊԱՏԱԿՆԵՐ ՈՒՆԵՑԵՔ</a:t>
            </a: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hy-AM" sz="1400" dirty="0">
                <a:latin typeface="Agrandir" panose="00000500000000000000" pitchFamily="2" charset="0"/>
              </a:rPr>
              <a:t>Մեր սահմանած ստանդարտը բարձրակարգ աշխատանքն է՝ </a:t>
            </a:r>
            <a:r>
              <a:rPr lang="en-US" sz="1400" dirty="0">
                <a:latin typeface="Agrandir" panose="00000500000000000000" pitchFamily="2" charset="0"/>
              </a:rPr>
              <a:t>PMI </a:t>
            </a:r>
            <a:r>
              <a:rPr lang="hy-AM" sz="1400" dirty="0">
                <a:latin typeface="Agrandir" panose="00000500000000000000" pitchFamily="2" charset="0"/>
              </a:rPr>
              <a:t>համայնքի համար առավելագույն ազդեցություն ստեղծելու համար:</a:t>
            </a:r>
          </a:p>
          <a:p>
            <a:pPr>
              <a:lnSpc>
                <a:spcPts val="1450"/>
              </a:lnSpc>
            </a:pPr>
            <a:endParaRPr lang="hy-AM" sz="14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hy-AM" sz="1400" dirty="0">
                <a:latin typeface="Agrandir" panose="00000500000000000000" pitchFamily="2" charset="0"/>
              </a:rPr>
              <a:t>Մենք մտածում ենք երկարաժամկետ նպատակների մասին և գործում կարճաժամկետ հեռանկարում:</a:t>
            </a:r>
          </a:p>
          <a:p>
            <a:pPr>
              <a:lnSpc>
                <a:spcPts val="1450"/>
              </a:lnSpc>
            </a:pPr>
            <a:endParaRPr lang="hy-AM" sz="14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hy-AM" sz="1400" dirty="0">
                <a:latin typeface="Agrandir" panose="00000500000000000000" pitchFamily="2" charset="0"/>
              </a:rPr>
              <a:t>Մենք քաջաբար ստանձնում ենք կատարվածի պատասխանատվությունը՝ իմանալով, որ յուրաքանչյուր գործողություն կարևոր է:</a:t>
            </a: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hy-AM" sz="1200" dirty="0">
                <a:solidFill>
                  <a:srgbClr val="4F17A8"/>
                </a:solidFill>
                <a:latin typeface="Agrandir Medium" pitchFamily="2" charset="77"/>
              </a:rPr>
              <a:t>Վարքագծեր</a:t>
            </a:r>
            <a:endParaRPr lang="en-US" sz="1200" dirty="0">
              <a:solidFill>
                <a:srgbClr val="4F17A8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y-AM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Ես հետևողականորեն տրամադրում եմ գերազանց փորձառություն և կատարում գերազանց աշխատանք․ ես միշտ ուղիներ եմ փնտրում՝ իմ հմտությունները բարելավելու համար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y-AM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Ես հետևում եմ բնագավառի միտումներին և օգտագործում եմ այդ գիտելիքներն իմ աշխատանքում ավելի բարձր որակ ապահովելու համար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y-AM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Ես գործում եմ արագ, կայուն և մտածված ռիսկի եմ դիմում՝ միաժամանակ ուշադրություն դարձնելով երկարաժամկետ ազդեցությանը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y-AM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Ես գիտակցում եմ և պարբերաբար հետադարձ կապ փնտրում՝ ողջունելով այն որպես անձնական աճի միջոց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y-AM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Ես զգուշորեն հաշվարկում եմ գործողություններս և պատասխանատվություն եմ կրում արդյունքի համար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y-AM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Ես գործում եմ էթիկայի կանոնների համաձայն և ազնիվ մղումներով՝ միշտ կատարելով իմ պարտավորությունները և վստահելով ուրիշներին, որ նույնը կանեն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08744CE-F35A-CF07-3AE1-2C22C327FCE1}"/>
              </a:ext>
            </a:extLst>
          </p:cNvPr>
          <p:cNvCxnSpPr>
            <a:cxnSpLocks/>
          </p:cNvCxnSpPr>
          <p:nvPr/>
        </p:nvCxnSpPr>
        <p:spPr>
          <a:xfrm>
            <a:off x="5155455" y="3264304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erson standing on a staircase with a star in the sky&#10;&#10;Description automatically generated with low confidence">
            <a:extLst>
              <a:ext uri="{FF2B5EF4-FFF2-40B4-BE49-F238E27FC236}">
                <a16:creationId xmlns:a16="http://schemas.microsoft.com/office/drawing/2014/main" id="{EE643A76-3735-4EEF-AC53-1A5A69CF9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7" y="0"/>
            <a:ext cx="4408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880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595379-47EE-649C-FC5D-0D3CB5D81E74}"/>
              </a:ext>
            </a:extLst>
          </p:cNvPr>
          <p:cNvSpPr txBox="1"/>
          <p:nvPr/>
        </p:nvSpPr>
        <p:spPr>
          <a:xfrm>
            <a:off x="5059448" y="1103522"/>
            <a:ext cx="5871471" cy="5193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hy-AM" sz="2900" dirty="0">
                <a:solidFill>
                  <a:srgbClr val="05BFE0"/>
                </a:solidFill>
                <a:latin typeface="Agrandir" pitchFamily="2" charset="77"/>
              </a:rPr>
              <a:t>ԵՂԵՔ ԲԱՐԵՀԱՄԲՈՒՅՐ</a:t>
            </a: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endParaRPr lang="en-US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y-AM" sz="1400" dirty="0">
                <a:latin typeface="Agrandir" panose="00000500000000000000" pitchFamily="2" charset="0"/>
              </a:rPr>
              <a:t>Մենք ստեղծում ենք իրական պատկանելություն բոլորի համար, քանի որ մեր տարբերությունները մեզ ավելի ուժեղ են դարձնում:</a:t>
            </a:r>
          </a:p>
          <a:p>
            <a:pPr>
              <a:lnSpc>
                <a:spcPts val="1550"/>
              </a:lnSpc>
            </a:pPr>
            <a:endParaRPr lang="hy-AM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y-AM" sz="1400" dirty="0">
                <a:latin typeface="Agrandir" panose="00000500000000000000" pitchFamily="2" charset="0"/>
              </a:rPr>
              <a:t>Մենք գործում ենք մարդասիրաբար՝ ցուցաբերելով հոգատարություն, կարեկցանք և հարգանք ուրիշների կարիքների նկատմամբ:</a:t>
            </a:r>
          </a:p>
          <a:p>
            <a:pPr>
              <a:lnSpc>
                <a:spcPts val="1550"/>
              </a:lnSpc>
            </a:pPr>
            <a:endParaRPr lang="hy-AM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y-AM" sz="1400" dirty="0">
                <a:latin typeface="Agrandir" panose="00000500000000000000" pitchFamily="2" charset="0"/>
              </a:rPr>
              <a:t>Մենք ելնում ենք բարի մտադրություններից և ձգտում ենք հասկանալ, ոչ թե դատել: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hy-AM" sz="1200" dirty="0">
                <a:solidFill>
                  <a:srgbClr val="05BFE0"/>
                </a:solidFill>
                <a:latin typeface="Agrandir Medium" pitchFamily="2" charset="77"/>
              </a:rPr>
              <a:t>Վարքագծեր</a:t>
            </a:r>
            <a:endParaRPr lang="en-US" sz="1200" dirty="0">
              <a:solidFill>
                <a:srgbClr val="05BFE0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y-AM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Ես բարձրաձայնում եմ, երբ հանդիպում եմ անհարգալից վերաբերմունքի, կողմնակալության կամ խտրականության դեպքերի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y-AM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Ես ստեղծում եմ ապահով, աջակցող և հարգալից միջավայրեր, որտեղ մենք բոլորս կարող ենք բարձրաձայնել մեր կարիքները, և յուրաքանչյուր ձայն լսելի է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y-AM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Ես տեղյակ եմ իմ սեփական կողմնակալությանը և ծագմանը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y-AM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Ես ժամանակ եմ հատկացնում ուրիշների յուրահատուկ ծագումը, կարիքները, փորձառությունները և հեռանկարները հասկանալու համար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y-AM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Ես կարեկցում եմ ուրիշներին, տեսնում եմ նրանց մեջ լավագույնը և հնարավորություններ եմ գտնում, որպեսզի մենք հաջողության հասնենք գործընկերային հարաբերություններում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y-AM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Ես առաջնահերթություն եմ տալիս իմ սեփական ֆիզիկական և հոգեկան առողջությանը և խրախուսում եմ ուրիշներին անել նույնը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05C7AAE-43BD-C9DA-39CA-7418FD8FF321}"/>
              </a:ext>
            </a:extLst>
          </p:cNvPr>
          <p:cNvCxnSpPr>
            <a:cxnSpLocks/>
          </p:cNvCxnSpPr>
          <p:nvPr/>
        </p:nvCxnSpPr>
        <p:spPr>
          <a:xfrm>
            <a:off x="5127955" y="3361620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group of people wearing clothing&#10;&#10;Description automatically generated with low confidence">
            <a:extLst>
              <a:ext uri="{FF2B5EF4-FFF2-40B4-BE49-F238E27FC236}">
                <a16:creationId xmlns:a16="http://schemas.microsoft.com/office/drawing/2014/main" id="{DE129AC0-0FE5-4A09-9936-B0A0A72F3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0" y="0"/>
            <a:ext cx="4408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303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94F56A0-6975-843E-8150-05B4B595D2F7}"/>
              </a:ext>
            </a:extLst>
          </p:cNvPr>
          <p:cNvSpPr txBox="1"/>
          <p:nvPr/>
        </p:nvSpPr>
        <p:spPr>
          <a:xfrm>
            <a:off x="4467259" y="1594601"/>
            <a:ext cx="7269731" cy="3732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endParaRPr lang="en-US" sz="14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hy-AM" sz="1400" dirty="0">
                <a:latin typeface="Agrandir" panose="00000500000000000000" pitchFamily="2" charset="0"/>
              </a:rPr>
              <a:t>Մենք միշտ ուղիներ ենք փնտրում </a:t>
            </a:r>
            <a:r>
              <a:rPr lang="en-US" sz="1400" dirty="0">
                <a:latin typeface="Agrandir" panose="00000500000000000000" pitchFamily="2" charset="0"/>
              </a:rPr>
              <a:t>PMI </a:t>
            </a:r>
            <a:r>
              <a:rPr lang="hy-AM" sz="1400" dirty="0">
                <a:latin typeface="Agrandir" panose="00000500000000000000" pitchFamily="2" charset="0"/>
              </a:rPr>
              <a:t>համայնքին ավելի լավ ծառայելու համար:</a:t>
            </a:r>
          </a:p>
          <a:p>
            <a:pPr>
              <a:lnSpc>
                <a:spcPts val="1450"/>
              </a:lnSpc>
            </a:pPr>
            <a:endParaRPr lang="hy-AM" sz="14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hy-AM" sz="1400" dirty="0">
                <a:latin typeface="Agrandir" panose="00000500000000000000" pitchFamily="2" charset="0"/>
              </a:rPr>
              <a:t>Մենք մարտահրավերները տեսնում ենք որպես նորամուծության հնարավորություններ և ընդունում ենք դրանք:</a:t>
            </a:r>
          </a:p>
          <a:p>
            <a:pPr>
              <a:lnSpc>
                <a:spcPts val="1450"/>
              </a:lnSpc>
            </a:pPr>
            <a:endParaRPr lang="hy-AM" sz="14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hy-AM" sz="1400" dirty="0">
                <a:latin typeface="Agrandir" panose="00000500000000000000" pitchFamily="2" charset="0"/>
              </a:rPr>
              <a:t>Մենք արագորեն շտկում ենք առաջացած խնդիրները՝ լավագույն լուծումը գտնելու համար։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200" dirty="0">
              <a:solidFill>
                <a:srgbClr val="FF610F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r>
              <a:rPr lang="hy-AM" sz="1200" dirty="0">
                <a:solidFill>
                  <a:srgbClr val="8A66C4"/>
                </a:solidFill>
                <a:latin typeface="Agrandir Medium" pitchFamily="2" charset="77"/>
              </a:rPr>
              <a:t>Վարքագծեր</a:t>
            </a:r>
            <a:endParaRPr lang="en-US" sz="1200" dirty="0">
              <a:solidFill>
                <a:srgbClr val="8A66C4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y-AM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Ես քննադատական մտածողություն ունեմ և առաջարկում եմ լուծումներ, որոնք կարող են ավելի լավ բավարարել 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PMI </a:t>
            </a:r>
            <a:r>
              <a:rPr lang="hy-AM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համայնքի կարիքները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y-AM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Ես չեմ սահմանափակվում 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PMI-</a:t>
            </a:r>
            <a:r>
              <a:rPr lang="hy-AM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ով՝ արժեք ստեղծելու և կատարելագործվելու նոր ուղիներ գտնելու համար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y-AM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Ես նախաձեռնող և պատասխանատու եմ իմ առջև ծառացած խնդիրների լուծման համար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y-AM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Ես ազատ եմ նախապաշարմունքներից, հետաքրքրասեր եմ և ողջունում եմ փոխվելու հնարավորությունները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y-AM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Ես ստեղծում եմ մի միջավայր, որտեղ անվտանգ է փորձելն ու սխալների մասին բարձրաձայնելը՝ որպես ճանապարհ դեպի կատարելություն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y-AM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Ես մշտապես սովորում եմ ուրիշներից և գիտակցում, որ միշտ կա մեկից ավելի հնարավոր «ճիշտ» լուծում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D1913D-B244-C272-BE4B-36507C7A827D}"/>
              </a:ext>
            </a:extLst>
          </p:cNvPr>
          <p:cNvSpPr txBox="1"/>
          <p:nvPr/>
        </p:nvSpPr>
        <p:spPr>
          <a:xfrm>
            <a:off x="4467259" y="1356074"/>
            <a:ext cx="802953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hy-AM" sz="2800" dirty="0">
                <a:solidFill>
                  <a:srgbClr val="8A66C4"/>
                </a:solidFill>
                <a:latin typeface="Agrandir" pitchFamily="2" charset="77"/>
              </a:rPr>
              <a:t>ԽՐԱԽՈՒՍԵՔ ՀԵՏԱՔՐՔՐԱՍԻՐՈՒԹՅՈՒՆԸ</a:t>
            </a:r>
            <a:endParaRPr lang="en-US" sz="28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anose="00000500000000000000" pitchFamily="2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9A11FEC-ABFA-E4E6-F456-8DCD39E15E37}"/>
              </a:ext>
            </a:extLst>
          </p:cNvPr>
          <p:cNvCxnSpPr>
            <a:cxnSpLocks/>
          </p:cNvCxnSpPr>
          <p:nvPr/>
        </p:nvCxnSpPr>
        <p:spPr>
          <a:xfrm>
            <a:off x="4563057" y="3162664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6CE9CB9-A0C1-4925-B248-9D33DF762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293"/>
            <a:ext cx="4408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493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717E53-3C3E-5BC1-F865-3FAA3566F58F}"/>
              </a:ext>
            </a:extLst>
          </p:cNvPr>
          <p:cNvSpPr txBox="1"/>
          <p:nvPr/>
        </p:nvSpPr>
        <p:spPr>
          <a:xfrm>
            <a:off x="5059448" y="755185"/>
            <a:ext cx="5871471" cy="5386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hy-AM" sz="2900" dirty="0">
                <a:solidFill>
                  <a:srgbClr val="0080A8"/>
                </a:solidFill>
                <a:latin typeface="Agrandir" pitchFamily="2" charset="77"/>
              </a:rPr>
              <a:t>ՄԻԱՍԻՆ ՄԵՆՔ ԿԱՐՈՂ ԵՆՔ</a:t>
            </a: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endParaRPr lang="en-US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y-AM" sz="1400" dirty="0">
                <a:latin typeface="Agrandir" panose="00000500000000000000" pitchFamily="2" charset="0"/>
              </a:rPr>
              <a:t>Մենք կառուցում ենք խորը, վստահելի հարաբերություններ, որոնք օգնում են մեզ միասին աշխատել՝ իրականացնելով մեր առաքելությունը:</a:t>
            </a:r>
          </a:p>
          <a:p>
            <a:pPr>
              <a:lnSpc>
                <a:spcPts val="1550"/>
              </a:lnSpc>
            </a:pPr>
            <a:endParaRPr lang="hy-AM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y-AM" sz="1400" dirty="0">
                <a:latin typeface="Agrandir" panose="00000500000000000000" pitchFamily="2" charset="0"/>
              </a:rPr>
              <a:t>Մենք օգտագործում ենք մեր ընդհանուր նպատակը, որը միավորում է մեզ՝ որպես համայնք, և առաջ մղում՝ ազդեցություն ստեղծելու համար:</a:t>
            </a:r>
          </a:p>
          <a:p>
            <a:pPr>
              <a:lnSpc>
                <a:spcPts val="1550"/>
              </a:lnSpc>
            </a:pPr>
            <a:endParaRPr lang="hy-AM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y-AM" sz="1400" dirty="0">
                <a:latin typeface="Agrandir" panose="00000500000000000000" pitchFamily="2" charset="0"/>
              </a:rPr>
              <a:t>Մենք գործում ենք մեր գլոբալ նպատակներին համահունչ՝ միաժամանակ ունենալով տեղական մակարդակում աշխատելու հնարավորություն։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hy-AM" sz="1200" dirty="0">
                <a:solidFill>
                  <a:srgbClr val="0080A8"/>
                </a:solidFill>
                <a:latin typeface="Agrandir Medium" pitchFamily="2" charset="77"/>
              </a:rPr>
              <a:t>Վարքագծեր</a:t>
            </a:r>
            <a:endParaRPr lang="en-US" sz="1200" dirty="0">
              <a:solidFill>
                <a:srgbClr val="0080A8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y-AM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Ես կառուցում եմ տևական անձնական հարաբերություններ, այլ ոչ թե պարզապես կապեր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y-AM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Ես լսում եմ հասկանալու և լուծումների շուրջ համագործակցելու ուղիներ գտնելու համար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y-AM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Ես տոնում եմ հաջողություններն ու ձեռքբերումները, որպեսզի մենք բոլորս կարողանանք ավելի արագ աճել և զարգանալ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y-AM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Ես աջակցում եմ իմ շրջապատին՝ իմանալով, որ ես կարող եմ հաջողության հասնել միայն այն դեպքում, եթե մենք բոլորս հաջողության հասնենք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y-AM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Ես ազատություն եմ տալիս հստակ շրջանակում՝ առաջարկելով բովանդակալից հնարավորություններ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y-AM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Ես հաշվի եմ առնում իմ գործողությունների ազդեցությունը 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PMI </a:t>
            </a:r>
            <a:r>
              <a:rPr lang="hy-AM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համայնքի բոլոր անդամների վրա և գործում եմ՝ ստեղծելու լավագույն ընդհանուր արդյունք մեր առաքելությանը ծառայելու համար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6483DEB-8DEA-435C-A524-C3A52F1F9462}"/>
              </a:ext>
            </a:extLst>
          </p:cNvPr>
          <p:cNvCxnSpPr>
            <a:cxnSpLocks/>
          </p:cNvCxnSpPr>
          <p:nvPr/>
        </p:nvCxnSpPr>
        <p:spPr>
          <a:xfrm>
            <a:off x="5127955" y="3015722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79306BC-4E12-4594-B45E-DCE429D6B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0" y="0"/>
            <a:ext cx="4408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565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89BD434-F548-481E-B4A4-88B7381D7850}"/>
              </a:ext>
            </a:extLst>
          </p:cNvPr>
          <p:cNvSpPr/>
          <p:nvPr/>
        </p:nvSpPr>
        <p:spPr>
          <a:xfrm>
            <a:off x="290655" y="6289482"/>
            <a:ext cx="232616" cy="270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CD7581-5393-B321-A12E-15C5F819ABDB}"/>
              </a:ext>
            </a:extLst>
          </p:cNvPr>
          <p:cNvSpPr txBox="1"/>
          <p:nvPr/>
        </p:nvSpPr>
        <p:spPr>
          <a:xfrm>
            <a:off x="9685828" y="970205"/>
            <a:ext cx="2450998" cy="5622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50"/>
              </a:lnSpc>
            </a:pPr>
            <a:r>
              <a:rPr lang="hy-AM" sz="800" dirty="0">
                <a:latin typeface="Agrandir" panose="00000500000000000000" pitchFamily="2" charset="0"/>
              </a:rPr>
              <a:t>Մենք կառուցում ենք խորը, վստահելի հարաբերություններ, որոնք օգնում են մեզ միասին աշխատել՝ իրականացնելով մեր առաքելությունը:</a:t>
            </a:r>
          </a:p>
          <a:p>
            <a:pPr>
              <a:lnSpc>
                <a:spcPts val="1250"/>
              </a:lnSpc>
            </a:pPr>
            <a:endParaRPr lang="hy-AM" sz="800" dirty="0">
              <a:latin typeface="Agrandir" panose="00000500000000000000" pitchFamily="2" charset="0"/>
            </a:endParaRPr>
          </a:p>
          <a:p>
            <a:pPr>
              <a:lnSpc>
                <a:spcPts val="1250"/>
              </a:lnSpc>
            </a:pPr>
            <a:r>
              <a:rPr lang="hy-AM" sz="800" dirty="0">
                <a:latin typeface="Agrandir" panose="00000500000000000000" pitchFamily="2" charset="0"/>
              </a:rPr>
              <a:t>Մենք օգտագործում ենք մեր ընդհանուր նպատակը, որը միավորում է մեզ՝ որպես համայնք, և առաջ մղում՝ ազդեցություն ստեղծելու համար:</a:t>
            </a:r>
          </a:p>
          <a:p>
            <a:pPr>
              <a:lnSpc>
                <a:spcPts val="1250"/>
              </a:lnSpc>
            </a:pPr>
            <a:endParaRPr lang="hy-AM" sz="800" dirty="0">
              <a:latin typeface="Agrandir" panose="00000500000000000000" pitchFamily="2" charset="0"/>
            </a:endParaRPr>
          </a:p>
          <a:p>
            <a:pPr>
              <a:lnSpc>
                <a:spcPts val="1250"/>
              </a:lnSpc>
            </a:pPr>
            <a:r>
              <a:rPr lang="hy-AM" sz="800" dirty="0">
                <a:latin typeface="Agrandir" panose="00000500000000000000" pitchFamily="2" charset="0"/>
              </a:rPr>
              <a:t>Մենք գործում ենք մեր գլոբալ նպատակներին համահունչ՝ միաժամանակ ունենալով տեղական մակարդակում աշխատելու հնարավորություն։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hy-AM" sz="900" dirty="0">
                <a:solidFill>
                  <a:srgbClr val="0080A8"/>
                </a:solidFill>
                <a:latin typeface="Agrandir Medium" pitchFamily="2" charset="77"/>
              </a:rPr>
              <a:t>Վարքագծեր</a:t>
            </a:r>
            <a:r>
              <a:rPr lang="en-US" sz="900" dirty="0">
                <a:solidFill>
                  <a:srgbClr val="0080A8"/>
                </a:solidFill>
                <a:latin typeface="Agrandir Medium" pitchFamily="2" charset="77"/>
              </a:rPr>
              <a:t>:</a:t>
            </a:r>
            <a:endParaRPr lang="en-US" sz="900" dirty="0">
              <a:latin typeface="Agrandir" pitchFamily="2" charset="77"/>
            </a:endParaRP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112713" indent="-112713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y-AM" sz="7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Ես կառուցում եմ տևական անձնական հարաբերություններ, այլ ոչ թե պարզապես կապեր</a:t>
            </a:r>
          </a:p>
          <a:p>
            <a:pPr marL="112713" indent="-112713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y-AM" sz="7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Ես լսում եմ հասկանալու և լուծումների շուրջ համագործակցելու ուղիներ գտնելու համար</a:t>
            </a:r>
          </a:p>
          <a:p>
            <a:pPr marL="112713" indent="-112713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y-AM" sz="7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Ես տոնում եմ հաջողություններն ու ձեռքբերումները, որպեսզի մենք բոլորս կարողանանք ավելի արագ աճել և զարգանալ</a:t>
            </a:r>
          </a:p>
          <a:p>
            <a:pPr marL="112713" indent="-112713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y-AM" sz="7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Ես աջակցում եմ իմ շրջապատին՝ իմանալով, որ ես կարող եմ հաջողության հասնել միայն այն դեպքում, եթե մենք բոլորս հաջողության հասնենք</a:t>
            </a:r>
          </a:p>
          <a:p>
            <a:pPr marL="112713" indent="-112713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y-AM" sz="7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Ես ազատություն եմ տալիս հստակ շրջանակում՝ առաջարկելով բովանդակալից հնարավորություններ</a:t>
            </a:r>
          </a:p>
          <a:p>
            <a:pPr marL="112713" indent="-112713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y-AM" sz="7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Ես հաշվի եմ առնում իմ գործողությունների ազդեցությունը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PMI </a:t>
            </a:r>
            <a:r>
              <a:rPr lang="hy-AM" sz="7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համայնքի բոլոր անդամների վրա և գործում եմ՝ ստեղծելու լավագույն ընդհանուր արդյունք մեր առաքելությանը ծառայելու համար</a:t>
            </a:r>
          </a:p>
          <a:p>
            <a:endParaRPr lang="en-US" sz="11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BEBCEF-CCC2-C5F6-406E-104E0BF3BA3E}"/>
              </a:ext>
            </a:extLst>
          </p:cNvPr>
          <p:cNvSpPr txBox="1"/>
          <p:nvPr/>
        </p:nvSpPr>
        <p:spPr>
          <a:xfrm>
            <a:off x="7288942" y="970205"/>
            <a:ext cx="2450998" cy="4899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50"/>
              </a:lnSpc>
            </a:pPr>
            <a:r>
              <a:rPr lang="hy-AM" sz="800" dirty="0">
                <a:latin typeface="Agrandir" panose="00000500000000000000" pitchFamily="2" charset="0"/>
              </a:rPr>
              <a:t>Մենք միշտ ուղիներ ենք փնտրում </a:t>
            </a:r>
            <a:r>
              <a:rPr lang="en-US" sz="800" dirty="0">
                <a:latin typeface="Agrandir" panose="00000500000000000000" pitchFamily="2" charset="0"/>
              </a:rPr>
              <a:t>PMI </a:t>
            </a:r>
            <a:r>
              <a:rPr lang="hy-AM" sz="800" dirty="0">
                <a:latin typeface="Agrandir" panose="00000500000000000000" pitchFamily="2" charset="0"/>
              </a:rPr>
              <a:t>համայնքին ավելի լավ ծառայելու համար:</a:t>
            </a:r>
          </a:p>
          <a:p>
            <a:pPr>
              <a:lnSpc>
                <a:spcPts val="1250"/>
              </a:lnSpc>
            </a:pPr>
            <a:endParaRPr lang="hy-AM" sz="800" dirty="0">
              <a:latin typeface="Agrandir" panose="00000500000000000000" pitchFamily="2" charset="0"/>
            </a:endParaRPr>
          </a:p>
          <a:p>
            <a:pPr>
              <a:lnSpc>
                <a:spcPts val="1250"/>
              </a:lnSpc>
            </a:pPr>
            <a:r>
              <a:rPr lang="hy-AM" sz="800" dirty="0">
                <a:latin typeface="Agrandir" panose="00000500000000000000" pitchFamily="2" charset="0"/>
              </a:rPr>
              <a:t>Մենք մարտահրավերները տեսնում ենք որպես նորամուծության հնարավորություններ և ընդունում ենք դրանք:</a:t>
            </a:r>
          </a:p>
          <a:p>
            <a:pPr>
              <a:lnSpc>
                <a:spcPts val="1250"/>
              </a:lnSpc>
            </a:pPr>
            <a:endParaRPr lang="hy-AM" sz="800" dirty="0">
              <a:latin typeface="Agrandir" panose="00000500000000000000" pitchFamily="2" charset="0"/>
            </a:endParaRPr>
          </a:p>
          <a:p>
            <a:pPr>
              <a:lnSpc>
                <a:spcPts val="1250"/>
              </a:lnSpc>
            </a:pPr>
            <a:r>
              <a:rPr lang="hy-AM" sz="800" dirty="0">
                <a:latin typeface="Agrandir" panose="00000500000000000000" pitchFamily="2" charset="0"/>
              </a:rPr>
              <a:t>Մենք արագորեն շտկում ենք առաջացած խնդիրները՝ լավագույն լուծումը գտնելու համար։</a:t>
            </a:r>
          </a:p>
          <a:p>
            <a:pPr>
              <a:lnSpc>
                <a:spcPts val="1450"/>
              </a:lnSpc>
            </a:pPr>
            <a:endParaRPr lang="en-US" sz="1200" dirty="0">
              <a:solidFill>
                <a:srgbClr val="FF610F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r>
              <a:rPr lang="hy-AM" sz="900" dirty="0">
                <a:solidFill>
                  <a:srgbClr val="8A66C4"/>
                </a:solidFill>
                <a:latin typeface="Agrandir Medium" pitchFamily="2" charset="77"/>
              </a:rPr>
              <a:t>Վարքագծեր</a:t>
            </a:r>
            <a:r>
              <a:rPr lang="en-US" sz="900" dirty="0">
                <a:solidFill>
                  <a:srgbClr val="8A66C4"/>
                </a:solidFill>
                <a:latin typeface="Agrandir Medium" pitchFamily="2" charset="77"/>
              </a:rPr>
              <a:t>:</a:t>
            </a:r>
            <a:endParaRPr lang="en-US" sz="900" dirty="0">
              <a:solidFill>
                <a:srgbClr val="8A66C4"/>
              </a:solidFill>
              <a:latin typeface="Agrandir" pitchFamily="2" charset="77"/>
            </a:endParaRP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112713" indent="-112713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y-AM" sz="7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Ես քննադատական մտածողություն ունեմ և առաջարկում եմ լուծումներ, որոնք կարող են ավելի լավ բավարարել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PMI </a:t>
            </a:r>
            <a:r>
              <a:rPr lang="hy-AM" sz="7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համայնքի կարիքները</a:t>
            </a:r>
          </a:p>
          <a:p>
            <a:pPr marL="112713" indent="-112713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y-AM" sz="7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Ես չեմ սահմանափակվում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PMI-</a:t>
            </a:r>
            <a:r>
              <a:rPr lang="hy-AM" sz="7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ով՝ արժեք ստեղծելու և կատարելագործվելու նոր ուղիներ գտնելու համար</a:t>
            </a:r>
          </a:p>
          <a:p>
            <a:pPr marL="112713" indent="-112713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y-AM" sz="7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Ես նախաձեռնող և պատասխանատու եմ իմ առջև ծառացած խնդիրների լուծման համար</a:t>
            </a:r>
          </a:p>
          <a:p>
            <a:pPr marL="112713" indent="-112713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y-AM" sz="7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Ես ազատ եմ նախապաշարմունքներից, հետաքրքրասեր եմ և ողջունում եմ փոխվելու հնարավորությունները</a:t>
            </a:r>
          </a:p>
          <a:p>
            <a:pPr marL="112713" indent="-112713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y-AM" sz="7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Ես ստեղծում եմ մի միջավայր, որտեղ անվտանգ է փորձելն ու սխալների մասին բարձրաձայնելը՝ որպես ճանապարհ դեպի կատարելություն</a:t>
            </a:r>
          </a:p>
          <a:p>
            <a:pPr marL="112713" indent="-112713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y-AM" sz="7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Ես մշտապես սովորում եմ ուրիշներից և գիտակցում, որ միշտ կա մեկից ավելի հնարավոր «ճիշտ» լուծում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33F596-053E-E840-5387-C0198ECDAF7E}"/>
              </a:ext>
            </a:extLst>
          </p:cNvPr>
          <p:cNvSpPr txBox="1"/>
          <p:nvPr/>
        </p:nvSpPr>
        <p:spPr>
          <a:xfrm>
            <a:off x="4861081" y="970205"/>
            <a:ext cx="2485134" cy="6028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50"/>
              </a:lnSpc>
            </a:pPr>
            <a:r>
              <a:rPr lang="hy-AM" sz="800" dirty="0">
                <a:latin typeface="Agrandir" panose="00000500000000000000" pitchFamily="2" charset="0"/>
              </a:rPr>
              <a:t>Մենք ստեղծում ենք իրական պատկանելություն բոլորի համար, քանի որ մեր տարբերությունները մեզ ավելի ուժեղ են դարձնում:</a:t>
            </a:r>
          </a:p>
          <a:p>
            <a:pPr>
              <a:lnSpc>
                <a:spcPts val="1250"/>
              </a:lnSpc>
            </a:pPr>
            <a:endParaRPr lang="hy-AM" sz="800" dirty="0">
              <a:latin typeface="Agrandir" panose="00000500000000000000" pitchFamily="2" charset="0"/>
            </a:endParaRPr>
          </a:p>
          <a:p>
            <a:pPr>
              <a:lnSpc>
                <a:spcPts val="1250"/>
              </a:lnSpc>
            </a:pPr>
            <a:r>
              <a:rPr lang="hy-AM" sz="800" dirty="0">
                <a:latin typeface="Agrandir" panose="00000500000000000000" pitchFamily="2" charset="0"/>
              </a:rPr>
              <a:t>Մենք գործում ենք մարդասիրաբար՝ ցուցաբերելով հոգատարություն, կարեկցանք և հարգանք ուրիշների կարիքների նկատմամբ:</a:t>
            </a:r>
          </a:p>
          <a:p>
            <a:pPr>
              <a:lnSpc>
                <a:spcPts val="1250"/>
              </a:lnSpc>
            </a:pPr>
            <a:endParaRPr lang="hy-AM" sz="800" dirty="0">
              <a:latin typeface="Agrandir" panose="00000500000000000000" pitchFamily="2" charset="0"/>
            </a:endParaRPr>
          </a:p>
          <a:p>
            <a:pPr>
              <a:lnSpc>
                <a:spcPts val="1250"/>
              </a:lnSpc>
            </a:pPr>
            <a:r>
              <a:rPr lang="hy-AM" sz="800" dirty="0">
                <a:latin typeface="Agrandir" panose="00000500000000000000" pitchFamily="2" charset="0"/>
              </a:rPr>
              <a:t>Մենք ելնում ենք բարի մտադրություններից և ձգտում ենք հասկանալ, ոչ թե դատել: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hy-AM" sz="900" dirty="0">
                <a:solidFill>
                  <a:srgbClr val="05BFE0"/>
                </a:solidFill>
                <a:latin typeface="Agrandir Medium" pitchFamily="2" charset="77"/>
              </a:rPr>
              <a:t>Վարքագծեր</a:t>
            </a:r>
            <a:r>
              <a:rPr lang="en-US" sz="900" dirty="0">
                <a:solidFill>
                  <a:srgbClr val="05BFE0"/>
                </a:solidFill>
                <a:latin typeface="Agrandir Medium" pitchFamily="2" charset="77"/>
              </a:rPr>
              <a:t>:</a:t>
            </a:r>
            <a:endParaRPr lang="en-US" sz="900" dirty="0">
              <a:latin typeface="Agrandir" pitchFamily="2" charset="77"/>
            </a:endParaRP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112713" indent="-112713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y-AM" sz="7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Ես բարձրաձայնում եմ, երբ հանդիպում եմ անհարգալից վերաբերմունքի, կողմնակալության կամ խտրականության դեպքերի</a:t>
            </a:r>
          </a:p>
          <a:p>
            <a:pPr marL="112713" indent="-112713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y-AM" sz="7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Ես ստեղծում եմ ապահով, աջակցող և հարգալից միջավայրեր, որտեղ մենք բոլորս կարող ենք բարձրաձայնել մեր կարիքները, և յուրաքանչյուր ձայն լսելի է</a:t>
            </a:r>
          </a:p>
          <a:p>
            <a:pPr marL="112713" indent="-112713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y-AM" sz="7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Ես տեղյակ եմ իմ սեփական կողմնակալությանը և ծագմանը</a:t>
            </a:r>
          </a:p>
          <a:p>
            <a:pPr marL="112713" indent="-112713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y-AM" sz="7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Ես ժամանակ եմ հատկացնում ուրիշների յուրահատուկ ծագումը, կարիքները, փորձառությունները և հեռանկարները հասկանալու համար</a:t>
            </a:r>
          </a:p>
          <a:p>
            <a:pPr marL="112713" indent="-112713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y-AM" sz="7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Ես կարեկցում եմ ուրիշներին, տեսնում եմ նրանց մեջ լավագույնը և հնարավորություններ եմ գտնում, որպեսզի մենք հաջողության հասնենք գործընկերային հարաբերություններում</a:t>
            </a:r>
          </a:p>
          <a:p>
            <a:pPr marL="112713" indent="-112713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y-AM" sz="7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Ես առաջնահերթություն եմ տալիս իմ սեփական ֆիզիկական և հոգեկան առողջությանը և խրախուսում եմ ուրիշներին անել նույնը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51211D-09D5-B281-0567-E41072A64842}"/>
              </a:ext>
            </a:extLst>
          </p:cNvPr>
          <p:cNvSpPr txBox="1"/>
          <p:nvPr/>
        </p:nvSpPr>
        <p:spPr>
          <a:xfrm>
            <a:off x="2428980" y="970205"/>
            <a:ext cx="2446379" cy="5823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hy-AM" sz="800" dirty="0">
                <a:latin typeface="Agrandir" panose="00000500000000000000" pitchFamily="2" charset="0"/>
              </a:rPr>
              <a:t>Մեր սահմանած ստանդարտը բարձրակարգ աշխատանքն է՝ </a:t>
            </a:r>
            <a:r>
              <a:rPr lang="en-US" sz="800" dirty="0">
                <a:latin typeface="Agrandir" panose="00000500000000000000" pitchFamily="2" charset="0"/>
              </a:rPr>
              <a:t>PMI </a:t>
            </a:r>
            <a:r>
              <a:rPr lang="hy-AM" sz="800" dirty="0">
                <a:latin typeface="Agrandir" panose="00000500000000000000" pitchFamily="2" charset="0"/>
              </a:rPr>
              <a:t>համայնքի համար առավելագույն ազդեցություն ստեղծելու համար:</a:t>
            </a:r>
          </a:p>
          <a:p>
            <a:pPr>
              <a:lnSpc>
                <a:spcPts val="1200"/>
              </a:lnSpc>
            </a:pPr>
            <a:endParaRPr lang="hy-AM" sz="800" dirty="0">
              <a:latin typeface="Agrandir" panose="00000500000000000000" pitchFamily="2" charset="0"/>
            </a:endParaRPr>
          </a:p>
          <a:p>
            <a:pPr>
              <a:lnSpc>
                <a:spcPts val="1200"/>
              </a:lnSpc>
            </a:pPr>
            <a:r>
              <a:rPr lang="hy-AM" sz="800" dirty="0">
                <a:latin typeface="Agrandir" panose="00000500000000000000" pitchFamily="2" charset="0"/>
              </a:rPr>
              <a:t>Մենք մտածում ենք երկարաժամկետ նպատակների մասին և գործում կարճաժամկետ հեռանկարում:</a:t>
            </a:r>
          </a:p>
          <a:p>
            <a:pPr>
              <a:lnSpc>
                <a:spcPts val="1200"/>
              </a:lnSpc>
            </a:pPr>
            <a:endParaRPr lang="hy-AM" sz="800" dirty="0">
              <a:latin typeface="Agrandir" panose="00000500000000000000" pitchFamily="2" charset="0"/>
            </a:endParaRPr>
          </a:p>
          <a:p>
            <a:pPr>
              <a:lnSpc>
                <a:spcPts val="1200"/>
              </a:lnSpc>
            </a:pPr>
            <a:r>
              <a:rPr lang="hy-AM" sz="800" dirty="0">
                <a:latin typeface="Agrandir" panose="00000500000000000000" pitchFamily="2" charset="0"/>
              </a:rPr>
              <a:t>Մենք քաջաբար ստանձնում ենք կատարվածի պատասխանատվությունը՝ իմանալով, որ յուրաքանչյուր գործողություն կարևոր է:</a:t>
            </a:r>
          </a:p>
          <a:p>
            <a:pPr>
              <a:lnSpc>
                <a:spcPts val="120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hy-AM" sz="900" dirty="0">
                <a:solidFill>
                  <a:srgbClr val="4F17A8"/>
                </a:solidFill>
                <a:latin typeface="Agrandir Medium" pitchFamily="2" charset="77"/>
              </a:rPr>
              <a:t>Վարքագծեր</a:t>
            </a:r>
            <a:r>
              <a:rPr lang="en-US" sz="900" dirty="0">
                <a:solidFill>
                  <a:srgbClr val="4F17A8"/>
                </a:solidFill>
                <a:latin typeface="Agrandir Medium" pitchFamily="2" charset="77"/>
              </a:rPr>
              <a:t>:</a:t>
            </a: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115888" indent="-115888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y-AM" sz="7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Ես հետևողականորեն տրամադրում եմ գերազանց փորձառություն և կատարում գերազանց աշխատանք․ ես միշտ ուղիներ եմ փնտրում՝ իմ հմտությունները բարելավելու համար</a:t>
            </a:r>
          </a:p>
          <a:p>
            <a:pPr marL="115888" indent="-115888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y-AM" sz="7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Ես հետևում եմ բնագավառի միտումներին և օգտագործում եմ այդ գիտելիքներն իմ աշխատանքում ավելի բարձր որակ ապահովելու համար</a:t>
            </a:r>
          </a:p>
          <a:p>
            <a:pPr marL="115888" indent="-115888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y-AM" sz="7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Ես գործում եմ արագ, կայուն և մտածված ռիսկի եմ դիմում՝ միաժամանակ ուշադրություն դարձնելով երկարաժամկետ ազդեցությանը</a:t>
            </a:r>
          </a:p>
          <a:p>
            <a:pPr marL="115888" indent="-115888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y-AM" sz="7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Ես գիտակցում եմ և պարբերաբար հետադարձ կապ փնտրում՝ ողջունելով այն որպես անձնական աճի միջոց</a:t>
            </a:r>
          </a:p>
          <a:p>
            <a:pPr marL="115888" indent="-115888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y-AM" sz="7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Ես զգուշորեն հաշվարկում եմ գործողություններս և պատասխանատվություն եմ կրում արդյունքի համար</a:t>
            </a:r>
          </a:p>
          <a:p>
            <a:pPr marL="115888" indent="-115888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y-AM" sz="7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Ես գործում եմ էթիկայի կանոնների համաձայն և ազնիվ մղումներով՝ միշտ կատարելով իմ պարտավորությունները և վստահելով ուրիշներին, որ նույնը կանեն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EE4EF9-EDD6-0F3F-9D1E-3131B4749C74}"/>
              </a:ext>
            </a:extLst>
          </p:cNvPr>
          <p:cNvSpPr txBox="1"/>
          <p:nvPr/>
        </p:nvSpPr>
        <p:spPr>
          <a:xfrm>
            <a:off x="72930" y="970205"/>
            <a:ext cx="2371280" cy="4938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hy-AM" sz="800" dirty="0">
                <a:latin typeface="Agrandir" panose="00000500000000000000" pitchFamily="2" charset="0"/>
              </a:rPr>
              <a:t>Մեզ հետ հեշտ է աշխատել:</a:t>
            </a:r>
          </a:p>
          <a:p>
            <a:pPr>
              <a:lnSpc>
                <a:spcPts val="1450"/>
              </a:lnSpc>
            </a:pPr>
            <a:endParaRPr lang="hy-AM" sz="8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hy-AM" sz="800" dirty="0">
                <a:latin typeface="Agrandir" panose="00000500000000000000" pitchFamily="2" charset="0"/>
              </a:rPr>
              <a:t>Երբ ինչ-որ բան դանդաղեցնում է մեր աշխատանքը, մենք ավելի լավ լուծումներ ենք գտնում։</a:t>
            </a:r>
          </a:p>
          <a:p>
            <a:pPr>
              <a:lnSpc>
                <a:spcPts val="1450"/>
              </a:lnSpc>
            </a:pPr>
            <a:endParaRPr lang="hy-AM" sz="8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hy-AM" sz="800" dirty="0">
                <a:latin typeface="Agrandir" panose="00000500000000000000" pitchFamily="2" charset="0"/>
              </a:rPr>
              <a:t>Մենք առաջնահերթություն ենք տալիս այն ազդեցությանը, որն ամենակարևորն է, և ընտրում դեպի այն տանող ամենակարճ ճանապարհը:</a:t>
            </a:r>
          </a:p>
          <a:p>
            <a:pPr>
              <a:lnSpc>
                <a:spcPts val="1450"/>
              </a:lnSpc>
            </a:pPr>
            <a:endParaRPr lang="hy-AM" sz="11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hy-AM" sz="900" dirty="0">
                <a:solidFill>
                  <a:srgbClr val="FF610F"/>
                </a:solidFill>
                <a:latin typeface="Agrandir Medium" pitchFamily="2" charset="77"/>
              </a:rPr>
              <a:t>Վարքագծեր</a:t>
            </a:r>
            <a:r>
              <a:rPr lang="en-US" sz="900" dirty="0">
                <a:solidFill>
                  <a:srgbClr val="FF610F"/>
                </a:solidFill>
                <a:latin typeface="Agrandir Medium" pitchFamily="2" charset="77"/>
              </a:rPr>
              <a:t>:</a:t>
            </a:r>
            <a:endParaRPr lang="en-US" sz="900" dirty="0">
              <a:latin typeface="Agrandir" pitchFamily="2" charset="77"/>
            </a:endParaRP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9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112713" indent="-112713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y-AM" sz="7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Իմ խոսքն անկեղծ է և բարի, որպեսզի արագ հասնեմ ճիշտ արդյունքի</a:t>
            </a:r>
          </a:p>
          <a:p>
            <a:pPr marL="112713" indent="-112713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y-AM" sz="7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Ես հաղորդակցվում և շփվում եմ հստակ, պարզ ու թափանցիկ, ինչը համահունչ է ներգրավված անձանց կարիքներին</a:t>
            </a:r>
          </a:p>
          <a:p>
            <a:pPr marL="112713" indent="-112713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y-AM" sz="7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Ես հնարավորինս նվազեցնում եմ բարդությունը և վերացնում արգելքները</a:t>
            </a:r>
          </a:p>
          <a:p>
            <a:pPr marL="112713" indent="-112713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y-AM" sz="7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Ես ճիշտ մարդկանց ներգրավում եմ ճիշտ ձևով</a:t>
            </a:r>
          </a:p>
          <a:p>
            <a:pPr marL="112713" indent="-112713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y-AM" sz="7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Ես արագ եմ գործում, որտեղ հնարավոր է, փնտրում եմ կարծիքներ, որտեղ անհրաժեշտ է, և ունեմ փորձ և/կամ տվյալներ՝ աջակցելու իմ որոշումներին</a:t>
            </a:r>
          </a:p>
          <a:p>
            <a:pPr marL="112713" indent="-112713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y-AM" sz="7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Ես որոշ բաների ասում եմ «ոչ», որպեսզի կարողանամ «այո» ասել ամենակարևորներին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2D61C5-615D-C4FA-938E-74CFD8AAB8DC}"/>
              </a:ext>
            </a:extLst>
          </p:cNvPr>
          <p:cNvSpPr/>
          <p:nvPr/>
        </p:nvSpPr>
        <p:spPr>
          <a:xfrm>
            <a:off x="4919307" y="549815"/>
            <a:ext cx="2314603" cy="6199632"/>
          </a:xfrm>
          <a:prstGeom prst="rect">
            <a:avLst/>
          </a:prstGeom>
          <a:noFill/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0B6C930-0B8E-3146-F4F5-48FE1295FF26}"/>
              </a:ext>
            </a:extLst>
          </p:cNvPr>
          <p:cNvSpPr/>
          <p:nvPr/>
        </p:nvSpPr>
        <p:spPr>
          <a:xfrm>
            <a:off x="4936252" y="551842"/>
            <a:ext cx="2297658" cy="42976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71D4251-9CA3-04B8-DEB1-297D53DE271F}"/>
              </a:ext>
            </a:extLst>
          </p:cNvPr>
          <p:cNvSpPr/>
          <p:nvPr/>
        </p:nvSpPr>
        <p:spPr>
          <a:xfrm>
            <a:off x="7352896" y="551842"/>
            <a:ext cx="2282545" cy="419820"/>
          </a:xfrm>
          <a:prstGeom prst="rect">
            <a:avLst/>
          </a:prstGeom>
          <a:solidFill>
            <a:srgbClr val="8A66C4"/>
          </a:solidFill>
          <a:ln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B5F1580-AC68-00D2-24B7-E1066946A59D}"/>
              </a:ext>
            </a:extLst>
          </p:cNvPr>
          <p:cNvSpPr/>
          <p:nvPr/>
        </p:nvSpPr>
        <p:spPr>
          <a:xfrm>
            <a:off x="9752895" y="551842"/>
            <a:ext cx="2280597" cy="42976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21CB45F-77D6-6AE4-7A6A-86D862278803}"/>
              </a:ext>
            </a:extLst>
          </p:cNvPr>
          <p:cNvSpPr/>
          <p:nvPr/>
        </p:nvSpPr>
        <p:spPr>
          <a:xfrm>
            <a:off x="111108" y="551841"/>
            <a:ext cx="2245122" cy="4297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A9EBE83-17D9-269A-F7D1-9935C13F92EB}"/>
              </a:ext>
            </a:extLst>
          </p:cNvPr>
          <p:cNvSpPr txBox="1"/>
          <p:nvPr/>
        </p:nvSpPr>
        <p:spPr>
          <a:xfrm>
            <a:off x="2658050" y="625499"/>
            <a:ext cx="209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randir Medium" panose="00000600000000000000" pitchFamily="2" charset="0"/>
                <a:ea typeface="+mn-ea"/>
                <a:cs typeface="+mn-cs"/>
              </a:rPr>
              <a:t>Aim Higher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3F951FA-9576-0123-B61D-3FF011F50A5B}"/>
              </a:ext>
            </a:extLst>
          </p:cNvPr>
          <p:cNvCxnSpPr>
            <a:cxnSpLocks/>
          </p:cNvCxnSpPr>
          <p:nvPr/>
        </p:nvCxnSpPr>
        <p:spPr>
          <a:xfrm>
            <a:off x="2636815" y="2772460"/>
            <a:ext cx="1997592" cy="0"/>
          </a:xfrm>
          <a:prstGeom prst="line">
            <a:avLst/>
          </a:prstGeom>
          <a:ln w="12700">
            <a:solidFill>
              <a:srgbClr val="C4B2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DF0959B-993C-4ABB-1B0A-1F15FF0BC1CD}"/>
              </a:ext>
            </a:extLst>
          </p:cNvPr>
          <p:cNvCxnSpPr>
            <a:cxnSpLocks/>
          </p:cNvCxnSpPr>
          <p:nvPr/>
        </p:nvCxnSpPr>
        <p:spPr>
          <a:xfrm>
            <a:off x="7501802" y="2641759"/>
            <a:ext cx="1997592" cy="0"/>
          </a:xfrm>
          <a:prstGeom prst="line">
            <a:avLst/>
          </a:prstGeom>
          <a:ln w="12700">
            <a:solidFill>
              <a:srgbClr val="C4B2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D182AAE7-3400-60F3-4181-64D6FAFB8C72}"/>
              </a:ext>
            </a:extLst>
          </p:cNvPr>
          <p:cNvSpPr/>
          <p:nvPr/>
        </p:nvSpPr>
        <p:spPr>
          <a:xfrm>
            <a:off x="125174" y="549815"/>
            <a:ext cx="2258441" cy="6199632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D5F4ED2-CBA4-84F2-1505-A0F632262130}"/>
              </a:ext>
            </a:extLst>
          </p:cNvPr>
          <p:cNvSpPr/>
          <p:nvPr/>
        </p:nvSpPr>
        <p:spPr>
          <a:xfrm>
            <a:off x="2512368" y="551842"/>
            <a:ext cx="2261247" cy="429768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B7A55DB-7E16-E00B-916B-48D4090F4BAB}"/>
              </a:ext>
            </a:extLst>
          </p:cNvPr>
          <p:cNvSpPr/>
          <p:nvPr/>
        </p:nvSpPr>
        <p:spPr>
          <a:xfrm>
            <a:off x="2496466" y="549815"/>
            <a:ext cx="2280597" cy="6199632"/>
          </a:xfrm>
          <a:prstGeom prst="rect">
            <a:avLst/>
          </a:prstGeom>
          <a:noFill/>
          <a:ln w="19050"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820CEFA-6514-D824-B2B6-8F2B78869B98}"/>
              </a:ext>
            </a:extLst>
          </p:cNvPr>
          <p:cNvSpPr/>
          <p:nvPr/>
        </p:nvSpPr>
        <p:spPr>
          <a:xfrm>
            <a:off x="7343858" y="549815"/>
            <a:ext cx="2300293" cy="6199632"/>
          </a:xfrm>
          <a:prstGeom prst="rect">
            <a:avLst/>
          </a:prstGeom>
          <a:noFill/>
          <a:ln w="19050"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0F63872-B935-2463-6CC7-F5C34CF954A3}"/>
              </a:ext>
            </a:extLst>
          </p:cNvPr>
          <p:cNvSpPr/>
          <p:nvPr/>
        </p:nvSpPr>
        <p:spPr>
          <a:xfrm>
            <a:off x="9747145" y="549815"/>
            <a:ext cx="2286348" cy="6199632"/>
          </a:xfrm>
          <a:prstGeom prst="rect">
            <a:avLst/>
          </a:prstGeom>
          <a:noFill/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C007D4D-FC81-B9E9-1A1B-A4063A63F85F}"/>
              </a:ext>
            </a:extLst>
          </p:cNvPr>
          <p:cNvCxnSpPr>
            <a:cxnSpLocks/>
          </p:cNvCxnSpPr>
          <p:nvPr/>
        </p:nvCxnSpPr>
        <p:spPr>
          <a:xfrm>
            <a:off x="247814" y="3004573"/>
            <a:ext cx="1997592" cy="0"/>
          </a:xfrm>
          <a:prstGeom prst="line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76FDB33-0224-FEC9-E6C3-0CAD3C16FB19}"/>
              </a:ext>
            </a:extLst>
          </p:cNvPr>
          <p:cNvCxnSpPr>
            <a:cxnSpLocks/>
          </p:cNvCxnSpPr>
          <p:nvPr/>
        </p:nvCxnSpPr>
        <p:spPr>
          <a:xfrm>
            <a:off x="5044366" y="2772460"/>
            <a:ext cx="1997592" cy="0"/>
          </a:xfrm>
          <a:prstGeom prst="line">
            <a:avLst/>
          </a:prstGeom>
          <a:ln w="127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DF421FB-5280-6521-29A5-2ACA1DFB79DC}"/>
              </a:ext>
            </a:extLst>
          </p:cNvPr>
          <p:cNvCxnSpPr>
            <a:cxnSpLocks/>
          </p:cNvCxnSpPr>
          <p:nvPr/>
        </p:nvCxnSpPr>
        <p:spPr>
          <a:xfrm>
            <a:off x="9866270" y="2977140"/>
            <a:ext cx="1997592" cy="0"/>
          </a:xfrm>
          <a:prstGeom prst="line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3D830B9-3670-F097-B26E-417E0DEC5781}"/>
              </a:ext>
            </a:extLst>
          </p:cNvPr>
          <p:cNvSpPr txBox="1"/>
          <p:nvPr/>
        </p:nvSpPr>
        <p:spPr>
          <a:xfrm>
            <a:off x="72930" y="620224"/>
            <a:ext cx="21689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y-AM" sz="1200" dirty="0">
                <a:solidFill>
                  <a:schemeClr val="bg1"/>
                </a:solidFill>
                <a:latin typeface="Agrandir Medium" panose="00000600000000000000" pitchFamily="2" charset="0"/>
              </a:rPr>
              <a:t>ՀԵՇՏԱՑՐԵՔ ԱՅՆ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43E215-00B8-DC93-9FF5-2B972E4A123E}"/>
              </a:ext>
            </a:extLst>
          </p:cNvPr>
          <p:cNvSpPr txBox="1"/>
          <p:nvPr/>
        </p:nvSpPr>
        <p:spPr>
          <a:xfrm>
            <a:off x="2428980" y="528918"/>
            <a:ext cx="2386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y-AM" sz="1200" dirty="0">
                <a:solidFill>
                  <a:schemeClr val="bg1"/>
                </a:solidFill>
                <a:latin typeface="Agrandir Medium" panose="00000600000000000000" pitchFamily="2" charset="0"/>
              </a:rPr>
              <a:t>ԱՎԵԼԻ ԲԱՐՁՐ ՆՊԱՏԱԿՆԵՐ ՈՒՆԵՑԵՔ</a:t>
            </a:r>
            <a:endParaRPr lang="en-US" sz="1200" dirty="0">
              <a:solidFill>
                <a:schemeClr val="bg1"/>
              </a:solidFill>
              <a:latin typeface="Agrandir Medium" panose="000006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078118-B273-7AB6-F9B9-88D4C464CACF}"/>
              </a:ext>
            </a:extLst>
          </p:cNvPr>
          <p:cNvSpPr txBox="1"/>
          <p:nvPr/>
        </p:nvSpPr>
        <p:spPr>
          <a:xfrm>
            <a:off x="4861081" y="620224"/>
            <a:ext cx="2092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y-AM" sz="1200" dirty="0">
                <a:solidFill>
                  <a:schemeClr val="bg1"/>
                </a:solidFill>
                <a:latin typeface="Agrandir Medium" panose="00000600000000000000" pitchFamily="2" charset="0"/>
              </a:rPr>
              <a:t>ԵՂԵՔ ԲԱՐԵՀԱՄԲՈՒՅՐ</a:t>
            </a:r>
            <a:endParaRPr lang="en-US" sz="1200" dirty="0">
              <a:solidFill>
                <a:schemeClr val="bg1"/>
              </a:solidFill>
              <a:latin typeface="Agrandir Medium" panose="000006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C96DD0-4323-12F6-6D45-F312396DF4A3}"/>
              </a:ext>
            </a:extLst>
          </p:cNvPr>
          <p:cNvSpPr txBox="1"/>
          <p:nvPr/>
        </p:nvSpPr>
        <p:spPr>
          <a:xfrm>
            <a:off x="7288942" y="528918"/>
            <a:ext cx="2376473" cy="429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y-AM" sz="1200" dirty="0">
                <a:solidFill>
                  <a:schemeClr val="bg1"/>
                </a:solidFill>
                <a:latin typeface="Agrandir Medium" panose="00000600000000000000" pitchFamily="2" charset="0"/>
              </a:rPr>
              <a:t>ԽՐԱԽՈՒՍԵՔ ՀԵՏԱՔՐՔՐԱՍԻՐՈՒԹՅՈՒՆԸ</a:t>
            </a:r>
            <a:endParaRPr lang="en-US" sz="1200" dirty="0">
              <a:solidFill>
                <a:schemeClr val="bg1"/>
              </a:solidFill>
              <a:latin typeface="Agrandir Medium" panose="000006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02125B-99C9-1BA7-2389-C88AA697C2C2}"/>
              </a:ext>
            </a:extLst>
          </p:cNvPr>
          <p:cNvSpPr txBox="1"/>
          <p:nvPr/>
        </p:nvSpPr>
        <p:spPr>
          <a:xfrm>
            <a:off x="9685828" y="528918"/>
            <a:ext cx="2092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y-AM" sz="1200" dirty="0">
                <a:solidFill>
                  <a:schemeClr val="bg1"/>
                </a:solidFill>
                <a:latin typeface="Agrandir Medium" panose="00000600000000000000" pitchFamily="2" charset="0"/>
              </a:rPr>
              <a:t>ՄԻԱՍԻՆ ՄԵՆՔ ԿԱՐՈՂ ԵՆՔ</a:t>
            </a:r>
            <a:endParaRPr lang="en-US" sz="1200" dirty="0">
              <a:solidFill>
                <a:schemeClr val="bg1"/>
              </a:solidFill>
              <a:latin typeface="Agrandir Medium" panose="000006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E17DEB7-2C1E-4C5C-BBD7-43ECF834F459}"/>
              </a:ext>
            </a:extLst>
          </p:cNvPr>
          <p:cNvSpPr txBox="1"/>
          <p:nvPr/>
        </p:nvSpPr>
        <p:spPr>
          <a:xfrm>
            <a:off x="221941" y="15735"/>
            <a:ext cx="7104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grandir Bold" panose="00000800000000000000" pitchFamily="2" charset="0"/>
              </a:rPr>
              <a:t>PMI </a:t>
            </a:r>
            <a:r>
              <a:rPr lang="hy-AM" sz="2800" dirty="0">
                <a:latin typeface="Agrandir Bold" panose="00000800000000000000" pitchFamily="2" charset="0"/>
              </a:rPr>
              <a:t>Մշակույթի արժեքներ &amp; Վարքագծեր</a:t>
            </a:r>
            <a:endParaRPr lang="en-GB" sz="2800" dirty="0">
              <a:latin typeface="Agrandir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4125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MI_Palette">
      <a:dk1>
        <a:srgbClr val="000000"/>
      </a:dk1>
      <a:lt1>
        <a:srgbClr val="FFFFFF"/>
      </a:lt1>
      <a:dk2>
        <a:srgbClr val="C4C5C7"/>
      </a:dk2>
      <a:lt2>
        <a:srgbClr val="E7E6E6"/>
      </a:lt2>
      <a:accent1>
        <a:srgbClr val="FF610F"/>
      </a:accent1>
      <a:accent2>
        <a:srgbClr val="DD300B"/>
      </a:accent2>
      <a:accent3>
        <a:srgbClr val="FF9361"/>
      </a:accent3>
      <a:accent4>
        <a:srgbClr val="05BFE0"/>
      </a:accent4>
      <a:accent5>
        <a:srgbClr val="0080A8"/>
      </a:accent5>
      <a:accent6>
        <a:srgbClr val="59D3EB"/>
      </a:accent6>
      <a:hlink>
        <a:srgbClr val="4F17A8"/>
      </a:hlink>
      <a:folHlink>
        <a:srgbClr val="8A66C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MI_ARIAL_0912_2019" id="{70909711-29E3-694D-9CF1-B24B830544D2}" vid="{D1202B59-CE36-D24B-BAD5-608B33454A9B}"/>
    </a:ext>
  </a:extLst>
</a:theme>
</file>

<file path=ppt/theme/theme2.xml><?xml version="1.0" encoding="utf-8"?>
<a:theme xmlns:a="http://schemas.openxmlformats.org/drawingml/2006/main" name="1_Office Theme">
  <a:themeElements>
    <a:clrScheme name="PMI_Palette">
      <a:dk1>
        <a:srgbClr val="000000"/>
      </a:dk1>
      <a:lt1>
        <a:srgbClr val="FFFFFF"/>
      </a:lt1>
      <a:dk2>
        <a:srgbClr val="C4C5C7"/>
      </a:dk2>
      <a:lt2>
        <a:srgbClr val="E7E6E6"/>
      </a:lt2>
      <a:accent1>
        <a:srgbClr val="FF610F"/>
      </a:accent1>
      <a:accent2>
        <a:srgbClr val="DD300B"/>
      </a:accent2>
      <a:accent3>
        <a:srgbClr val="FF9361"/>
      </a:accent3>
      <a:accent4>
        <a:srgbClr val="05BFE0"/>
      </a:accent4>
      <a:accent5>
        <a:srgbClr val="0080A8"/>
      </a:accent5>
      <a:accent6>
        <a:srgbClr val="59D3EB"/>
      </a:accent6>
      <a:hlink>
        <a:srgbClr val="4F17A8"/>
      </a:hlink>
      <a:folHlink>
        <a:srgbClr val="8A66C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MI_ARIAL_0912_2019" id="{70909711-29E3-694D-9CF1-B24B830544D2}" vid="{D1202B59-CE36-D24B-BAD5-608B33454A9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407d68b-864d-4868-ac1a-ffa51ef523cd">
      <Terms xmlns="http://schemas.microsoft.com/office/infopath/2007/PartnerControls"/>
    </lcf76f155ced4ddcb4097134ff3c332f>
    <TaxCatchAll xmlns="40d3af42-a210-4a67-bcd5-e4b0aac22f2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FCF8C114735A44A3F981521DD6034E" ma:contentTypeVersion="12" ma:contentTypeDescription="Create a new document." ma:contentTypeScope="" ma:versionID="78a4a34069aee25a16869fb2e5abd273">
  <xsd:schema xmlns:xsd="http://www.w3.org/2001/XMLSchema" xmlns:xs="http://www.w3.org/2001/XMLSchema" xmlns:p="http://schemas.microsoft.com/office/2006/metadata/properties" xmlns:ns2="8407d68b-864d-4868-ac1a-ffa51ef523cd" xmlns:ns3="40d3af42-a210-4a67-bcd5-e4b0aac22f2c" targetNamespace="http://schemas.microsoft.com/office/2006/metadata/properties" ma:root="true" ma:fieldsID="df46e1f64eac32f85829d5e39b0598e2" ns2:_="" ns3:_="">
    <xsd:import namespace="8407d68b-864d-4868-ac1a-ffa51ef523cd"/>
    <xsd:import namespace="40d3af42-a210-4a67-bcd5-e4b0aac22f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07d68b-864d-4868-ac1a-ffa51ef523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11543a74-7519-499c-947a-c2233bcc19f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d3af42-a210-4a67-bcd5-e4b0aac22f2c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52a2fdf5-7590-4497-ad89-24bb07acc85e}" ma:internalName="TaxCatchAll" ma:showField="CatchAllData" ma:web="40d3af42-a210-4a67-bcd5-e4b0aac22f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931775E-FD77-4D1E-9938-F4D5A3D3C8C0}">
  <ds:schemaRefs>
    <ds:schemaRef ds:uri="18fa837c-eb4d-4d42-88fc-de83fb0806cd"/>
    <ds:schemaRef ds:uri="http://schemas.openxmlformats.org/package/2006/metadata/core-properties"/>
    <ds:schemaRef ds:uri="http://purl.org/dc/dcmitype/"/>
    <ds:schemaRef ds:uri="http://www.w3.org/XML/1998/namespace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862706ab-e077-4d4c-adfc-50346f51b35e"/>
    <ds:schemaRef ds:uri="http://schemas.microsoft.com/office/2006/metadata/properties"/>
    <ds:schemaRef ds:uri="http://purl.org/dc/terms/"/>
    <ds:schemaRef ds:uri="8a129fa3-49ef-4686-a180-a3e7b6bc0237"/>
    <ds:schemaRef ds:uri="c5c426ff-2fdc-43b3-bb27-c83b84f1d5b0"/>
  </ds:schemaRefs>
</ds:datastoreItem>
</file>

<file path=customXml/itemProps2.xml><?xml version="1.0" encoding="utf-8"?>
<ds:datastoreItem xmlns:ds="http://schemas.openxmlformats.org/officeDocument/2006/customXml" ds:itemID="{1E4D89B0-F33E-4435-9D55-538510AC3D4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8A61FD7-3FD0-45C3-9FF3-4A27A7446A01}"/>
</file>

<file path=docProps/app.xml><?xml version="1.0" encoding="utf-8"?>
<Properties xmlns="http://schemas.openxmlformats.org/officeDocument/2006/extended-properties" xmlns:vt="http://schemas.openxmlformats.org/officeDocument/2006/docPropsVTypes">
  <Template>PMI_ARIAL_0912_2019</Template>
  <TotalTime>2567</TotalTime>
  <Words>1706</Words>
  <Application>Microsoft Office PowerPoint</Application>
  <PresentationFormat>Widescreen</PresentationFormat>
  <Paragraphs>208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Agrandir</vt:lpstr>
      <vt:lpstr>Agrandir Bold</vt:lpstr>
      <vt:lpstr>Agrandir Medium</vt:lpstr>
      <vt:lpstr>Arial</vt:lpstr>
      <vt:lpstr>Calibri</vt:lpstr>
      <vt:lpstr>GT Pressura Mono Bold</vt:lpstr>
      <vt:lpstr>Open Sans</vt:lpstr>
      <vt:lpstr>System Font Regular</vt:lpstr>
      <vt:lpstr>Office Theme</vt:lpstr>
      <vt:lpstr>1_Office Theme</vt:lpstr>
      <vt:lpstr>PMI Մշակույթի արժեքներ &amp; Վարքագծեր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Project Management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Ryan Brooks</dc:creator>
  <cp:lastModifiedBy>Kelly Reene</cp:lastModifiedBy>
  <cp:revision>25</cp:revision>
  <cp:lastPrinted>2019-09-11T19:09:11Z</cp:lastPrinted>
  <dcterms:created xsi:type="dcterms:W3CDTF">2019-09-17T13:44:44Z</dcterms:created>
  <dcterms:modified xsi:type="dcterms:W3CDTF">2023-02-28T13:46:52Z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0x010100BBFCF8C114735A44A3F981521DD6034E</vt:lpwstr>
  </property>
  <property fmtid="{D5CDD505-2E9C-101B-9397-08002B2CF9AE}" pid="3" name="MediaServiceImageTags">
    <vt:lpwstr/>
  </property>
</Properties>
</file>