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87" r:id="rId7"/>
    <p:sldId id="313" r:id="rId8"/>
    <p:sldId id="314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1"/>
    <p:restoredTop sz="94640"/>
  </p:normalViewPr>
  <p:slideViewPr>
    <p:cSldViewPr snapToGrid="0">
      <p:cViewPr varScale="1">
        <p:scale>
          <a:sx n="104" d="100"/>
          <a:sy n="104" d="100"/>
        </p:scale>
        <p:origin x="12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865764F2-2147-4E15-8804-A8E33F776E70}"/>
    <pc:docChg chg="">
      <pc:chgData name="Kelly Reene" userId="c7ab6f41-e454-45d3-aeb1-41bafe1ebdd0" providerId="ADAL" clId="{865764F2-2147-4E15-8804-A8E33F776E70}" dt="2023-02-16T14:10:04.130" v="0"/>
      <pc:docMkLst>
        <pc:docMk/>
      </pc:docMkLst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2486031091" sldId="379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3478689800" sldId="380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1622816776" sldId="381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180925416" sldId="382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374811428" sldId="383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3924238895" sldId="384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2700662948" sldId="385"/>
        </pc:sldMkLst>
      </pc:sldChg>
      <pc:sldChg chg="delCm">
        <pc:chgData name="Kelly Reene" userId="c7ab6f41-e454-45d3-aeb1-41bafe1ebdd0" providerId="ADAL" clId="{865764F2-2147-4E15-8804-A8E33F776E70}" dt="2023-02-16T14:10:04.130" v="0"/>
        <pc:sldMkLst>
          <pc:docMk/>
          <pc:sldMk cId="2231668265" sldId="386"/>
        </pc:sldMkLst>
      </pc:sldChg>
    </pc:docChg>
  </pc:docChgLst>
  <pc:docChgLst>
    <pc:chgData name="Kelly Reene" userId="c7ab6f41-e454-45d3-aeb1-41bafe1ebdd0" providerId="ADAL" clId="{D5A08222-27E5-47CD-8094-640785A8DA80}"/>
    <pc:docChg chg="undo custSel addSld modSld">
      <pc:chgData name="Kelly Reene" userId="c7ab6f41-e454-45d3-aeb1-41bafe1ebdd0" providerId="ADAL" clId="{D5A08222-27E5-47CD-8094-640785A8DA80}" dt="2023-02-21T20:08:42.413" v="551" actId="14100"/>
      <pc:docMkLst>
        <pc:docMk/>
      </pc:docMkLst>
      <pc:sldChg chg="modSp mod">
        <pc:chgData name="Kelly Reene" userId="c7ab6f41-e454-45d3-aeb1-41bafe1ebdd0" providerId="ADAL" clId="{D5A08222-27E5-47CD-8094-640785A8DA80}" dt="2023-02-21T19:26:09.541" v="219" actId="1036"/>
        <pc:sldMkLst>
          <pc:docMk/>
          <pc:sldMk cId="3839737114" sldId="313"/>
        </pc:sldMkLst>
        <pc:spChg chg="mod">
          <ac:chgData name="Kelly Reene" userId="c7ab6f41-e454-45d3-aeb1-41bafe1ebdd0" providerId="ADAL" clId="{D5A08222-27E5-47CD-8094-640785A8DA80}" dt="2023-02-21T19:26:01.195" v="207" actId="255"/>
          <ac:spMkLst>
            <pc:docMk/>
            <pc:sldMk cId="3839737114" sldId="313"/>
            <ac:spMk id="4" creationId="{C93B9EFA-8451-A207-8192-29B66C591E71}"/>
          </ac:spMkLst>
        </pc:spChg>
        <pc:cxnChg chg="mod">
          <ac:chgData name="Kelly Reene" userId="c7ab6f41-e454-45d3-aeb1-41bafe1ebdd0" providerId="ADAL" clId="{D5A08222-27E5-47CD-8094-640785A8DA80}" dt="2023-02-21T19:26:09.541" v="219" actId="1036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D5A08222-27E5-47CD-8094-640785A8DA80}" dt="2023-02-21T19:26:32.454" v="228" actId="1036"/>
        <pc:sldMkLst>
          <pc:docMk/>
          <pc:sldMk cId="4059880234" sldId="314"/>
        </pc:sldMkLst>
        <pc:spChg chg="mod">
          <ac:chgData name="Kelly Reene" userId="c7ab6f41-e454-45d3-aeb1-41bafe1ebdd0" providerId="ADAL" clId="{D5A08222-27E5-47CD-8094-640785A8DA80}" dt="2023-02-21T19:26:28.460" v="220" actId="255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D5A08222-27E5-47CD-8094-640785A8DA80}" dt="2023-02-21T19:26:32.454" v="228" actId="1036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D5A08222-27E5-47CD-8094-640785A8DA80}" dt="2023-02-21T19:26:48.820" v="239" actId="1036"/>
        <pc:sldMkLst>
          <pc:docMk/>
          <pc:sldMk cId="2031303362" sldId="315"/>
        </pc:sldMkLst>
        <pc:spChg chg="mod">
          <ac:chgData name="Kelly Reene" userId="c7ab6f41-e454-45d3-aeb1-41bafe1ebdd0" providerId="ADAL" clId="{D5A08222-27E5-47CD-8094-640785A8DA80}" dt="2023-02-21T19:26:43.531" v="229" actId="255"/>
          <ac:spMkLst>
            <pc:docMk/>
            <pc:sldMk cId="2031303362" sldId="315"/>
            <ac:spMk id="2" creationId="{0A595379-47EE-649C-FC5D-0D3CB5D81E74}"/>
          </ac:spMkLst>
        </pc:spChg>
        <pc:cxnChg chg="mod">
          <ac:chgData name="Kelly Reene" userId="c7ab6f41-e454-45d3-aeb1-41bafe1ebdd0" providerId="ADAL" clId="{D5A08222-27E5-47CD-8094-640785A8DA80}" dt="2023-02-21T19:26:48.820" v="239" actId="1036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D5A08222-27E5-47CD-8094-640785A8DA80}" dt="2023-02-21T19:27:02.121" v="244" actId="1036"/>
        <pc:sldMkLst>
          <pc:docMk/>
          <pc:sldMk cId="1721493537" sldId="316"/>
        </pc:sldMkLst>
        <pc:spChg chg="mod">
          <ac:chgData name="Kelly Reene" userId="c7ab6f41-e454-45d3-aeb1-41bafe1ebdd0" providerId="ADAL" clId="{D5A08222-27E5-47CD-8094-640785A8DA80}" dt="2023-02-21T19:26:56.949" v="240" actId="255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Kelly Reene" userId="c7ab6f41-e454-45d3-aeb1-41bafe1ebdd0" providerId="ADAL" clId="{D5A08222-27E5-47CD-8094-640785A8DA80}" dt="2023-02-21T19:27:02.121" v="244" actId="103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D5A08222-27E5-47CD-8094-640785A8DA80}" dt="2023-02-21T19:27:09.378" v="245" actId="255"/>
        <pc:sldMkLst>
          <pc:docMk/>
          <pc:sldMk cId="1138565440" sldId="317"/>
        </pc:sldMkLst>
        <pc:spChg chg="mod">
          <ac:chgData name="Kelly Reene" userId="c7ab6f41-e454-45d3-aeb1-41bafe1ebdd0" providerId="ADAL" clId="{D5A08222-27E5-47CD-8094-640785A8DA80}" dt="2023-02-21T19:27:09.378" v="245" actId="255"/>
          <ac:spMkLst>
            <pc:docMk/>
            <pc:sldMk cId="1138565440" sldId="317"/>
            <ac:spMk id="2" creationId="{B5717E53-3C3E-5BC1-F865-3FAA3566F58F}"/>
          </ac:spMkLst>
        </pc:spChg>
      </pc:sldChg>
      <pc:sldChg chg="addSp delSp modSp mod">
        <pc:chgData name="Kelly Reene" userId="c7ab6f41-e454-45d3-aeb1-41bafe1ebdd0" providerId="ADAL" clId="{D5A08222-27E5-47CD-8094-640785A8DA80}" dt="2023-02-21T20:08:42.413" v="551" actId="14100"/>
        <pc:sldMkLst>
          <pc:docMk/>
          <pc:sldMk cId="3333234275" sldId="318"/>
        </pc:sldMkLst>
        <pc:spChg chg="mod ord">
          <ac:chgData name="Kelly Reene" userId="c7ab6f41-e454-45d3-aeb1-41bafe1ebdd0" providerId="ADAL" clId="{D5A08222-27E5-47CD-8094-640785A8DA80}" dt="2023-02-21T19:35:59.871" v="332" actId="1037"/>
          <ac:spMkLst>
            <pc:docMk/>
            <pc:sldMk cId="3333234275" sldId="318"/>
            <ac:spMk id="2" creationId="{23D830B9-3670-F097-B26E-417E0DEC5781}"/>
          </ac:spMkLst>
        </pc:spChg>
        <pc:spChg chg="mod ord">
          <ac:chgData name="Kelly Reene" userId="c7ab6f41-e454-45d3-aeb1-41bafe1ebdd0" providerId="ADAL" clId="{D5A08222-27E5-47CD-8094-640785A8DA80}" dt="2023-02-21T19:56:37.167" v="454" actId="1037"/>
          <ac:spMkLst>
            <pc:docMk/>
            <pc:sldMk cId="3333234275" sldId="318"/>
            <ac:spMk id="4" creationId="{7443E215-00B8-DC93-9FF5-2B972E4A123E}"/>
          </ac:spMkLst>
        </pc:spChg>
        <pc:spChg chg="mod ord">
          <ac:chgData name="Kelly Reene" userId="c7ab6f41-e454-45d3-aeb1-41bafe1ebdd0" providerId="ADAL" clId="{D5A08222-27E5-47CD-8094-640785A8DA80}" dt="2023-02-21T19:36:58.352" v="404" actId="1037"/>
          <ac:spMkLst>
            <pc:docMk/>
            <pc:sldMk cId="3333234275" sldId="318"/>
            <ac:spMk id="5" creationId="{84078118-B273-7AB6-F9B9-88D4C464CACF}"/>
          </ac:spMkLst>
        </pc:spChg>
        <pc:spChg chg="mod ord">
          <ac:chgData name="Kelly Reene" userId="c7ab6f41-e454-45d3-aeb1-41bafe1ebdd0" providerId="ADAL" clId="{D5A08222-27E5-47CD-8094-640785A8DA80}" dt="2023-02-21T19:29:06.909" v="261" actId="207"/>
          <ac:spMkLst>
            <pc:docMk/>
            <pc:sldMk cId="3333234275" sldId="318"/>
            <ac:spMk id="6" creationId="{F0C96DD0-4323-12F6-6D45-F312396DF4A3}"/>
          </ac:spMkLst>
        </pc:spChg>
        <pc:spChg chg="mod ord">
          <ac:chgData name="Kelly Reene" userId="c7ab6f41-e454-45d3-aeb1-41bafe1ebdd0" providerId="ADAL" clId="{D5A08222-27E5-47CD-8094-640785A8DA80}" dt="2023-02-21T19:29:06.909" v="261" actId="207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D5A08222-27E5-47CD-8094-640785A8DA80}" dt="2023-02-21T20:06:33.053" v="474" actId="948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D5A08222-27E5-47CD-8094-640785A8DA80}" dt="2023-02-21T19:28:37.198" v="255" actId="167"/>
          <ac:spMkLst>
            <pc:docMk/>
            <pc:sldMk cId="3333234275" sldId="318"/>
            <ac:spMk id="10" creationId="{BF68D33E-D245-CEFB-B5EF-5304B319D252}"/>
          </ac:spMkLst>
        </pc:spChg>
        <pc:spChg chg="mod ord">
          <ac:chgData name="Kelly Reene" userId="c7ab6f41-e454-45d3-aeb1-41bafe1ebdd0" providerId="ADAL" clId="{D5A08222-27E5-47CD-8094-640785A8DA80}" dt="2023-02-21T19:57:41.699" v="461" actId="179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D5A08222-27E5-47CD-8094-640785A8DA80}" dt="2023-02-21T19:57:57.495" v="463" actId="14100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D5A08222-27E5-47CD-8094-640785A8DA80}" dt="2023-02-21T19:58:10.193" v="465" actId="14100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D5A08222-27E5-47CD-8094-640785A8DA80}" dt="2023-02-21T20:08:01.636" v="544" actId="14100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D5A08222-27E5-47CD-8094-640785A8DA80}" dt="2023-02-21T20:06:39.109" v="481" actId="1035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D5A08222-27E5-47CD-8094-640785A8DA80}" dt="2023-02-21T19:28:37.198" v="255" actId="167"/>
          <ac:spMkLst>
            <pc:docMk/>
            <pc:sldMk cId="3333234275" sldId="318"/>
            <ac:spMk id="20" creationId="{7A516A3E-E612-704C-BBFD-E044BE04537F}"/>
          </ac:spMkLst>
        </pc:spChg>
        <pc:spChg chg="add mod ord">
          <ac:chgData name="Kelly Reene" userId="c7ab6f41-e454-45d3-aeb1-41bafe1ebdd0" providerId="ADAL" clId="{D5A08222-27E5-47CD-8094-640785A8DA80}" dt="2023-02-21T19:28:37.198" v="255" actId="167"/>
          <ac:spMkLst>
            <pc:docMk/>
            <pc:sldMk cId="3333234275" sldId="318"/>
            <ac:spMk id="22" creationId="{87C47919-21FA-10B1-C886-8EAA1969E74A}"/>
          </ac:spMkLst>
        </pc:spChg>
        <pc:spChg chg="add mod ord">
          <ac:chgData name="Kelly Reene" userId="c7ab6f41-e454-45d3-aeb1-41bafe1ebdd0" providerId="ADAL" clId="{D5A08222-27E5-47CD-8094-640785A8DA80}" dt="2023-02-21T19:28:37.198" v="255" actId="167"/>
          <ac:spMkLst>
            <pc:docMk/>
            <pc:sldMk cId="3333234275" sldId="318"/>
            <ac:spMk id="23" creationId="{00B20DCF-BD9E-C993-0EE4-BAD71BB6EB45}"/>
          </ac:spMkLst>
        </pc:spChg>
        <pc:spChg chg="add mod ord">
          <ac:chgData name="Kelly Reene" userId="c7ab6f41-e454-45d3-aeb1-41bafe1ebdd0" providerId="ADAL" clId="{D5A08222-27E5-47CD-8094-640785A8DA80}" dt="2023-02-21T19:28:37.198" v="255" actId="167"/>
          <ac:spMkLst>
            <pc:docMk/>
            <pc:sldMk cId="3333234275" sldId="318"/>
            <ac:spMk id="24" creationId="{1DDA365C-0A02-ED01-1A54-CE5E1781D1F6}"/>
          </ac:spMkLst>
        </pc:spChg>
        <pc:spChg chg="add mod ord">
          <ac:chgData name="Kelly Reene" userId="c7ab6f41-e454-45d3-aeb1-41bafe1ebdd0" providerId="ADAL" clId="{D5A08222-27E5-47CD-8094-640785A8DA80}" dt="2023-02-21T19:28:37.198" v="255" actId="167"/>
          <ac:spMkLst>
            <pc:docMk/>
            <pc:sldMk cId="3333234275" sldId="318"/>
            <ac:spMk id="25" creationId="{0CB0317F-FA02-5D2B-00BB-7CF00A451A06}"/>
          </ac:spMkLst>
        </pc:spChg>
        <pc:spChg chg="add mod ord">
          <ac:chgData name="Kelly Reene" userId="c7ab6f41-e454-45d3-aeb1-41bafe1ebdd0" providerId="ADAL" clId="{D5A08222-27E5-47CD-8094-640785A8DA80}" dt="2023-02-21T19:28:37.198" v="255" actId="167"/>
          <ac:spMkLst>
            <pc:docMk/>
            <pc:sldMk cId="3333234275" sldId="318"/>
            <ac:spMk id="28" creationId="{1F3CAE89-EFFD-0C56-D1CF-49A565E7A29E}"/>
          </ac:spMkLst>
        </pc:spChg>
        <pc:spChg chg="add mod ord">
          <ac:chgData name="Kelly Reene" userId="c7ab6f41-e454-45d3-aeb1-41bafe1ebdd0" providerId="ADAL" clId="{D5A08222-27E5-47CD-8094-640785A8DA80}" dt="2023-02-21T19:28:37.198" v="255" actId="167"/>
          <ac:spMkLst>
            <pc:docMk/>
            <pc:sldMk cId="3333234275" sldId="318"/>
            <ac:spMk id="29" creationId="{314D6E1D-3FF7-F597-61EE-3B6062859A4B}"/>
          </ac:spMkLst>
        </pc:spChg>
        <pc:spChg chg="add mod ord">
          <ac:chgData name="Kelly Reene" userId="c7ab6f41-e454-45d3-aeb1-41bafe1ebdd0" providerId="ADAL" clId="{D5A08222-27E5-47CD-8094-640785A8DA80}" dt="2023-02-21T19:28:37.198" v="255" actId="167"/>
          <ac:spMkLst>
            <pc:docMk/>
            <pc:sldMk cId="3333234275" sldId="318"/>
            <ac:spMk id="30" creationId="{8F20CF10-ABCB-F155-FDB8-7E66A8F72606}"/>
          </ac:spMkLst>
        </pc:spChg>
        <pc:spChg chg="add mod ord">
          <ac:chgData name="Kelly Reene" userId="c7ab6f41-e454-45d3-aeb1-41bafe1ebdd0" providerId="ADAL" clId="{D5A08222-27E5-47CD-8094-640785A8DA80}" dt="2023-02-21T20:08:42.413" v="551" actId="14100"/>
          <ac:spMkLst>
            <pc:docMk/>
            <pc:sldMk cId="3333234275" sldId="318"/>
            <ac:spMk id="31" creationId="{39A2AFB0-64DE-9DA5-ADDC-B518E1321CF5}"/>
          </ac:spMkLst>
        </pc:spChg>
        <pc:spChg chg="add mod ord">
          <ac:chgData name="Kelly Reene" userId="c7ab6f41-e454-45d3-aeb1-41bafe1ebdd0" providerId="ADAL" clId="{D5A08222-27E5-47CD-8094-640785A8DA80}" dt="2023-02-21T20:08:29.493" v="550" actId="14100"/>
          <ac:spMkLst>
            <pc:docMk/>
            <pc:sldMk cId="3333234275" sldId="318"/>
            <ac:spMk id="32" creationId="{6CCFF850-0BF4-66A1-9AFA-A2F0421739C3}"/>
          </ac:spMkLst>
        </pc:spChg>
        <pc:picChg chg="del">
          <ac:chgData name="Kelly Reene" userId="c7ab6f41-e454-45d3-aeb1-41bafe1ebdd0" providerId="ADAL" clId="{D5A08222-27E5-47CD-8094-640785A8DA80}" dt="2023-02-21T19:28:07.079" v="248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D5A08222-27E5-47CD-8094-640785A8DA80}" dt="2023-02-21T19:28:11.191" v="249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D5A08222-27E5-47CD-8094-640785A8DA80}" dt="2023-02-21T19:28:12.492" v="250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D5A08222-27E5-47CD-8094-640785A8DA80}" dt="2023-02-21T19:28:13.407" v="251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D5A08222-27E5-47CD-8094-640785A8DA80}" dt="2023-02-21T19:28:14.378" v="252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D5A08222-27E5-47CD-8094-640785A8DA80}" dt="2023-02-21T19:28:15.707" v="253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D5A08222-27E5-47CD-8094-640785A8DA80}" dt="2023-02-21T20:06:54.134" v="498" actId="1036"/>
          <ac:cxnSpMkLst>
            <pc:docMk/>
            <pc:sldMk cId="3333234275" sldId="318"/>
            <ac:cxnSpMk id="26" creationId="{3226D942-B8EB-A441-F77D-75C404F67AB6}"/>
          </ac:cxnSpMkLst>
        </pc:cxnChg>
        <pc:cxnChg chg="add mod ord">
          <ac:chgData name="Kelly Reene" userId="c7ab6f41-e454-45d3-aeb1-41bafe1ebdd0" providerId="ADAL" clId="{D5A08222-27E5-47CD-8094-640785A8DA80}" dt="2023-02-21T20:07:01.999" v="533" actId="1035"/>
          <ac:cxnSpMkLst>
            <pc:docMk/>
            <pc:sldMk cId="3333234275" sldId="318"/>
            <ac:cxnSpMk id="27" creationId="{19663953-32E5-C55C-BA5B-5D034C7F10DE}"/>
          </ac:cxnSpMkLst>
        </pc:cxnChg>
        <pc:cxnChg chg="add mod ord">
          <ac:chgData name="Kelly Reene" userId="c7ab6f41-e454-45d3-aeb1-41bafe1ebdd0" providerId="ADAL" clId="{D5A08222-27E5-47CD-8094-640785A8DA80}" dt="2023-02-21T20:06:50.927" v="497" actId="1035"/>
          <ac:cxnSpMkLst>
            <pc:docMk/>
            <pc:sldMk cId="3333234275" sldId="318"/>
            <ac:cxnSpMk id="33" creationId="{F12485CD-8100-ED3F-BA35-CA9D2B14AF3C}"/>
          </ac:cxnSpMkLst>
        </pc:cxnChg>
        <pc:cxnChg chg="add mod ord">
          <ac:chgData name="Kelly Reene" userId="c7ab6f41-e454-45d3-aeb1-41bafe1ebdd0" providerId="ADAL" clId="{D5A08222-27E5-47CD-8094-640785A8DA80}" dt="2023-02-21T20:06:58.839" v="515" actId="1035"/>
          <ac:cxnSpMkLst>
            <pc:docMk/>
            <pc:sldMk cId="3333234275" sldId="318"/>
            <ac:cxnSpMk id="34" creationId="{016804BF-94D9-DF66-656C-07072D390DCC}"/>
          </ac:cxnSpMkLst>
        </pc:cxnChg>
        <pc:cxnChg chg="add mod ord">
          <ac:chgData name="Kelly Reene" userId="c7ab6f41-e454-45d3-aeb1-41bafe1ebdd0" providerId="ADAL" clId="{D5A08222-27E5-47CD-8094-640785A8DA80}" dt="2023-02-21T20:08:04.596" v="547" actId="1036"/>
          <ac:cxnSpMkLst>
            <pc:docMk/>
            <pc:sldMk cId="3333234275" sldId="318"/>
            <ac:cxnSpMk id="35" creationId="{9BC5C8ED-2CD5-D3FA-C5BA-62EE02C8450A}"/>
          </ac:cxnSpMkLst>
        </pc:cxnChg>
      </pc:sldChg>
      <pc:sldChg chg="modSp mod">
        <pc:chgData name="Kelly Reene" userId="c7ab6f41-e454-45d3-aeb1-41bafe1ebdd0" providerId="ADAL" clId="{D5A08222-27E5-47CD-8094-640785A8DA80}" dt="2023-02-21T19:19:34.496" v="0" actId="14100"/>
        <pc:sldMkLst>
          <pc:docMk/>
          <pc:sldMk cId="3478689800" sldId="380"/>
        </pc:sldMkLst>
        <pc:spChg chg="mod">
          <ac:chgData name="Kelly Reene" userId="c7ab6f41-e454-45d3-aeb1-41bafe1ebdd0" providerId="ADAL" clId="{D5A08222-27E5-47CD-8094-640785A8DA80}" dt="2023-02-21T19:19:34.496" v="0" actId="14100"/>
          <ac:spMkLst>
            <pc:docMk/>
            <pc:sldMk cId="3478689800" sldId="380"/>
            <ac:spMk id="21" creationId="{1E7311BC-EC6B-DEE4-EC3A-473869E98C52}"/>
          </ac:spMkLst>
        </pc:spChg>
      </pc:sldChg>
      <pc:sldChg chg="modSp mod">
        <pc:chgData name="Kelly Reene" userId="c7ab6f41-e454-45d3-aeb1-41bafe1ebdd0" providerId="ADAL" clId="{D5A08222-27E5-47CD-8094-640785A8DA80}" dt="2023-02-21T19:55:13.543" v="438" actId="255"/>
        <pc:sldMkLst>
          <pc:docMk/>
          <pc:sldMk cId="2231668265" sldId="386"/>
        </pc:sldMkLst>
        <pc:spChg chg="mod">
          <ac:chgData name="Kelly Reene" userId="c7ab6f41-e454-45d3-aeb1-41bafe1ebdd0" providerId="ADAL" clId="{D5A08222-27E5-47CD-8094-640785A8DA80}" dt="2023-02-21T19:55:13.543" v="438" actId="255"/>
          <ac:spMkLst>
            <pc:docMk/>
            <pc:sldMk cId="2231668265" sldId="386"/>
            <ac:spMk id="11" creationId="{F851211D-09D5-B281-0567-E41072A64842}"/>
          </ac:spMkLst>
        </pc:spChg>
      </pc:sldChg>
      <pc:sldChg chg="addSp delSp modSp add mod">
        <pc:chgData name="Kelly Reene" userId="c7ab6f41-e454-45d3-aeb1-41bafe1ebdd0" providerId="ADAL" clId="{D5A08222-27E5-47CD-8094-640785A8DA80}" dt="2023-02-21T19:25:14.180" v="206" actId="1037"/>
        <pc:sldMkLst>
          <pc:docMk/>
          <pc:sldMk cId="3350385076" sldId="387"/>
        </pc:sldMkLst>
        <pc:spChg chg="add mod">
          <ac:chgData name="Kelly Reene" userId="c7ab6f41-e454-45d3-aeb1-41bafe1ebdd0" providerId="ADAL" clId="{D5A08222-27E5-47CD-8094-640785A8DA80}" dt="2023-02-21T19:21:53.499" v="111" actId="1036"/>
          <ac:spMkLst>
            <pc:docMk/>
            <pc:sldMk cId="3350385076" sldId="387"/>
            <ac:spMk id="4" creationId="{C001FF46-685A-E53E-0932-413B60D5AFA7}"/>
          </ac:spMkLst>
        </pc:spChg>
        <pc:spChg chg="add mod">
          <ac:chgData name="Kelly Reene" userId="c7ab6f41-e454-45d3-aeb1-41bafe1ebdd0" providerId="ADAL" clId="{D5A08222-27E5-47CD-8094-640785A8DA80}" dt="2023-02-21T19:25:14.180" v="206" actId="1037"/>
          <ac:spMkLst>
            <pc:docMk/>
            <pc:sldMk cId="3350385076" sldId="387"/>
            <ac:spMk id="5" creationId="{DBC27D44-46A3-CA15-59C7-756B3444F816}"/>
          </ac:spMkLst>
        </pc:spChg>
        <pc:spChg chg="add mod">
          <ac:chgData name="Kelly Reene" userId="c7ab6f41-e454-45d3-aeb1-41bafe1ebdd0" providerId="ADAL" clId="{D5A08222-27E5-47CD-8094-640785A8DA80}" dt="2023-02-21T19:21:53.499" v="111" actId="1036"/>
          <ac:spMkLst>
            <pc:docMk/>
            <pc:sldMk cId="3350385076" sldId="387"/>
            <ac:spMk id="6" creationId="{1C943394-19AA-657B-8240-58038A242533}"/>
          </ac:spMkLst>
        </pc:spChg>
        <pc:spChg chg="add mod">
          <ac:chgData name="Kelly Reene" userId="c7ab6f41-e454-45d3-aeb1-41bafe1ebdd0" providerId="ADAL" clId="{D5A08222-27E5-47CD-8094-640785A8DA80}" dt="2023-02-21T19:21:53.499" v="111" actId="1036"/>
          <ac:spMkLst>
            <pc:docMk/>
            <pc:sldMk cId="3350385076" sldId="387"/>
            <ac:spMk id="7" creationId="{A6F32415-1226-E3F8-5947-1343B63841ED}"/>
          </ac:spMkLst>
        </pc:spChg>
        <pc:spChg chg="add mod">
          <ac:chgData name="Kelly Reene" userId="c7ab6f41-e454-45d3-aeb1-41bafe1ebdd0" providerId="ADAL" clId="{D5A08222-27E5-47CD-8094-640785A8DA80}" dt="2023-02-21T19:24:26.912" v="203" actId="1038"/>
          <ac:spMkLst>
            <pc:docMk/>
            <pc:sldMk cId="3350385076" sldId="387"/>
            <ac:spMk id="8" creationId="{8C02C32B-03EA-DDF2-D42D-E93C92B858E1}"/>
          </ac:spMkLst>
        </pc:spChg>
        <pc:spChg chg="add mod">
          <ac:chgData name="Kelly Reene" userId="c7ab6f41-e454-45d3-aeb1-41bafe1ebdd0" providerId="ADAL" clId="{D5A08222-27E5-47CD-8094-640785A8DA80}" dt="2023-02-21T19:21:53.499" v="111" actId="1036"/>
          <ac:spMkLst>
            <pc:docMk/>
            <pc:sldMk cId="3350385076" sldId="387"/>
            <ac:spMk id="9" creationId="{0903BD06-27A3-2966-AD06-B53FBB755BF2}"/>
          </ac:spMkLst>
        </pc:spChg>
        <pc:spChg chg="add mod">
          <ac:chgData name="Kelly Reene" userId="c7ab6f41-e454-45d3-aeb1-41bafe1ebdd0" providerId="ADAL" clId="{D5A08222-27E5-47CD-8094-640785A8DA80}" dt="2023-02-21T19:21:53.499" v="111" actId="1036"/>
          <ac:spMkLst>
            <pc:docMk/>
            <pc:sldMk cId="3350385076" sldId="387"/>
            <ac:spMk id="10" creationId="{1AABBB04-F974-47DB-BC8F-8254B269435C}"/>
          </ac:spMkLst>
        </pc:spChg>
        <pc:spChg chg="add del mod">
          <ac:chgData name="Kelly Reene" userId="c7ab6f41-e454-45d3-aeb1-41bafe1ebdd0" providerId="ADAL" clId="{D5A08222-27E5-47CD-8094-640785A8DA80}" dt="2023-02-21T19:25:07.546" v="204" actId="1037"/>
          <ac:spMkLst>
            <pc:docMk/>
            <pc:sldMk cId="3350385076" sldId="387"/>
            <ac:spMk id="11" creationId="{2DC4B5A4-7774-E29B-2DBF-2FE6AFDAE3F7}"/>
          </ac:spMkLst>
        </pc:spChg>
        <pc:spChg chg="add mod">
          <ac:chgData name="Kelly Reene" userId="c7ab6f41-e454-45d3-aeb1-41bafe1ebdd0" providerId="ADAL" clId="{D5A08222-27E5-47CD-8094-640785A8DA80}" dt="2023-02-21T19:21:53.499" v="111" actId="1036"/>
          <ac:spMkLst>
            <pc:docMk/>
            <pc:sldMk cId="3350385076" sldId="387"/>
            <ac:spMk id="12" creationId="{75A105BA-0119-2142-F67C-71208B11A752}"/>
          </ac:spMkLst>
        </pc:spChg>
        <pc:spChg chg="mod">
          <ac:chgData name="Kelly Reene" userId="c7ab6f41-e454-45d3-aeb1-41bafe1ebdd0" providerId="ADAL" clId="{D5A08222-27E5-47CD-8094-640785A8DA80}" dt="2023-02-21T19:23:47.782" v="188" actId="1038"/>
          <ac:spMkLst>
            <pc:docMk/>
            <pc:sldMk cId="3350385076" sldId="387"/>
            <ac:spMk id="13" creationId="{124C4744-F2BA-8F2E-2B15-286CAC73B297}"/>
          </ac:spMkLst>
        </pc:spChg>
        <pc:spChg chg="add mod">
          <ac:chgData name="Kelly Reene" userId="c7ab6f41-e454-45d3-aeb1-41bafe1ebdd0" providerId="ADAL" clId="{D5A08222-27E5-47CD-8094-640785A8DA80}" dt="2023-02-21T19:21:53.499" v="111" actId="1036"/>
          <ac:spMkLst>
            <pc:docMk/>
            <pc:sldMk cId="3350385076" sldId="387"/>
            <ac:spMk id="14" creationId="{AABD31FD-9D6E-9682-B2B3-BDA0394E38BE}"/>
          </ac:spMkLst>
        </pc:spChg>
        <pc:spChg chg="add mod">
          <ac:chgData name="Kelly Reene" userId="c7ab6f41-e454-45d3-aeb1-41bafe1ebdd0" providerId="ADAL" clId="{D5A08222-27E5-47CD-8094-640785A8DA80}" dt="2023-02-21T19:21:53.499" v="111" actId="1036"/>
          <ac:spMkLst>
            <pc:docMk/>
            <pc:sldMk cId="3350385076" sldId="387"/>
            <ac:spMk id="15" creationId="{56FD5F78-043C-7847-721F-93632574F8B7}"/>
          </ac:spMkLst>
        </pc:spChg>
        <pc:spChg chg="mod">
          <ac:chgData name="Kelly Reene" userId="c7ab6f41-e454-45d3-aeb1-41bafe1ebdd0" providerId="ADAL" clId="{D5A08222-27E5-47CD-8094-640785A8DA80}" dt="2023-02-21T19:23:53.694" v="201" actId="1038"/>
          <ac:spMkLst>
            <pc:docMk/>
            <pc:sldMk cId="3350385076" sldId="387"/>
            <ac:spMk id="17" creationId="{4D039E97-A5A9-B6C2-A67D-513D29C7240C}"/>
          </ac:spMkLst>
        </pc:spChg>
        <pc:spChg chg="mod">
          <ac:chgData name="Kelly Reene" userId="c7ab6f41-e454-45d3-aeb1-41bafe1ebdd0" providerId="ADAL" clId="{D5A08222-27E5-47CD-8094-640785A8DA80}" dt="2023-02-21T19:23:42.696" v="175" actId="1038"/>
          <ac:spMkLst>
            <pc:docMk/>
            <pc:sldMk cId="3350385076" sldId="387"/>
            <ac:spMk id="18" creationId="{AAC9FCEA-0086-05C5-A30E-DD0FBA80567D}"/>
          </ac:spMkLst>
        </pc:spChg>
        <pc:spChg chg="mod">
          <ac:chgData name="Kelly Reene" userId="c7ab6f41-e454-45d3-aeb1-41bafe1ebdd0" providerId="ADAL" clId="{D5A08222-27E5-47CD-8094-640785A8DA80}" dt="2023-02-21T19:23:32.164" v="160" actId="1038"/>
          <ac:spMkLst>
            <pc:docMk/>
            <pc:sldMk cId="3350385076" sldId="387"/>
            <ac:spMk id="19" creationId="{C4BADD55-E7E4-C760-2B56-3AB5EC122AA7}"/>
          </ac:spMkLst>
        </pc:spChg>
        <pc:spChg chg="mod">
          <ac:chgData name="Kelly Reene" userId="c7ab6f41-e454-45d3-aeb1-41bafe1ebdd0" providerId="ADAL" clId="{D5A08222-27E5-47CD-8094-640785A8DA80}" dt="2023-02-21T19:22:57.761" v="147" actId="1038"/>
          <ac:spMkLst>
            <pc:docMk/>
            <pc:sldMk cId="3350385076" sldId="387"/>
            <ac:spMk id="21" creationId="{1E7311BC-EC6B-DEE4-EC3A-473869E98C52}"/>
          </ac:spMkLst>
        </pc:spChg>
        <pc:picChg chg="del">
          <ac:chgData name="Kelly Reene" userId="c7ab6f41-e454-45d3-aeb1-41bafe1ebdd0" providerId="ADAL" clId="{D5A08222-27E5-47CD-8094-640785A8DA80}" dt="2023-02-21T19:20:04.866" v="2" actId="478"/>
          <ac:picMkLst>
            <pc:docMk/>
            <pc:sldMk cId="3350385076" sldId="387"/>
            <ac:picMk id="3" creationId="{0755D8A7-6A61-34DB-47A7-9C23179F6FFD}"/>
          </ac:picMkLst>
        </pc:picChg>
      </pc:sldChg>
    </pc:docChg>
  </pc:docChgLst>
  <pc:docChgLst>
    <pc:chgData name="Kelly Reene" userId="c7ab6f41-e454-45d3-aeb1-41bafe1ebdd0" providerId="ADAL" clId="{DA2E04C9-2B5E-4205-898E-377D3054D1F2}"/>
    <pc:docChg chg="delSld modSld">
      <pc:chgData name="Kelly Reene" userId="c7ab6f41-e454-45d3-aeb1-41bafe1ebdd0" providerId="ADAL" clId="{DA2E04C9-2B5E-4205-898E-377D3054D1F2}" dt="2023-02-28T13:50:21.614" v="170" actId="1036"/>
      <pc:docMkLst>
        <pc:docMk/>
      </pc:docMkLst>
      <pc:sldChg chg="del">
        <pc:chgData name="Kelly Reene" userId="c7ab6f41-e454-45d3-aeb1-41bafe1ebdd0" providerId="ADAL" clId="{DA2E04C9-2B5E-4205-898E-377D3054D1F2}" dt="2023-02-28T12:09:56.846" v="2" actId="47"/>
        <pc:sldMkLst>
          <pc:docMk/>
          <pc:sldMk cId="198535005" sldId="312"/>
        </pc:sldMkLst>
      </pc:sldChg>
      <pc:sldChg chg="modSp mod">
        <pc:chgData name="Kelly Reene" userId="c7ab6f41-e454-45d3-aeb1-41bafe1ebdd0" providerId="ADAL" clId="{DA2E04C9-2B5E-4205-898E-377D3054D1F2}" dt="2023-02-28T13:49:50.765" v="158" actId="1036"/>
        <pc:sldMkLst>
          <pc:docMk/>
          <pc:sldMk cId="3839737114" sldId="313"/>
        </pc:sldMkLst>
        <pc:spChg chg="mod">
          <ac:chgData name="Kelly Reene" userId="c7ab6f41-e454-45d3-aeb1-41bafe1ebdd0" providerId="ADAL" clId="{DA2E04C9-2B5E-4205-898E-377D3054D1F2}" dt="2023-02-28T13:49:22.731" v="152" actId="207"/>
          <ac:spMkLst>
            <pc:docMk/>
            <pc:sldMk cId="3839737114" sldId="313"/>
            <ac:spMk id="4" creationId="{C93B9EFA-8451-A207-8192-29B66C591E71}"/>
          </ac:spMkLst>
        </pc:spChg>
        <pc:cxnChg chg="mod">
          <ac:chgData name="Kelly Reene" userId="c7ab6f41-e454-45d3-aeb1-41bafe1ebdd0" providerId="ADAL" clId="{DA2E04C9-2B5E-4205-898E-377D3054D1F2}" dt="2023-02-28T13:49:50.765" v="158" actId="1036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DA2E04C9-2B5E-4205-898E-377D3054D1F2}" dt="2023-02-28T13:50:17.598" v="168" actId="1036"/>
        <pc:sldMkLst>
          <pc:docMk/>
          <pc:sldMk cId="4059880234" sldId="314"/>
        </pc:sldMkLst>
        <pc:spChg chg="mod">
          <ac:chgData name="Kelly Reene" userId="c7ab6f41-e454-45d3-aeb1-41bafe1ebdd0" providerId="ADAL" clId="{DA2E04C9-2B5E-4205-898E-377D3054D1F2}" dt="2023-02-28T13:49:27.883" v="153" actId="207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DA2E04C9-2B5E-4205-898E-377D3054D1F2}" dt="2023-02-28T13:50:17.598" v="168" actId="1036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DA2E04C9-2B5E-4205-898E-377D3054D1F2}" dt="2023-02-28T13:50:21.614" v="170" actId="1036"/>
        <pc:sldMkLst>
          <pc:docMk/>
          <pc:sldMk cId="2031303362" sldId="315"/>
        </pc:sldMkLst>
        <pc:spChg chg="mod">
          <ac:chgData name="Kelly Reene" userId="c7ab6f41-e454-45d3-aeb1-41bafe1ebdd0" providerId="ADAL" clId="{DA2E04C9-2B5E-4205-898E-377D3054D1F2}" dt="2023-02-28T13:49:32.622" v="154" actId="207"/>
          <ac:spMkLst>
            <pc:docMk/>
            <pc:sldMk cId="2031303362" sldId="315"/>
            <ac:spMk id="2" creationId="{0A595379-47EE-649C-FC5D-0D3CB5D81E74}"/>
          </ac:spMkLst>
        </pc:spChg>
        <pc:cxnChg chg="mod">
          <ac:chgData name="Kelly Reene" userId="c7ab6f41-e454-45d3-aeb1-41bafe1ebdd0" providerId="ADAL" clId="{DA2E04C9-2B5E-4205-898E-377D3054D1F2}" dt="2023-02-28T13:50:21.614" v="170" actId="1036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DA2E04C9-2B5E-4205-898E-377D3054D1F2}" dt="2023-02-28T13:49:37.916" v="155" actId="207"/>
        <pc:sldMkLst>
          <pc:docMk/>
          <pc:sldMk cId="1721493537" sldId="316"/>
        </pc:sldMkLst>
        <pc:spChg chg="mod">
          <ac:chgData name="Kelly Reene" userId="c7ab6f41-e454-45d3-aeb1-41bafe1ebdd0" providerId="ADAL" clId="{DA2E04C9-2B5E-4205-898E-377D3054D1F2}" dt="2023-02-28T13:49:37.916" v="155" actId="207"/>
          <ac:spMkLst>
            <pc:docMk/>
            <pc:sldMk cId="1721493537" sldId="316"/>
            <ac:spMk id="2" creationId="{5FD1913D-B244-C272-BE4B-36507C7A827D}"/>
          </ac:spMkLst>
        </pc:spChg>
      </pc:sldChg>
      <pc:sldChg chg="modSp mod">
        <pc:chgData name="Kelly Reene" userId="c7ab6f41-e454-45d3-aeb1-41bafe1ebdd0" providerId="ADAL" clId="{DA2E04C9-2B5E-4205-898E-377D3054D1F2}" dt="2023-02-28T13:49:43.015" v="156" actId="207"/>
        <pc:sldMkLst>
          <pc:docMk/>
          <pc:sldMk cId="1138565440" sldId="317"/>
        </pc:sldMkLst>
        <pc:spChg chg="mod">
          <ac:chgData name="Kelly Reene" userId="c7ab6f41-e454-45d3-aeb1-41bafe1ebdd0" providerId="ADAL" clId="{DA2E04C9-2B5E-4205-898E-377D3054D1F2}" dt="2023-02-28T13:49:43.015" v="156" actId="207"/>
          <ac:spMkLst>
            <pc:docMk/>
            <pc:sldMk cId="1138565440" sldId="317"/>
            <ac:spMk id="2" creationId="{B5717E53-3C3E-5BC1-F865-3FAA3566F58F}"/>
          </ac:spMkLst>
        </pc:spChg>
      </pc:sldChg>
      <pc:sldChg chg="modSp mod">
        <pc:chgData name="Kelly Reene" userId="c7ab6f41-e454-45d3-aeb1-41bafe1ebdd0" providerId="ADAL" clId="{DA2E04C9-2B5E-4205-898E-377D3054D1F2}" dt="2023-02-28T12:15:26.637" v="56" actId="14100"/>
        <pc:sldMkLst>
          <pc:docMk/>
          <pc:sldMk cId="3333234275" sldId="318"/>
        </pc:sldMkLst>
        <pc:spChg chg="mod">
          <ac:chgData name="Kelly Reene" userId="c7ab6f41-e454-45d3-aeb1-41bafe1ebdd0" providerId="ADAL" clId="{DA2E04C9-2B5E-4205-898E-377D3054D1F2}" dt="2023-02-28T12:14:15.838" v="37" actId="552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DA2E04C9-2B5E-4205-898E-377D3054D1F2}" dt="2023-02-28T12:14:19.892" v="38" actId="552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DA2E04C9-2B5E-4205-898E-377D3054D1F2}" dt="2023-02-28T12:14:23.978" v="39" actId="552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DA2E04C9-2B5E-4205-898E-377D3054D1F2}" dt="2023-02-28T12:14:28.342" v="40" actId="552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DA2E04C9-2B5E-4205-898E-377D3054D1F2}" dt="2023-02-28T12:14:32.800" v="41" actId="552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DA2E04C9-2B5E-4205-898E-377D3054D1F2}" dt="2023-02-28T12:14:15.838" v="37" actId="552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DA2E04C9-2B5E-4205-898E-377D3054D1F2}" dt="2023-02-28T12:12:49.773" v="24" actId="554"/>
          <ac:spMkLst>
            <pc:docMk/>
            <pc:sldMk cId="3333234275" sldId="318"/>
            <ac:spMk id="10" creationId="{BF68D33E-D245-CEFB-B5EF-5304B319D252}"/>
          </ac:spMkLst>
        </pc:spChg>
        <pc:spChg chg="mod">
          <ac:chgData name="Kelly Reene" userId="c7ab6f41-e454-45d3-aeb1-41bafe1ebdd0" providerId="ADAL" clId="{DA2E04C9-2B5E-4205-898E-377D3054D1F2}" dt="2023-02-28T12:14:19.892" v="38" actId="552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DA2E04C9-2B5E-4205-898E-377D3054D1F2}" dt="2023-02-28T12:14:23.978" v="39" actId="552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DA2E04C9-2B5E-4205-898E-377D3054D1F2}" dt="2023-02-28T12:14:28.342" v="40" actId="552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DA2E04C9-2B5E-4205-898E-377D3054D1F2}" dt="2023-02-28T12:14:32.800" v="41" actId="552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DA2E04C9-2B5E-4205-898E-377D3054D1F2}" dt="2023-02-28T12:13:51.852" v="33" actId="14100"/>
          <ac:spMkLst>
            <pc:docMk/>
            <pc:sldMk cId="3333234275" sldId="318"/>
            <ac:spMk id="20" creationId="{7A516A3E-E612-704C-BBFD-E044BE04537F}"/>
          </ac:spMkLst>
        </pc:spChg>
        <pc:spChg chg="mod">
          <ac:chgData name="Kelly Reene" userId="c7ab6f41-e454-45d3-aeb1-41bafe1ebdd0" providerId="ADAL" clId="{DA2E04C9-2B5E-4205-898E-377D3054D1F2}" dt="2023-02-28T12:15:05.095" v="53" actId="1037"/>
          <ac:spMkLst>
            <pc:docMk/>
            <pc:sldMk cId="3333234275" sldId="318"/>
            <ac:spMk id="22" creationId="{87C47919-21FA-10B1-C886-8EAA1969E74A}"/>
          </ac:spMkLst>
        </pc:spChg>
        <pc:spChg chg="mod">
          <ac:chgData name="Kelly Reene" userId="c7ab6f41-e454-45d3-aeb1-41bafe1ebdd0" providerId="ADAL" clId="{DA2E04C9-2B5E-4205-898E-377D3054D1F2}" dt="2023-02-28T12:15:26.637" v="56" actId="14100"/>
          <ac:spMkLst>
            <pc:docMk/>
            <pc:sldMk cId="3333234275" sldId="318"/>
            <ac:spMk id="23" creationId="{00B20DCF-BD9E-C993-0EE4-BAD71BB6EB45}"/>
          </ac:spMkLst>
        </pc:spChg>
        <pc:spChg chg="mod">
          <ac:chgData name="Kelly Reene" userId="c7ab6f41-e454-45d3-aeb1-41bafe1ebdd0" providerId="ADAL" clId="{DA2E04C9-2B5E-4205-898E-377D3054D1F2}" dt="2023-02-28T12:15:12.135" v="54" actId="1038"/>
          <ac:spMkLst>
            <pc:docMk/>
            <pc:sldMk cId="3333234275" sldId="318"/>
            <ac:spMk id="24" creationId="{1DDA365C-0A02-ED01-1A54-CE5E1781D1F6}"/>
          </ac:spMkLst>
        </pc:spChg>
        <pc:spChg chg="mod">
          <ac:chgData name="Kelly Reene" userId="c7ab6f41-e454-45d3-aeb1-41bafe1ebdd0" providerId="ADAL" clId="{DA2E04C9-2B5E-4205-898E-377D3054D1F2}" dt="2023-02-28T12:12:49.773" v="24" actId="554"/>
          <ac:spMkLst>
            <pc:docMk/>
            <pc:sldMk cId="3333234275" sldId="318"/>
            <ac:spMk id="28" creationId="{1F3CAE89-EFFD-0C56-D1CF-49A565E7A29E}"/>
          </ac:spMkLst>
        </pc:spChg>
        <pc:spChg chg="mod">
          <ac:chgData name="Kelly Reene" userId="c7ab6f41-e454-45d3-aeb1-41bafe1ebdd0" providerId="ADAL" clId="{DA2E04C9-2B5E-4205-898E-377D3054D1F2}" dt="2023-02-28T12:15:02.492" v="52" actId="1037"/>
          <ac:spMkLst>
            <pc:docMk/>
            <pc:sldMk cId="3333234275" sldId="318"/>
            <ac:spMk id="29" creationId="{314D6E1D-3FF7-F597-61EE-3B6062859A4B}"/>
          </ac:spMkLst>
        </pc:spChg>
        <pc:spChg chg="mod">
          <ac:chgData name="Kelly Reene" userId="c7ab6f41-e454-45d3-aeb1-41bafe1ebdd0" providerId="ADAL" clId="{DA2E04C9-2B5E-4205-898E-377D3054D1F2}" dt="2023-02-28T12:12:49.773" v="24" actId="554"/>
          <ac:spMkLst>
            <pc:docMk/>
            <pc:sldMk cId="3333234275" sldId="318"/>
            <ac:spMk id="30" creationId="{8F20CF10-ABCB-F155-FDB8-7E66A8F72606}"/>
          </ac:spMkLst>
        </pc:spChg>
        <pc:spChg chg="mod">
          <ac:chgData name="Kelly Reene" userId="c7ab6f41-e454-45d3-aeb1-41bafe1ebdd0" providerId="ADAL" clId="{DA2E04C9-2B5E-4205-898E-377D3054D1F2}" dt="2023-02-28T12:12:49.773" v="24" actId="554"/>
          <ac:spMkLst>
            <pc:docMk/>
            <pc:sldMk cId="3333234275" sldId="318"/>
            <ac:spMk id="31" creationId="{39A2AFB0-64DE-9DA5-ADDC-B518E1321CF5}"/>
          </ac:spMkLst>
        </pc:spChg>
        <pc:spChg chg="mod">
          <ac:chgData name="Kelly Reene" userId="c7ab6f41-e454-45d3-aeb1-41bafe1ebdd0" providerId="ADAL" clId="{DA2E04C9-2B5E-4205-898E-377D3054D1F2}" dt="2023-02-28T12:12:49.773" v="24" actId="554"/>
          <ac:spMkLst>
            <pc:docMk/>
            <pc:sldMk cId="3333234275" sldId="318"/>
            <ac:spMk id="32" creationId="{6CCFF850-0BF4-66A1-9AFA-A2F0421739C3}"/>
          </ac:spMkLst>
        </pc:spChg>
        <pc:cxnChg chg="mod">
          <ac:chgData name="Kelly Reene" userId="c7ab6f41-e454-45d3-aeb1-41bafe1ebdd0" providerId="ADAL" clId="{DA2E04C9-2B5E-4205-898E-377D3054D1F2}" dt="2023-02-28T12:14:50.448" v="50" actId="1035"/>
          <ac:cxnSpMkLst>
            <pc:docMk/>
            <pc:sldMk cId="3333234275" sldId="318"/>
            <ac:cxnSpMk id="33" creationId="{F12485CD-8100-ED3F-BA35-CA9D2B14AF3C}"/>
          </ac:cxnSpMkLst>
        </pc:cxnChg>
        <pc:cxnChg chg="mod">
          <ac:chgData name="Kelly Reene" userId="c7ab6f41-e454-45d3-aeb1-41bafe1ebdd0" providerId="ADAL" clId="{DA2E04C9-2B5E-4205-898E-377D3054D1F2}" dt="2023-02-28T12:14:46.990" v="48" actId="1035"/>
          <ac:cxnSpMkLst>
            <pc:docMk/>
            <pc:sldMk cId="3333234275" sldId="318"/>
            <ac:cxnSpMk id="34" creationId="{016804BF-94D9-DF66-656C-07072D390DCC}"/>
          </ac:cxnSpMkLst>
        </pc:cxnChg>
        <pc:cxnChg chg="mod">
          <ac:chgData name="Kelly Reene" userId="c7ab6f41-e454-45d3-aeb1-41bafe1ebdd0" providerId="ADAL" clId="{DA2E04C9-2B5E-4205-898E-377D3054D1F2}" dt="2023-02-28T12:14:42.013" v="45" actId="1036"/>
          <ac:cxnSpMkLst>
            <pc:docMk/>
            <pc:sldMk cId="3333234275" sldId="318"/>
            <ac:cxnSpMk id="35" creationId="{9BC5C8ED-2CD5-D3FA-C5BA-62EE02C8450A}"/>
          </ac:cxnSpMkLst>
        </pc:cxnChg>
      </pc:sldChg>
      <pc:sldChg chg="del">
        <pc:chgData name="Kelly Reene" userId="c7ab6f41-e454-45d3-aeb1-41bafe1ebdd0" providerId="ADAL" clId="{DA2E04C9-2B5E-4205-898E-377D3054D1F2}" dt="2023-02-28T12:08:50.685" v="0" actId="47"/>
        <pc:sldMkLst>
          <pc:docMk/>
          <pc:sldMk cId="1015837746" sldId="378"/>
        </pc:sldMkLst>
      </pc:sldChg>
      <pc:sldChg chg="modSp mod">
        <pc:chgData name="Kelly Reene" userId="c7ab6f41-e454-45d3-aeb1-41bafe1ebdd0" providerId="ADAL" clId="{DA2E04C9-2B5E-4205-898E-377D3054D1F2}" dt="2023-02-28T13:47:55.053" v="57" actId="2711"/>
        <pc:sldMkLst>
          <pc:docMk/>
          <pc:sldMk cId="2486031091" sldId="379"/>
        </pc:sldMkLst>
        <pc:spChg chg="mod">
          <ac:chgData name="Kelly Reene" userId="c7ab6f41-e454-45d3-aeb1-41bafe1ebdd0" providerId="ADAL" clId="{DA2E04C9-2B5E-4205-898E-377D3054D1F2}" dt="2023-02-28T13:47:55.053" v="57" actId="2711"/>
          <ac:spMkLst>
            <pc:docMk/>
            <pc:sldMk cId="2486031091" sldId="379"/>
            <ac:spMk id="2" creationId="{C2911359-8A27-48F6-BBCB-447BB12D7065}"/>
          </ac:spMkLst>
        </pc:spChg>
      </pc:sldChg>
      <pc:sldChg chg="del">
        <pc:chgData name="Kelly Reene" userId="c7ab6f41-e454-45d3-aeb1-41bafe1ebdd0" providerId="ADAL" clId="{DA2E04C9-2B5E-4205-898E-377D3054D1F2}" dt="2023-02-28T12:09:54.151" v="1" actId="47"/>
        <pc:sldMkLst>
          <pc:docMk/>
          <pc:sldMk cId="3478689800" sldId="380"/>
        </pc:sldMkLst>
      </pc:sldChg>
      <pc:sldChg chg="del">
        <pc:chgData name="Kelly Reene" userId="c7ab6f41-e454-45d3-aeb1-41bafe1ebdd0" providerId="ADAL" clId="{DA2E04C9-2B5E-4205-898E-377D3054D1F2}" dt="2023-02-28T12:11:50.223" v="17" actId="47"/>
        <pc:sldMkLst>
          <pc:docMk/>
          <pc:sldMk cId="1622816776" sldId="381"/>
        </pc:sldMkLst>
      </pc:sldChg>
      <pc:sldChg chg="del">
        <pc:chgData name="Kelly Reene" userId="c7ab6f41-e454-45d3-aeb1-41bafe1ebdd0" providerId="ADAL" clId="{DA2E04C9-2B5E-4205-898E-377D3054D1F2}" dt="2023-02-28T12:11:53.875" v="18" actId="47"/>
        <pc:sldMkLst>
          <pc:docMk/>
          <pc:sldMk cId="180925416" sldId="382"/>
        </pc:sldMkLst>
      </pc:sldChg>
      <pc:sldChg chg="del">
        <pc:chgData name="Kelly Reene" userId="c7ab6f41-e454-45d3-aeb1-41bafe1ebdd0" providerId="ADAL" clId="{DA2E04C9-2B5E-4205-898E-377D3054D1F2}" dt="2023-02-28T12:12:04.655" v="19" actId="47"/>
        <pc:sldMkLst>
          <pc:docMk/>
          <pc:sldMk cId="374811428" sldId="383"/>
        </pc:sldMkLst>
      </pc:sldChg>
      <pc:sldChg chg="del">
        <pc:chgData name="Kelly Reene" userId="c7ab6f41-e454-45d3-aeb1-41bafe1ebdd0" providerId="ADAL" clId="{DA2E04C9-2B5E-4205-898E-377D3054D1F2}" dt="2023-02-28T12:12:10.596" v="20" actId="47"/>
        <pc:sldMkLst>
          <pc:docMk/>
          <pc:sldMk cId="3924238895" sldId="384"/>
        </pc:sldMkLst>
      </pc:sldChg>
      <pc:sldChg chg="del">
        <pc:chgData name="Kelly Reene" userId="c7ab6f41-e454-45d3-aeb1-41bafe1ebdd0" providerId="ADAL" clId="{DA2E04C9-2B5E-4205-898E-377D3054D1F2}" dt="2023-02-28T12:12:14.320" v="21" actId="47"/>
        <pc:sldMkLst>
          <pc:docMk/>
          <pc:sldMk cId="2700662948" sldId="385"/>
        </pc:sldMkLst>
      </pc:sldChg>
      <pc:sldChg chg="del">
        <pc:chgData name="Kelly Reene" userId="c7ab6f41-e454-45d3-aeb1-41bafe1ebdd0" providerId="ADAL" clId="{DA2E04C9-2B5E-4205-898E-377D3054D1F2}" dt="2023-02-28T12:12:20.283" v="22" actId="47"/>
        <pc:sldMkLst>
          <pc:docMk/>
          <pc:sldMk cId="2231668265" sldId="386"/>
        </pc:sldMkLst>
      </pc:sldChg>
      <pc:sldChg chg="modSp mod">
        <pc:chgData name="Kelly Reene" userId="c7ab6f41-e454-45d3-aeb1-41bafe1ebdd0" providerId="ADAL" clId="{DA2E04C9-2B5E-4205-898E-377D3054D1F2}" dt="2023-02-28T13:49:09.551" v="151" actId="1038"/>
        <pc:sldMkLst>
          <pc:docMk/>
          <pc:sldMk cId="3350385076" sldId="387"/>
        </pc:sldMkLst>
        <pc:spChg chg="mod">
          <ac:chgData name="Kelly Reene" userId="c7ab6f41-e454-45d3-aeb1-41bafe1ebdd0" providerId="ADAL" clId="{DA2E04C9-2B5E-4205-898E-377D3054D1F2}" dt="2023-02-28T13:48:44.720" v="103" actId="1038"/>
          <ac:spMkLst>
            <pc:docMk/>
            <pc:sldMk cId="3350385076" sldId="387"/>
            <ac:spMk id="4" creationId="{C001FF46-685A-E53E-0932-413B60D5AFA7}"/>
          </ac:spMkLst>
        </pc:spChg>
        <pc:spChg chg="mod">
          <ac:chgData name="Kelly Reene" userId="c7ab6f41-e454-45d3-aeb1-41bafe1ebdd0" providerId="ADAL" clId="{DA2E04C9-2B5E-4205-898E-377D3054D1F2}" dt="2023-02-28T13:48:44.720" v="103" actId="1038"/>
          <ac:spMkLst>
            <pc:docMk/>
            <pc:sldMk cId="3350385076" sldId="387"/>
            <ac:spMk id="5" creationId="{DBC27D44-46A3-CA15-59C7-756B3444F816}"/>
          </ac:spMkLst>
        </pc:spChg>
        <pc:spChg chg="mod">
          <ac:chgData name="Kelly Reene" userId="c7ab6f41-e454-45d3-aeb1-41bafe1ebdd0" providerId="ADAL" clId="{DA2E04C9-2B5E-4205-898E-377D3054D1F2}" dt="2023-02-28T13:48:52.991" v="125" actId="1038"/>
          <ac:spMkLst>
            <pc:docMk/>
            <pc:sldMk cId="3350385076" sldId="387"/>
            <ac:spMk id="6" creationId="{1C943394-19AA-657B-8240-58038A242533}"/>
          </ac:spMkLst>
        </pc:spChg>
        <pc:spChg chg="mod">
          <ac:chgData name="Kelly Reene" userId="c7ab6f41-e454-45d3-aeb1-41bafe1ebdd0" providerId="ADAL" clId="{DA2E04C9-2B5E-4205-898E-377D3054D1F2}" dt="2023-02-28T13:49:09.551" v="151" actId="1038"/>
          <ac:spMkLst>
            <pc:docMk/>
            <pc:sldMk cId="3350385076" sldId="387"/>
            <ac:spMk id="7" creationId="{A6F32415-1226-E3F8-5947-1343B63841ED}"/>
          </ac:spMkLst>
        </pc:spChg>
        <pc:spChg chg="mod">
          <ac:chgData name="Kelly Reene" userId="c7ab6f41-e454-45d3-aeb1-41bafe1ebdd0" providerId="ADAL" clId="{DA2E04C9-2B5E-4205-898E-377D3054D1F2}" dt="2023-02-28T12:10:50.487" v="10" actId="14100"/>
          <ac:spMkLst>
            <pc:docMk/>
            <pc:sldMk cId="3350385076" sldId="387"/>
            <ac:spMk id="8" creationId="{8C02C32B-03EA-DDF2-D42D-E93C92B858E1}"/>
          </ac:spMkLst>
        </pc:spChg>
        <pc:spChg chg="mod">
          <ac:chgData name="Kelly Reene" userId="c7ab6f41-e454-45d3-aeb1-41bafe1ebdd0" providerId="ADAL" clId="{DA2E04C9-2B5E-4205-898E-377D3054D1F2}" dt="2023-02-28T13:48:33.949" v="79" actId="1038"/>
          <ac:spMkLst>
            <pc:docMk/>
            <pc:sldMk cId="3350385076" sldId="387"/>
            <ac:spMk id="9" creationId="{0903BD06-27A3-2966-AD06-B53FBB755BF2}"/>
          </ac:spMkLst>
        </pc:spChg>
        <pc:spChg chg="mod">
          <ac:chgData name="Kelly Reene" userId="c7ab6f41-e454-45d3-aeb1-41bafe1ebdd0" providerId="ADAL" clId="{DA2E04C9-2B5E-4205-898E-377D3054D1F2}" dt="2023-02-28T12:10:13.160" v="3" actId="554"/>
          <ac:spMkLst>
            <pc:docMk/>
            <pc:sldMk cId="3350385076" sldId="387"/>
            <ac:spMk id="10" creationId="{1AABBB04-F974-47DB-BC8F-8254B269435C}"/>
          </ac:spMkLst>
        </pc:spChg>
        <pc:spChg chg="mod">
          <ac:chgData name="Kelly Reene" userId="c7ab6f41-e454-45d3-aeb1-41bafe1ebdd0" providerId="ADAL" clId="{DA2E04C9-2B5E-4205-898E-377D3054D1F2}" dt="2023-02-28T13:48:33.949" v="79" actId="1038"/>
          <ac:spMkLst>
            <pc:docMk/>
            <pc:sldMk cId="3350385076" sldId="387"/>
            <ac:spMk id="11" creationId="{2DC4B5A4-7774-E29B-2DBF-2FE6AFDAE3F7}"/>
          </ac:spMkLst>
        </pc:spChg>
        <pc:spChg chg="mod">
          <ac:chgData name="Kelly Reene" userId="c7ab6f41-e454-45d3-aeb1-41bafe1ebdd0" providerId="ADAL" clId="{DA2E04C9-2B5E-4205-898E-377D3054D1F2}" dt="2023-02-28T13:48:33.949" v="79" actId="1038"/>
          <ac:spMkLst>
            <pc:docMk/>
            <pc:sldMk cId="3350385076" sldId="387"/>
            <ac:spMk id="12" creationId="{75A105BA-0119-2142-F67C-71208B11A752}"/>
          </ac:spMkLst>
        </pc:spChg>
        <pc:spChg chg="mod">
          <ac:chgData name="Kelly Reene" userId="c7ab6f41-e454-45d3-aeb1-41bafe1ebdd0" providerId="ADAL" clId="{DA2E04C9-2B5E-4205-898E-377D3054D1F2}" dt="2023-02-28T13:48:33.949" v="79" actId="1038"/>
          <ac:spMkLst>
            <pc:docMk/>
            <pc:sldMk cId="3350385076" sldId="387"/>
            <ac:spMk id="13" creationId="{124C4744-F2BA-8F2E-2B15-286CAC73B297}"/>
          </ac:spMkLst>
        </pc:spChg>
        <pc:spChg chg="mod">
          <ac:chgData name="Kelly Reene" userId="c7ab6f41-e454-45d3-aeb1-41bafe1ebdd0" providerId="ADAL" clId="{DA2E04C9-2B5E-4205-898E-377D3054D1F2}" dt="2023-02-28T13:48:52.991" v="125" actId="1038"/>
          <ac:spMkLst>
            <pc:docMk/>
            <pc:sldMk cId="3350385076" sldId="387"/>
            <ac:spMk id="14" creationId="{AABD31FD-9D6E-9682-B2B3-BDA0394E38BE}"/>
          </ac:spMkLst>
        </pc:spChg>
        <pc:spChg chg="mod">
          <ac:chgData name="Kelly Reene" userId="c7ab6f41-e454-45d3-aeb1-41bafe1ebdd0" providerId="ADAL" clId="{DA2E04C9-2B5E-4205-898E-377D3054D1F2}" dt="2023-02-28T13:49:09.551" v="151" actId="1038"/>
          <ac:spMkLst>
            <pc:docMk/>
            <pc:sldMk cId="3350385076" sldId="387"/>
            <ac:spMk id="15" creationId="{56FD5F78-043C-7847-721F-93632574F8B7}"/>
          </ac:spMkLst>
        </pc:spChg>
        <pc:spChg chg="mod">
          <ac:chgData name="Kelly Reene" userId="c7ab6f41-e454-45d3-aeb1-41bafe1ebdd0" providerId="ADAL" clId="{DA2E04C9-2B5E-4205-898E-377D3054D1F2}" dt="2023-02-28T12:11:12.180" v="13" actId="1036"/>
          <ac:spMkLst>
            <pc:docMk/>
            <pc:sldMk cId="3350385076" sldId="387"/>
            <ac:spMk id="17" creationId="{4D039E97-A5A9-B6C2-A67D-513D29C7240C}"/>
          </ac:spMkLst>
        </pc:spChg>
        <pc:spChg chg="mod">
          <ac:chgData name="Kelly Reene" userId="c7ab6f41-e454-45d3-aeb1-41bafe1ebdd0" providerId="ADAL" clId="{DA2E04C9-2B5E-4205-898E-377D3054D1F2}" dt="2023-02-28T13:48:44.720" v="103" actId="1038"/>
          <ac:spMkLst>
            <pc:docMk/>
            <pc:sldMk cId="3350385076" sldId="387"/>
            <ac:spMk id="18" creationId="{AAC9FCEA-0086-05C5-A30E-DD0FBA80567D}"/>
          </ac:spMkLst>
        </pc:spChg>
        <pc:spChg chg="mod">
          <ac:chgData name="Kelly Reene" userId="c7ab6f41-e454-45d3-aeb1-41bafe1ebdd0" providerId="ADAL" clId="{DA2E04C9-2B5E-4205-898E-377D3054D1F2}" dt="2023-02-28T13:48:52.991" v="125" actId="1038"/>
          <ac:spMkLst>
            <pc:docMk/>
            <pc:sldMk cId="3350385076" sldId="387"/>
            <ac:spMk id="19" creationId="{C4BADD55-E7E4-C760-2B56-3AB5EC122AA7}"/>
          </ac:spMkLst>
        </pc:spChg>
        <pc:spChg chg="mod">
          <ac:chgData name="Kelly Reene" userId="c7ab6f41-e454-45d3-aeb1-41bafe1ebdd0" providerId="ADAL" clId="{DA2E04C9-2B5E-4205-898E-377D3054D1F2}" dt="2023-02-28T13:49:09.551" v="151" actId="1038"/>
          <ac:spMkLst>
            <pc:docMk/>
            <pc:sldMk cId="3350385076" sldId="387"/>
            <ac:spMk id="21" creationId="{1E7311BC-EC6B-DEE4-EC3A-473869E98C5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51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488583" cy="1719262"/>
          </a:xfrm>
        </p:spPr>
        <p:txBody>
          <a:bodyPr/>
          <a:lstStyle/>
          <a:p>
            <a:r>
              <a:rPr lang="en-US" sz="3600" dirty="0">
                <a:latin typeface="+mn-lt"/>
                <a:cs typeface="Arial"/>
              </a:rPr>
              <a:t>PMI</a:t>
            </a: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as-IN" sz="3600" dirty="0">
                <a:latin typeface="Agrandir Medium"/>
                <a:cs typeface="Arial"/>
              </a:rPr>
              <a:t>সংস্কৃতি মূল্যবোধ</a:t>
            </a:r>
            <a:r>
              <a:rPr lang="en-US" sz="3600" dirty="0">
                <a:latin typeface="Agrandir Medium"/>
                <a:cs typeface="Arial"/>
              </a:rPr>
              <a:t> ও </a:t>
            </a:r>
            <a:r>
              <a:rPr lang="as-IN" sz="3600" dirty="0">
                <a:latin typeface="Agrandir Medium"/>
                <a:cs typeface="Arial"/>
              </a:rPr>
              <a:t>আচরণ</a:t>
            </a:r>
            <a:endParaRPr lang="en-US" sz="36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bn-IN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আরও তথ্যের জন্য  ইমেল করুন</a:t>
            </a:r>
            <a:r>
              <a:rPr lang="en-US" sz="105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culture@pmi.org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31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30557" y="1563051"/>
            <a:ext cx="2045185" cy="4172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2000" dirty="0">
                <a:solidFill>
                  <a:srgbClr val="2B008C"/>
                </a:solidFill>
                <a:latin typeface="Agrandir" pitchFamily="2" charset="77"/>
              </a:rPr>
              <a:t>উ</a:t>
            </a:r>
            <a:r>
              <a:rPr lang="en-IN" sz="2000" dirty="0" err="1">
                <a:solidFill>
                  <a:srgbClr val="2B008C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চ্চ</a:t>
            </a:r>
            <a:r>
              <a:rPr lang="as-IN" sz="2000" dirty="0">
                <a:solidFill>
                  <a:srgbClr val="2B008C"/>
                </a:solidFill>
                <a:latin typeface="Agrandir" pitchFamily="2" charset="77"/>
              </a:rPr>
              <a:t>লক্ষ্য স্থির করুন 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শীর্ষ মানের কাজের জন্য সঠিক মানদণ্ড নির্ধারণ করি যাতে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সম্প্রদায়ের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সবচেয়ে বেশী প্রভাব পড়ে</a:t>
            </a:r>
            <a:endParaRPr lang="en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endParaRPr lang="as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দীর্ঘ-মেয়াদী প্রভাবের কথা মাথায় রেখে সবাইকে স্বল্প-মেয়াদী উপায়ে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কাজ করার পথ দেখাই।</a:t>
            </a:r>
          </a:p>
          <a:p>
            <a:pPr>
              <a:lnSpc>
                <a:spcPts val="1550"/>
              </a:lnSpc>
            </a:pPr>
            <a:endParaRPr lang="as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আমরা</a:t>
            </a: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নির্ভয়ে</a:t>
            </a: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আমাদের সব কাজের দায়িত্ব স্বীকার করি,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কারন</a:t>
            </a: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আমরা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জানি যে প্রতিটি পদক্ষেপ গুরুত্বপূর্ণ।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166756" y="1563051"/>
            <a:ext cx="2045185" cy="354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2000" dirty="0">
                <a:solidFill>
                  <a:schemeClr val="accent1"/>
                </a:solidFill>
                <a:latin typeface="Agrandir" pitchFamily="2" charset="77"/>
              </a:rPr>
              <a:t>সবকিছু সহজ করে তুলুন </a:t>
            </a:r>
            <a:endParaRPr lang="en-US" sz="2000" dirty="0">
              <a:solidFill>
                <a:schemeClr val="accent1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আমাদের সাথে কাজ করা সহজ।</a:t>
            </a:r>
          </a:p>
          <a:p>
            <a:pPr>
              <a:lnSpc>
                <a:spcPts val="1550"/>
              </a:lnSpc>
            </a:pPr>
            <a:endParaRPr lang="as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কোন</a:t>
            </a: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পরিস্থিতি আমাদের বাধা দিলে আমরা অন্য আ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রো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ভালো রাস্তা খুঁজে বার ক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র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তে</a:t>
            </a: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পারি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।</a:t>
            </a:r>
          </a:p>
          <a:p>
            <a:pPr>
              <a:lnSpc>
                <a:spcPts val="1550"/>
              </a:lnSpc>
            </a:pPr>
            <a:endParaRPr lang="as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যে প্রভাবটি সবথেকে গুরুত্বপূর্ণ</a:t>
            </a: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আমরা</a:t>
            </a: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তাকেই প্রাধান্য দিই এবং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লক্ষে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পৌঁছনোর সবথেকে সরাসরি রাস্তা বেছে নিই।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4924324" y="1563051"/>
            <a:ext cx="2045185" cy="396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2000" dirty="0">
                <a:solidFill>
                  <a:srgbClr val="05BFE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সবাইকে স্বাগত আহ্বান</a:t>
            </a:r>
            <a:r>
              <a:rPr lang="en-IN" sz="2000" dirty="0">
                <a:solidFill>
                  <a:srgbClr val="05BFE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2000" dirty="0" err="1">
                <a:solidFill>
                  <a:srgbClr val="05BFE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জানান</a:t>
            </a:r>
            <a:endParaRPr lang="en-US" sz="2000" dirty="0">
              <a:solidFill>
                <a:srgbClr val="2B008C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সকলকে মন থেকে অন্তর্ভুক্ত করি,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কারন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আমাদের পার্থ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ক্য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গুলিই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আমাদে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র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কে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শক্তিশালী করে।</a:t>
            </a:r>
          </a:p>
          <a:p>
            <a:pPr>
              <a:lnSpc>
                <a:spcPts val="1550"/>
              </a:lnSpc>
            </a:pPr>
            <a:endParaRPr lang="as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মানবতার সাথে কাজ করি, অন্যদের প্রয়োজনের প্রতি যত্ন, সহমর্মিতা ও সম্মান দেখাই। </a:t>
            </a:r>
          </a:p>
          <a:p>
            <a:pPr>
              <a:lnSpc>
                <a:spcPts val="1550"/>
              </a:lnSpc>
            </a:pPr>
            <a:endParaRPr lang="as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সৎ উদ্দেশ্যে কাজ করি এবং সবাইকে বোঝার চেষ্টা করি, বিচার করি না।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04341" y="1563051"/>
            <a:ext cx="2045185" cy="355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2000" dirty="0">
                <a:solidFill>
                  <a:srgbClr val="8A66C4"/>
                </a:solidFill>
                <a:latin typeface="Agrandir" pitchFamily="2" charset="77"/>
              </a:rPr>
              <a:t>কৌতূহলকে স্বাগত জানানো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সবসময়েই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 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সম্প্রদায়কে আরো ভালো পরিষেবা দেওয়ার উপায় খুঁজি।</a:t>
            </a:r>
          </a:p>
          <a:p>
            <a:pPr>
              <a:lnSpc>
                <a:spcPts val="1550"/>
              </a:lnSpc>
            </a:pPr>
            <a:endParaRPr lang="as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চ্যালেঞ্জগুলিকে উদ্ভাবনের সুযোগ হিসাবে দেখি ও তার সদ্ব্যবহার করি। </a:t>
            </a:r>
          </a:p>
          <a:p>
            <a:pPr>
              <a:lnSpc>
                <a:spcPts val="1550"/>
              </a:lnSpc>
            </a:pPr>
            <a:endParaRPr lang="as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কাজটি সঠিক করার 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জন্য </a:t>
            </a:r>
            <a:r>
              <a:rPr lang="b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দ্রুত</a:t>
            </a: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ব্যর্থতা স্বীকার করার ক্ষমতা রাখি।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694181" y="1563051"/>
            <a:ext cx="2276144" cy="4583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2000" dirty="0">
                <a:solidFill>
                  <a:srgbClr val="0080A8"/>
                </a:solidFill>
                <a:latin typeface="Agrandir" pitchFamily="2" charset="77"/>
              </a:rPr>
              <a:t>একসাথে আমরা পারব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গভীর, আস্থাজনক সম্পর্ক তৈরি করি যা আমাদের লক্ষ্যের দিকে এগোনোর জন্য একসাথে কাজ করতে সাহায্য করে।</a:t>
            </a:r>
          </a:p>
          <a:p>
            <a:pPr>
              <a:lnSpc>
                <a:spcPts val="1550"/>
              </a:lnSpc>
            </a:pPr>
            <a:endParaRPr lang="as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আমাদের মিলিত উদ্দেশ্যকে কাজে লাগিয়ে নিজেদেরকে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এক</a:t>
            </a: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সম্প্রদায়ে এক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সুত্রে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বাঁধি ও সর্বোপরি প্রভাব বিস্তার করার জন্য নিজেদেরকে চালনা করি।</a:t>
            </a:r>
          </a:p>
          <a:p>
            <a:pPr>
              <a:lnSpc>
                <a:spcPts val="1550"/>
              </a:lnSpc>
            </a:pPr>
            <a:endParaRPr lang="as-IN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আমাদের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বিশ্ব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জনীন লক্ষ্যগুলির সাথে সামঞ্জস্য রেখে কাজ করি,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এবং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পাশাপাশি স্থানীয়ভাবে পরিষেবা দেওয়ারও ক্ষমতা রাখি।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</a:t>
            </a:r>
            <a:r>
              <a:rPr lang="as-IN" sz="2800" dirty="0">
                <a:latin typeface="Agrandir Bold" panose="00000800000000000000" pitchFamily="2" charset="0"/>
              </a:rPr>
              <a:t>সংস্কৃতি মূল্যবোধ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01FF46-685A-E53E-0932-413B60D5AFA7}"/>
              </a:ext>
            </a:extLst>
          </p:cNvPr>
          <p:cNvSpPr/>
          <p:nvPr/>
        </p:nvSpPr>
        <p:spPr>
          <a:xfrm>
            <a:off x="4909015" y="980230"/>
            <a:ext cx="2264514" cy="512064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27D44-46A3-CA15-59C7-756B3444F816}"/>
              </a:ext>
            </a:extLst>
          </p:cNvPr>
          <p:cNvSpPr/>
          <p:nvPr/>
        </p:nvSpPr>
        <p:spPr>
          <a:xfrm>
            <a:off x="4916723" y="991492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43394-19AA-657B-8240-58038A242533}"/>
              </a:ext>
            </a:extLst>
          </p:cNvPr>
          <p:cNvSpPr/>
          <p:nvPr/>
        </p:nvSpPr>
        <p:spPr>
          <a:xfrm>
            <a:off x="7298531" y="991492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32415-1226-E3F8-5947-1343B63841ED}"/>
              </a:ext>
            </a:extLst>
          </p:cNvPr>
          <p:cNvSpPr/>
          <p:nvPr/>
        </p:nvSpPr>
        <p:spPr>
          <a:xfrm>
            <a:off x="9707766" y="991492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2C32B-03EA-DDF2-D42D-E93C92B858E1}"/>
              </a:ext>
            </a:extLst>
          </p:cNvPr>
          <p:cNvSpPr/>
          <p:nvPr/>
        </p:nvSpPr>
        <p:spPr>
          <a:xfrm>
            <a:off x="146998" y="991491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3BD06-27A3-2966-AD06-B53FBB755BF2}"/>
              </a:ext>
            </a:extLst>
          </p:cNvPr>
          <p:cNvSpPr txBox="1"/>
          <p:nvPr/>
        </p:nvSpPr>
        <p:spPr>
          <a:xfrm>
            <a:off x="2675468" y="1055913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ABBB04-F974-47DB-BC8F-8254B269435C}"/>
              </a:ext>
            </a:extLst>
          </p:cNvPr>
          <p:cNvSpPr/>
          <p:nvPr/>
        </p:nvSpPr>
        <p:spPr>
          <a:xfrm>
            <a:off x="142592" y="980230"/>
            <a:ext cx="2258441" cy="512064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4B5A4-7774-E29B-2DBF-2FE6AFDAE3F7}"/>
              </a:ext>
            </a:extLst>
          </p:cNvPr>
          <p:cNvSpPr/>
          <p:nvPr/>
        </p:nvSpPr>
        <p:spPr>
          <a:xfrm>
            <a:off x="2520550" y="991492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A105BA-0119-2142-F67C-71208B11A752}"/>
              </a:ext>
            </a:extLst>
          </p:cNvPr>
          <p:cNvSpPr/>
          <p:nvPr/>
        </p:nvSpPr>
        <p:spPr>
          <a:xfrm>
            <a:off x="2513884" y="980230"/>
            <a:ext cx="2280597" cy="512064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BD31FD-9D6E-9682-B2B3-BDA0394E38BE}"/>
              </a:ext>
            </a:extLst>
          </p:cNvPr>
          <p:cNvSpPr/>
          <p:nvPr/>
        </p:nvSpPr>
        <p:spPr>
          <a:xfrm>
            <a:off x="7290020" y="980230"/>
            <a:ext cx="2300293" cy="512064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FD5F78-043C-7847-721F-93632574F8B7}"/>
              </a:ext>
            </a:extLst>
          </p:cNvPr>
          <p:cNvSpPr/>
          <p:nvPr/>
        </p:nvSpPr>
        <p:spPr>
          <a:xfrm>
            <a:off x="9702016" y="980230"/>
            <a:ext cx="2286348" cy="512064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385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03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2900" dirty="0">
                <a:solidFill>
                  <a:schemeClr val="accent1"/>
                </a:solidFill>
                <a:latin typeface="Agrandir" pitchFamily="2" charset="77"/>
              </a:rPr>
              <a:t>সবকিছু সহজ করে তুলুন </a:t>
            </a:r>
            <a:endParaRPr lang="en-US" sz="2900" dirty="0">
              <a:solidFill>
                <a:schemeClr val="accent1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আমাদের সাথে কাজ করা সহজ।</a:t>
            </a:r>
          </a:p>
          <a:p>
            <a:pPr>
              <a:lnSpc>
                <a:spcPts val="1550"/>
              </a:lnSpc>
            </a:pPr>
            <a:endParaRPr lang="as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কোন</a:t>
            </a:r>
            <a:r>
              <a:rPr lang="en-IN" sz="1400" dirty="0">
                <a:latin typeface="Agrandir" panose="00000500000000000000" pitchFamily="2" charset="0"/>
              </a:rPr>
              <a:t> </a:t>
            </a:r>
            <a:r>
              <a:rPr lang="as-IN" sz="1400" dirty="0">
                <a:latin typeface="Agrandir" panose="00000500000000000000" pitchFamily="2" charset="0"/>
              </a:rPr>
              <a:t>পরিস্থিতি আমাদের বাধা দিলে আমরা অন্য আ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রো</a:t>
            </a:r>
            <a:r>
              <a:rPr lang="as-IN" sz="1400" dirty="0">
                <a:latin typeface="Agrandir" panose="00000500000000000000" pitchFamily="2" charset="0"/>
              </a:rPr>
              <a:t> ভালো রাস্তা খুঁজে বার ক</a:t>
            </a:r>
            <a:r>
              <a:rPr lang="as-IN" sz="1400" dirty="0">
                <a:latin typeface="Vrinda" panose="020B0502040204020203" pitchFamily="34" charset="0"/>
                <a:cs typeface="Vrinda" panose="020B0502040204020203" pitchFamily="34" charset="0"/>
              </a:rPr>
              <a:t>র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তে</a:t>
            </a:r>
            <a:r>
              <a:rPr lang="en-IN" sz="1400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পারি</a:t>
            </a:r>
            <a:r>
              <a:rPr lang="as-IN" sz="1400" dirty="0">
                <a:latin typeface="Agrandir" panose="00000500000000000000" pitchFamily="2" charset="0"/>
              </a:rPr>
              <a:t>।</a:t>
            </a:r>
          </a:p>
          <a:p>
            <a:pPr>
              <a:lnSpc>
                <a:spcPts val="1550"/>
              </a:lnSpc>
            </a:pPr>
            <a:endParaRPr lang="as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যে প্রভাবটি সবথেকে গুরুত্বপূর্ণ</a:t>
            </a:r>
            <a:r>
              <a:rPr lang="en-IN" sz="1400" dirty="0">
                <a:latin typeface="Agrandir" panose="00000500000000000000" pitchFamily="2" charset="0"/>
              </a:rPr>
              <a:t>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আমরা</a:t>
            </a:r>
            <a:r>
              <a:rPr lang="en-IN" sz="1400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400" dirty="0">
                <a:latin typeface="Agrandir" panose="00000500000000000000" pitchFamily="2" charset="0"/>
              </a:rPr>
              <a:t>তাকেই প্রাধান্য দিই এবং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লক্ষে</a:t>
            </a:r>
            <a:r>
              <a:rPr lang="as-IN" sz="1400" dirty="0">
                <a:latin typeface="Agrandir" panose="00000500000000000000" pitchFamily="2" charset="0"/>
              </a:rPr>
              <a:t> পৌঁছনোর সবথেকে সরাসরি রাস্তা বেছে নিই।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s-IN" sz="1200" dirty="0">
                <a:solidFill>
                  <a:srgbClr val="FF610F"/>
                </a:solidFill>
                <a:latin typeface="Agrandir Medium" pitchFamily="2" charset="77"/>
              </a:rPr>
              <a:t>আচরণ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দ্রুত সঠিক ফলাফলে পৌঁছনোর জন্য আমি আন্তরিক ও অমায়িকভাবে কথা বলি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রয়োজনীয় ব্যক্তিদের সাথে সামঞ্জস্য রেখে স্পষ্ট, সহজ ও স্বচ্ছ যোগাযো</a:t>
            </a:r>
            <a:r>
              <a:rPr lang="en-IN" sz="110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গের</a:t>
            </a: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সুযোগ করে দিই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যেখানে সম্ভব আমি জটিলতা কমানোর ও বাধা দূর করার চেষ্টা করি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সঠিকভাবে সঠিক লোকজনদের যুক্ত করি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যেখানে সম্ভব সেখানে দ্রুত কাজ করি, যেখানে প্রয়োজন সেখানে পরামর্শ চাই এবং আমার সিদ্ধান্তকে সমর্থন করার মত অভিজ্ঞতা এবং/অথবা তথ্য আমার কাছে আছে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কিছু কিছু বিষয়ে ‘না’ বলি, যাতে সবথেকে গুরুত্বপূর্ণ বিষয়গুলিতে ‘হ্যাঁ’ বলতে পারি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451770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4998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2900" dirty="0">
                <a:solidFill>
                  <a:srgbClr val="2B008C"/>
                </a:solidFill>
                <a:latin typeface="Agrandir" pitchFamily="2" charset="77"/>
              </a:rPr>
              <a:t>উ</a:t>
            </a:r>
            <a:r>
              <a:rPr lang="en-IN" sz="2900" dirty="0" err="1">
                <a:solidFill>
                  <a:srgbClr val="2B008C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চ্চ</a:t>
            </a:r>
            <a:r>
              <a:rPr lang="as-IN" sz="2900" dirty="0">
                <a:solidFill>
                  <a:srgbClr val="2B008C"/>
                </a:solidFill>
                <a:latin typeface="Agrandir" pitchFamily="2" charset="77"/>
              </a:rPr>
              <a:t>লক্ষ্য স্থির করুন </a:t>
            </a:r>
            <a:endParaRPr lang="en-US" sz="29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শীর্ষ মানের কাজের জন্য সঠিক মানদণ্ড নির্ধারণ করি যাতে </a:t>
            </a:r>
            <a:r>
              <a:rPr lang="en-US" sz="1400" dirty="0">
                <a:latin typeface="Agrandir" panose="00000500000000000000" pitchFamily="2" charset="0"/>
              </a:rPr>
              <a:t>PMI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সম্প্রদায়ের</a:t>
            </a:r>
            <a:r>
              <a:rPr lang="as-IN" sz="1400" dirty="0">
                <a:latin typeface="Agrandir" panose="00000500000000000000" pitchFamily="2" charset="0"/>
              </a:rPr>
              <a:t> সবচেয়ে বেশী প্রভাব পড়ে</a:t>
            </a:r>
            <a:endParaRPr lang="en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endParaRPr lang="as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দীর্ঘ-মেয়াদী প্রভাবের কথা মাথায় রেখে সবাইকে স্বল্প-মেয়াদী উপায়ে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as-IN" sz="1400" dirty="0">
                <a:latin typeface="Agrandir" panose="00000500000000000000" pitchFamily="2" charset="0"/>
              </a:rPr>
              <a:t>কাজ করার পথ দেখাই।</a:t>
            </a:r>
          </a:p>
          <a:p>
            <a:pPr>
              <a:lnSpc>
                <a:spcPts val="1550"/>
              </a:lnSpc>
            </a:pPr>
            <a:endParaRPr lang="as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আমরা</a:t>
            </a:r>
            <a:r>
              <a:rPr lang="en-IN" sz="1400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নির্ভয়ে</a:t>
            </a:r>
            <a:r>
              <a:rPr lang="en-IN" sz="1400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400" dirty="0">
                <a:latin typeface="Agrandir" panose="00000500000000000000" pitchFamily="2" charset="0"/>
              </a:rPr>
              <a:t>আমাদের সব কাজের দায়িত্ব স্বীকার করি,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কারন</a:t>
            </a:r>
            <a:r>
              <a:rPr lang="en-IN" sz="1400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আমরা</a:t>
            </a:r>
            <a:r>
              <a:rPr lang="as-IN" sz="1400" dirty="0">
                <a:latin typeface="Agrandir" panose="00000500000000000000" pitchFamily="2" charset="0"/>
              </a:rPr>
              <a:t> জানি যে প্রতিটি পদক্ষেপ গুরুত্বপূর্ণ।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s-IN" sz="1200" dirty="0">
                <a:solidFill>
                  <a:srgbClr val="4F17A8"/>
                </a:solidFill>
                <a:latin typeface="Agrandir Medium" pitchFamily="2" charset="77"/>
              </a:rPr>
              <a:t>আচরণ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অনবরত অসাধারণ অভিজ্ঞতা ও কাজ প্রদান করি, এবং সবসময় আরো ভালো করার উপায়</a:t>
            </a:r>
            <a:r>
              <a:rPr lang="e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IN" sz="110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খোঁজ</a:t>
            </a:r>
            <a:r>
              <a:rPr lang="en-IN" sz="1100" dirty="0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10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করি</a:t>
            </a:r>
            <a:endParaRPr lang="as-IN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আমাদের শিল্পের সাম্প্রতিকতম বিষয়গুলির খবর রাখি এবং আমার কাজটিকে আরো উচ্চ মানের করার জন্য এই শিক্ষা ব্যবহার করি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দীর্ঘ-মেয়াদী প্রভাবের কথা মাথায় রেখে দ্রুত ও টেকসই পদ্ধতিতে কাজ করি এবং বুদ্ধিদীপ্ত ঝুঁকি নিই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আত্মসচেতন ও নিয়মিতভাবে লোকজনের মতামত চাই, কেননা আমি বিশ্বাস করি এটি</a:t>
            </a:r>
            <a:r>
              <a:rPr lang="en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IN" sz="110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আমার</a:t>
            </a: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ব্যক্তিগত বৃদ্ধির রাস্তা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</a:t>
            </a:r>
            <a:r>
              <a:rPr lang="en-IN" sz="110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কাজের</a:t>
            </a:r>
            <a:r>
              <a:rPr lang="en-IN" sz="1100" dirty="0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পক্ষপাতী এবং ফলাফলের দায়বদ্ধতা স্বীকার করি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নৈতিকভাবে ও সততার সাথে কাজে করি, সবসময় আমার প্রতিশ্রুতিগুলি পূরণ করি এবং বিশ্বাস করি যে অন্যেরাও তাই করবেন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33336" y="3669437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433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2900" dirty="0">
                <a:solidFill>
                  <a:srgbClr val="05BFE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সবাইকে স্বাগত আহ্বান</a:t>
            </a:r>
            <a:r>
              <a:rPr lang="en-IN" sz="2900" dirty="0">
                <a:solidFill>
                  <a:srgbClr val="05BFE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2900" dirty="0" err="1">
                <a:solidFill>
                  <a:srgbClr val="05BFE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জানান</a:t>
            </a:r>
            <a:endParaRPr lang="en-US" sz="2900" dirty="0">
              <a:solidFill>
                <a:srgbClr val="2B008C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সকলকে মন থেকে অন্তর্ভুক্ত করি,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কারন</a:t>
            </a:r>
            <a:r>
              <a:rPr lang="as-IN" sz="1400" dirty="0">
                <a:latin typeface="Agrandir" panose="00000500000000000000" pitchFamily="2" charset="0"/>
              </a:rPr>
              <a:t> আমাদের পার্থ</a:t>
            </a:r>
            <a:r>
              <a:rPr lang="as-IN" sz="1400" dirty="0">
                <a:latin typeface="Vrinda" panose="020B0502040204020203" pitchFamily="34" charset="0"/>
                <a:cs typeface="Vrinda" panose="020B0502040204020203" pitchFamily="34" charset="0"/>
              </a:rPr>
              <a:t>ক্য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গুলিই</a:t>
            </a:r>
            <a:r>
              <a:rPr lang="as-IN" sz="1400" dirty="0">
                <a:latin typeface="Agrandir" panose="00000500000000000000" pitchFamily="2" charset="0"/>
              </a:rPr>
              <a:t> আমাদে</a:t>
            </a:r>
            <a:r>
              <a:rPr lang="as-IN" sz="1400" dirty="0">
                <a:latin typeface="Vrinda" panose="020B0502040204020203" pitchFamily="34" charset="0"/>
                <a:cs typeface="Vrinda" panose="020B0502040204020203" pitchFamily="34" charset="0"/>
              </a:rPr>
              <a:t>র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কে</a:t>
            </a:r>
            <a:r>
              <a:rPr lang="as-IN" sz="1400" dirty="0">
                <a:latin typeface="Agrandir" panose="00000500000000000000" pitchFamily="2" charset="0"/>
              </a:rPr>
              <a:t> শক্তিশালী করে।</a:t>
            </a:r>
          </a:p>
          <a:p>
            <a:pPr>
              <a:lnSpc>
                <a:spcPts val="1550"/>
              </a:lnSpc>
            </a:pPr>
            <a:endParaRPr lang="as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মানবতার সাথে কাজ করি, অন্যদের প্রয়োজনের প্রতি যত্ন, সহমর্মিতা ও সম্মান দেখাই। </a:t>
            </a:r>
          </a:p>
          <a:p>
            <a:pPr>
              <a:lnSpc>
                <a:spcPts val="1550"/>
              </a:lnSpc>
            </a:pPr>
            <a:endParaRPr lang="as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সৎ উদ্দেশ্যে কাজ করি এবং সবাইকে বোঝার চেষ্টা করি, বিচার করি না।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s-IN" sz="1200" dirty="0">
                <a:solidFill>
                  <a:srgbClr val="05BFE0"/>
                </a:solidFill>
                <a:latin typeface="Agrandir Medium" pitchFamily="2" charset="77"/>
              </a:rPr>
              <a:t>আচরণ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অসম্মান, পক্ষপাতিত্ব বা বৈষম্যের ঘটনা ঘটলে আওয়াজ তুলি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এমন নিরাপদ, সহায়ক ও সম্মানজনক পরিবেশ তৈরি করি যাতে আমরা সবাই আমাদের দাবির কথা জানাতে পারি ও সবার কথাই শোনা হয়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নিজের পক্ষপাতিত্ব এবং পটভূমি সম্বন্ধে সচেতন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অন্যদের স্বতন্ত্র পটভূমি, চাহিদা, অভিজ্ঞতা ও দৃষ্টিভঙ্গি বোঝার জন্য যথেষ্ট সময় নিই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অন্যদের প্রতি সহমর্মিতা বোধ করি, তাদের সেরাটা দেখি ও আমাদের অংশীদারিত্বকে সফল করার সুযোগ খুঁজি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নিজের ভালো থাকা ও মানসিক স্বাস্থ্যকে প্রাধান্য দিই এবং অন্যদেরও তা করার সুযোগ দিই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67539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399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2900" dirty="0">
                <a:solidFill>
                  <a:srgbClr val="8A66C4"/>
                </a:solidFill>
                <a:latin typeface="Agrandir" pitchFamily="2" charset="77"/>
              </a:rPr>
              <a:t>কৌতূহলকে স্বাগত জানানো</a:t>
            </a:r>
            <a:endParaRPr lang="en-US" sz="29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সবসময়েই </a:t>
            </a:r>
            <a:r>
              <a:rPr lang="en-US" sz="1400" dirty="0">
                <a:latin typeface="Agrandir" panose="00000500000000000000" pitchFamily="2" charset="0"/>
              </a:rPr>
              <a:t>PMI </a:t>
            </a:r>
            <a:r>
              <a:rPr lang="as-IN" sz="1400" dirty="0">
                <a:latin typeface="Agrandir" panose="00000500000000000000" pitchFamily="2" charset="0"/>
              </a:rPr>
              <a:t>সম্প্রদায়কে আরো ভালো পরিষেবা দেওয়ার উপায় খুঁজি।</a:t>
            </a:r>
          </a:p>
          <a:p>
            <a:pPr>
              <a:lnSpc>
                <a:spcPts val="1550"/>
              </a:lnSpc>
            </a:pPr>
            <a:endParaRPr lang="as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চ্যালেঞ্জগুলিকে উদ্ভাবনের সুযোগ হিসাবে দেখি ও তার সদ্ব্যবহার করি। </a:t>
            </a:r>
          </a:p>
          <a:p>
            <a:pPr>
              <a:lnSpc>
                <a:spcPts val="1550"/>
              </a:lnSpc>
            </a:pPr>
            <a:endParaRPr lang="as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কাজটি সঠিক করার </a:t>
            </a:r>
            <a:r>
              <a:rPr lang="as-IN" sz="1400" dirty="0">
                <a:latin typeface="Vrinda" panose="020B0502040204020203" pitchFamily="34" charset="0"/>
                <a:cs typeface="Vrinda" panose="020B0502040204020203" pitchFamily="34" charset="0"/>
              </a:rPr>
              <a:t>জন্য </a:t>
            </a:r>
            <a:r>
              <a:rPr lang="bn-IN" sz="1400" dirty="0">
                <a:latin typeface="Vrinda" panose="020B0502040204020203" pitchFamily="34" charset="0"/>
                <a:cs typeface="Vrinda" panose="020B0502040204020203" pitchFamily="34" charset="0"/>
              </a:rPr>
              <a:t>দ্রুত</a:t>
            </a:r>
            <a:r>
              <a:rPr lang="en-IN" sz="1400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400" dirty="0">
                <a:latin typeface="Agrandir" panose="00000500000000000000" pitchFamily="2" charset="0"/>
              </a:rPr>
              <a:t>ব্যর্থতা স্বীকার করার ক্ষমতা রাখি।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as-IN" sz="1200" dirty="0">
                <a:solidFill>
                  <a:srgbClr val="8A66C4"/>
                </a:solidFill>
                <a:latin typeface="Agrandir Medium" pitchFamily="2" charset="77"/>
              </a:rPr>
              <a:t>আচরণ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যুক্তি দিয়ে ভাবনাচিন্তা করি ও এমন সমাধানের কথা বলি যা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সম্প্রদায়ের চাহিদাগুলি আরো ভালোভাবে মেটা</a:t>
            </a:r>
            <a:r>
              <a:rPr lang="en-IN" sz="110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তে</a:t>
            </a:r>
            <a:r>
              <a:rPr lang="en-IN" sz="1100" dirty="0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10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পারবে</a:t>
            </a:r>
            <a:endParaRPr lang="as-IN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মূল্যবোধ তৈরি ও উন্নতি করার জন্য আমি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PMI-</a:t>
            </a: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এর বাইরেও নতুন রাস্তা খুঁজি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যে সমস্যার মুখোমুখি হই তার সমাধানের জন্য উদ্যোগ নিই ও দায়িত্ব গ্রহণ করি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মন-খোলা রাখি, অনুসন্ধিৎসু থাকি ও পরিবর্তনের সুযোগগুলিকে </a:t>
            </a: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আপন করে নিই 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এমন পরিবেশ তৈরি করি যেখানে নিরাপদে পরীক্ষা-নিরীক্ষা করা ও নিজের ভুলত্রুটি ভাগ করে নেওয়া যায়, যা উন্নতির পথ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</a:t>
            </a:r>
            <a:r>
              <a:rPr lang="en-IN" sz="110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সর্বদা</a:t>
            </a: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অন্যদের থেকে শিখি এবং স্বীকার করি যে এগোনোর জন্য সবসময়েই একটির থেকে বেশি ‘সঠিক’ রাস্তা থাকা সম্ভব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089304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462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2900" dirty="0">
                <a:solidFill>
                  <a:srgbClr val="0080A8"/>
                </a:solidFill>
                <a:latin typeface="Agrandir" pitchFamily="2" charset="77"/>
              </a:rPr>
              <a:t>একসাথে আমরা পারব</a:t>
            </a:r>
            <a:endParaRPr lang="en-US" sz="29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গভীর, আস্থাজনক সম্পর্ক তৈরি করি যা আমাদের লক্ষ্যের দিকে এগোনোর জন্য একসাথে কাজ করতে সাহায্য করে।</a:t>
            </a:r>
          </a:p>
          <a:p>
            <a:pPr>
              <a:lnSpc>
                <a:spcPts val="1550"/>
              </a:lnSpc>
            </a:pPr>
            <a:endParaRPr lang="as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আমাদের মিলিত উদ্দেশ্যকে কাজে লাগিয়ে নিজেদেরকে</a:t>
            </a:r>
            <a:r>
              <a:rPr lang="en-US" sz="1400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এক</a:t>
            </a:r>
            <a:r>
              <a:rPr lang="en-IN" sz="1400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400" dirty="0">
                <a:latin typeface="Agrandir" panose="00000500000000000000" pitchFamily="2" charset="0"/>
              </a:rPr>
              <a:t>সম্প্রদায়ে এক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সুত্রে</a:t>
            </a:r>
            <a:r>
              <a:rPr lang="as-IN" sz="1400" dirty="0">
                <a:latin typeface="Agrandir" panose="00000500000000000000" pitchFamily="2" charset="0"/>
              </a:rPr>
              <a:t> বাঁধি ও সর্বোপরি প্রভাব বিস্তার করার জন্য নিজেদেরকে চালনা করি।</a:t>
            </a:r>
          </a:p>
          <a:p>
            <a:pPr>
              <a:lnSpc>
                <a:spcPts val="1550"/>
              </a:lnSpc>
            </a:pPr>
            <a:endParaRPr lang="as-IN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1400" dirty="0">
                <a:latin typeface="Agrandir" panose="00000500000000000000" pitchFamily="2" charset="0"/>
              </a:rPr>
              <a:t>আমরা আমাদের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বিশ্ব</a:t>
            </a:r>
            <a:r>
              <a:rPr lang="as-IN" sz="1400" dirty="0">
                <a:latin typeface="Agrandir" panose="00000500000000000000" pitchFamily="2" charset="0"/>
              </a:rPr>
              <a:t>জনীন লক্ষ্যগুলির সাথে সামঞ্জস্য রেখে কাজ করি,</a:t>
            </a:r>
            <a:r>
              <a:rPr lang="as-IN" sz="1400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latin typeface="Vrinda" panose="020B0502040204020203" pitchFamily="34" charset="0"/>
                <a:cs typeface="Vrinda" panose="020B0502040204020203" pitchFamily="34" charset="0"/>
              </a:rPr>
              <a:t>এবং</a:t>
            </a:r>
            <a:r>
              <a:rPr lang="as-IN" sz="1400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1400" dirty="0">
                <a:latin typeface="Agrandir" panose="00000500000000000000" pitchFamily="2" charset="0"/>
              </a:rPr>
              <a:t>পাশাপাশি স্থানীয়ভাবে পরিষেবা দেওয়ারও ক্ষমতা রাখি।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s-IN" sz="1200" dirty="0">
                <a:solidFill>
                  <a:srgbClr val="0080A8"/>
                </a:solidFill>
                <a:latin typeface="Agrandir Medium" pitchFamily="2" charset="77"/>
              </a:rPr>
              <a:t>আচরণ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এমন ব্যক্তিগত সম্পর্ক তৈরি করি যা অনেকদিন টেকে, শুধুমাত্র যোগাযোগ তৈরি করি না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বোঝার জন্য শুনি এবং যাতে একসাথে সমাধানে পৌঁছনো যায় তার পথ খুঁজি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সাফল্য ও শিক্ষা উদযাপন করি, যাতে আমরা সবাই একসাথে উন্নতি লাভ করতে ও দ্রুত সামনে এগিয়ে যেতে পারি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আমার চারপাশের সবাইকে সমর্থন করি, আমি জানি যে আমরা সবাই সফল হলেই আমি সফল হব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স্পষ্ট কাঠামোর মধ্যে কাজ করার স্বাধীনতা দিই, অর্থপূর্ণ ক্ষমতা প্রদান করি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as-IN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সম্প্রদায়ের সকল সদস্যের ওপরে আমার কাজের প্রভাব আমি বিবেচনা করি এবং আমাদের লক্ষ্যের উদ্দেশ্যে সেরা সামগ্রিক ফলাফল তৈরি করার জন্য কাজ করি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69499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685827" y="975225"/>
            <a:ext cx="2432282" cy="605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গভীর, আস্থাজনক সম্পর্ক তৈরি করি যা আমাদের লক্ষ্যের দিকে এগোনোর জন্য একসাথে কাজ করতে সাহায্য করে।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endParaRPr lang="as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আমাদের মিলিত উদ্দেশ্যকে কাজে লাগিয়ে নিজেদেরকে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এক</a:t>
            </a:r>
            <a:r>
              <a:rPr lang="en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সম্প্রদায়ে এক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সুত্রে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বাঁধি ও সর্বোপরি প্রভাব বিস্তার করার জন্য নিজেদেরকে চালনা করি।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endParaRPr lang="as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আমাদের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বিশ্ব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জনীন লক্ষ্যগুলির সাথে সামঞ্জস্য রেখে কাজ করি,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এবং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পাশাপাশি স্থানীয়ভাবে পরিষেবা দেওয়ারও ক্ষমতা রাখি।</a:t>
            </a:r>
          </a:p>
          <a:p>
            <a:pPr>
              <a:lnSpc>
                <a:spcPts val="1450"/>
              </a:lnSpc>
            </a:pPr>
            <a:endParaRPr lang="en-US" sz="900" dirty="0">
              <a:solidFill>
                <a:srgbClr val="0080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as-IN" sz="900" dirty="0">
                <a:solidFill>
                  <a:srgbClr val="0080A8"/>
                </a:solidFill>
                <a:latin typeface="Agrandir Medium" pitchFamily="2" charset="77"/>
              </a:rPr>
              <a:t>আচরণ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এমন ব্যক্তিগত সম্পর্ক তৈরি করি যা অনেকদিন টেকে, শুধুমাত্র যোগাযোগ তৈরি করি না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বোঝার জন্য শুনি এবং যাতে একসাথে সমাধানে পৌঁছনো যায় তার পথ খুঁজি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সাফল্য ও শিক্ষা উদযাপন করি, যাতে আমরা সবাই একসাথে উন্নতি লাভ করতে ও দ্রুত সামনে এগিয়ে যেতে পারি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আমার চারপাশের সবাইকে সমর্থন করি, আমি জানি যে আমরা সবাই সফল হলেই আমি সফল হব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স্পষ্ট কাঠামোর মধ্যে কাজ করার স্বাধীনতা দিই, অর্থপূর্ণ ক্ষমতা প্রদান করি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সম্প্রদায়ের সকল সদস্যের ওপরে আমার কাজের প্রভাব আমি বিবেচনা করি এবং আমাদের লক্ষ্যের উদ্দেশ্যে সেরা সামগ্রিক ফলাফল তৈরি করার জন্য কাজ করি </a:t>
            </a: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341196" y="975225"/>
            <a:ext cx="2196571" cy="524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সবসময়েই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 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সম্প্রদায়কে আরো ভালো পরিষেবা দেওয়ার উপায় খুঁজি।</a:t>
            </a:r>
          </a:p>
          <a:p>
            <a:pPr>
              <a:lnSpc>
                <a:spcPts val="1550"/>
              </a:lnSpc>
            </a:pPr>
            <a:endParaRPr lang="as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চ্যালেঞ্জগুলিকে উদ্ভাবনের সুযোগ হিসাবে দেখি ও তার সদ্ব্যবহার করি। </a:t>
            </a:r>
          </a:p>
          <a:p>
            <a:pPr>
              <a:lnSpc>
                <a:spcPts val="1550"/>
              </a:lnSpc>
            </a:pPr>
            <a:endParaRPr lang="as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কাজটি সঠিক করার 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জন্য </a:t>
            </a:r>
            <a:r>
              <a:rPr lang="bn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দ্রুত</a:t>
            </a:r>
            <a:r>
              <a:rPr lang="en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ব্যর্থতা স্বীকার করার ক্ষমতা রাখি।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as-IN" sz="900" dirty="0">
                <a:solidFill>
                  <a:srgbClr val="8A66C4"/>
                </a:solidFill>
                <a:latin typeface="Agrandir Medium" pitchFamily="2" charset="77"/>
              </a:rPr>
              <a:t>আচরণ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যুক্তি দিয়ে ভাবনাচিন্তা করি ও এমন সমাধানের কথা বলি যা </a:t>
            </a:r>
            <a:r>
              <a:rPr lang="en-US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সম্প্রদায়ের চাহিদাগুলি আরো ভালোভাবে মেটা</a:t>
            </a:r>
            <a:r>
              <a:rPr lang="en-IN" sz="75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তে</a:t>
            </a:r>
            <a:r>
              <a:rPr lang="en-IN" sz="750" dirty="0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75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পারবে</a:t>
            </a:r>
            <a:endParaRPr lang="as-IN" sz="7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মূল্যবোধ তৈরি ও উন্নতি করার জন্য আমি </a:t>
            </a:r>
            <a:r>
              <a:rPr lang="en-US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PMI-</a:t>
            </a: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এর বাইরেও নতুন রাস্তা খুঁজি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যে সমস্যার মুখোমুখি হই তার সমাধানের জন্য উদ্যোগ নিই ও দায়িত্ব গ্রহণ করি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মন-খোলা রাখি, অনুসন্ধিৎসু থাকি ও পরিবর্তনের সুযোগগুলিকে </a:t>
            </a: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আপন করে নিই 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এমন পরিবেশ তৈরি করি যেখানে নিরাপদে পরীক্ষা-নিরীক্ষা করা ও নিজের ভুলত্রুটি ভাগ করে নেওয়া যায়, যা উন্নতির পথ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</a:t>
            </a:r>
            <a:r>
              <a:rPr lang="en-IN" sz="750" dirty="0" err="1">
                <a:solidFill>
                  <a:schemeClr val="bg2">
                    <a:lumMod val="50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সর্বদা</a:t>
            </a: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অন্যদের থেকে শিখি এবং স্বীকার করি যে এগোনোর জন্য সবসময়েই একটির থেকে বেশি ‘সঠিক’ রাস্তা থাকা সম্ভব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909120" y="975225"/>
            <a:ext cx="2264514" cy="54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সকলকে মন থেকে অন্তর্ভুক্ত করি,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কারন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আমাদের পার্থক্য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গুলিই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আমাদের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কে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শক্তিশালী করে।</a:t>
            </a:r>
          </a:p>
          <a:p>
            <a:pPr>
              <a:lnSpc>
                <a:spcPts val="1550"/>
              </a:lnSpc>
            </a:pPr>
            <a:endParaRPr lang="as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মানবতার সাথে কাজ করি, অন্যদের প্রয়োজনের প্রতি যত্ন, সহমর্মিতা ও সম্মান দেখাই। </a:t>
            </a:r>
          </a:p>
          <a:p>
            <a:pPr>
              <a:lnSpc>
                <a:spcPts val="1550"/>
              </a:lnSpc>
            </a:pPr>
            <a:endParaRPr lang="as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সৎ উদ্দেশ্যে কাজ করি এবং সবাইকে বোঝার চেষ্টা করি, বিচার করি না।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s-IN" sz="900" dirty="0">
                <a:solidFill>
                  <a:srgbClr val="05BFE0"/>
                </a:solidFill>
                <a:latin typeface="Agrandir Medium" pitchFamily="2" charset="77"/>
              </a:rPr>
              <a:t>আচরণ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অসম্মান, পক্ষপাতিত্ব বা বৈষম্যের ঘটনা ঘটলে আওয়াজ তুলি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এমন নিরাপদ, সহায়ক ও সম্মানজনক পরিবেশ তৈরি করি যাতে আমরা সবাই আমাদের দাবির কথা জানাতে পারি ও সবার কথাই শোনা হয়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নিজের পক্ষপাতিত্ব এবং পটভূমি সম্বন্ধে সচেতন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অন্যদের স্বতন্ত্র পটভূমি, চাহিদা, অভিজ্ঞতা ও দৃষ্টিভঙ্গি বোঝার জন্য যথেষ্ট সময় নিই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অন্যদের প্রতি সহমর্মিতা বোধ করি, তাদের সেরাটা দেখি ও আমাদের অংশীদারিত্বকে সফল করার সুযোগ খুঁজি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নিজের ভালো থাকা ও মানসিক স্বাস্থ্যকে প্রাধান্য দিই এবং অন্যদেরও তা করার সুযোগ দিই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469958" y="975225"/>
            <a:ext cx="2378605" cy="5792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শীর্ষ মানের কাজের জন্য সঠিক মানদণ্ড নির্ধারণ করি যাতে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সম্প্রদায়ের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সবচেয়ে বেশী প্রভাব পড়ে</a:t>
            </a:r>
            <a:endParaRPr lang="en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endParaRPr lang="as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 দীর্ঘ-মেয়াদী প্রভাবের কথা মাথায় রেখে সবাইকে স্বল্প-মেয়াদী উপায়ে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কাজ করার পথ দেখাই।</a:t>
            </a:r>
          </a:p>
          <a:p>
            <a:pPr>
              <a:lnSpc>
                <a:spcPts val="1550"/>
              </a:lnSpc>
            </a:pPr>
            <a:endParaRPr lang="as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আমরা</a:t>
            </a:r>
            <a:r>
              <a:rPr lang="en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নির্ভয়ে</a:t>
            </a:r>
            <a:r>
              <a:rPr lang="en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আমাদের সব কাজের দায়িত্ব স্বীকার করি,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কারন</a:t>
            </a:r>
            <a:r>
              <a:rPr lang="en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আমরা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জানি যে প্রতিটি পদক্ষেপ গুরুত্বপূর্ণ।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s-IN" sz="900" dirty="0">
                <a:solidFill>
                  <a:srgbClr val="4F17A8"/>
                </a:solidFill>
                <a:latin typeface="Agrandir Medium" pitchFamily="2" charset="77"/>
              </a:rPr>
              <a:t>আচরণ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অনবরত অসাধারণ অভিজ্ঞতা ও কাজ প্রদান করি, এবং সবসময় আরো ভালো করার উপায়</a:t>
            </a:r>
            <a:r>
              <a:rPr lang="en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IN" sz="7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খোঁজ</a:t>
            </a:r>
            <a:r>
              <a:rPr lang="en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IN" sz="7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করি</a:t>
            </a:r>
            <a:endParaRPr lang="as-IN" sz="7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আমাদের শিল্পের সাম্প্রতিকতম বিষয়গুলির খবর রাখি এবং আমার কাজটিকে আরো উচ্চ মানের করার জন্য এই শিক্ষা ব্যবহার করি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দীর্ঘ-মেয়াদী প্রভাবের কথা মাথায় রেখে দ্রুত ও টেকসই পদ্ধতিতে কাজ করি এবং বুদ্ধিদীপ্ত ঝুঁকি নিই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আত্মসচেতন ও নিয়মিতভাবে লোকজনের মতামত চাই, কেননা আমি বিশ্বাস করি এটি</a:t>
            </a:r>
            <a:r>
              <a:rPr lang="en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IN" sz="7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আমার</a:t>
            </a: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ব্যক্তিগত বৃদ্ধির রাস্তা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</a:t>
            </a:r>
            <a:r>
              <a:rPr lang="en-IN" sz="7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কাজের</a:t>
            </a:r>
            <a:r>
              <a:rPr lang="en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পক্ষপাতী এবং ফলাফলের দায়বদ্ধতা স্বীকার করি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নৈতিকভাবে ও সততার সাথে কাজে করি, সবসময় আমার প্রতিশ্রুতিগুলি পূরণ করি এবং বিশ্বাস করি যে অন্যেরাও তাই করবেন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151058" y="975225"/>
            <a:ext cx="2262614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আমাদের সাথে কাজ করা সহজ।</a:t>
            </a:r>
          </a:p>
          <a:p>
            <a:pPr>
              <a:lnSpc>
                <a:spcPts val="1550"/>
              </a:lnSpc>
            </a:pPr>
            <a:endParaRPr lang="as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কোন</a:t>
            </a:r>
            <a:r>
              <a:rPr lang="en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পরিস্থিতি আমাদের বাধা দিলে আমরা অন্য আ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রো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ভালো রাস্তা খুঁজে বার কর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তে</a:t>
            </a:r>
            <a:r>
              <a:rPr lang="en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পারি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।</a:t>
            </a:r>
          </a:p>
          <a:p>
            <a:pPr>
              <a:lnSpc>
                <a:spcPts val="1550"/>
              </a:lnSpc>
            </a:pPr>
            <a:endParaRPr lang="as-IN" sz="9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যে প্রভাবটি সবথেকে গুরুত্বপূর্ণ</a:t>
            </a:r>
            <a:r>
              <a:rPr lang="en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আমরা</a:t>
            </a:r>
            <a:r>
              <a:rPr lang="en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তাকেই প্রাধান্য দিই এবং </a:t>
            </a:r>
            <a:r>
              <a:rPr lang="en-I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লক্ষে</a:t>
            </a:r>
            <a:r>
              <a:rPr lang="as-I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পৌঁছনোর সবথেকে সরাসরি রাস্তা বেছে নিই।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s-IN" sz="900" dirty="0">
                <a:solidFill>
                  <a:srgbClr val="FF610F"/>
                </a:solidFill>
                <a:latin typeface="Agrandir Medium" pitchFamily="2" charset="77"/>
              </a:rPr>
              <a:t>আচরণ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দ্রুত সঠিক ফলাফলে পৌঁছনোর জন্য আমি আন্তরিক ও অমায়িকভাবে কথা বলি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রয়োজনীয় ব্যক্তিদের সাথে সামঞ্জস্য রেখে স্পষ্ট, সহজ ও স্বচ্ছ যোগাযো</a:t>
            </a:r>
            <a:r>
              <a:rPr lang="en-IN" sz="8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গের</a:t>
            </a:r>
            <a:r>
              <a:rPr lang="as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সুযোগ করে দিই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যেখানে সম্ভব আমি জটিলতা কমানোর ও বাধা দূর করার চেষ্টা করি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সঠিকভাবে সঠিক লোকজনদের যুক্ত করি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যেখানে সম্ভব সেখানে দ্রুত কাজ করি, যেখানে প্রয়োজন সেখানে পরামর্শ চাই এবং আমার সিদ্ধান্তকে সমর্থন করার মত অভিজ্ঞতা এবং/অথবা তথ্য আমার কাছে আছে</a:t>
            </a:r>
          </a:p>
          <a:p>
            <a:pPr marL="176213" indent="-176213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s-IN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আমি কিছু কিছু বিষয়ে ‘না’ বলি, যাতে সবথেকে গুরুত্বপূর্ণ বিষয়গুলিতে ‘হ্যাঁ’ বলতে পারি </a:t>
            </a:r>
          </a:p>
          <a:p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68D33E-D245-CEFB-B5EF-5304B319D252}"/>
              </a:ext>
            </a:extLst>
          </p:cNvPr>
          <p:cNvSpPr/>
          <p:nvPr/>
        </p:nvSpPr>
        <p:spPr>
          <a:xfrm>
            <a:off x="4936726" y="610779"/>
            <a:ext cx="2264514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16A3E-E612-704C-BBFD-E044BE04537F}"/>
              </a:ext>
            </a:extLst>
          </p:cNvPr>
          <p:cNvSpPr/>
          <p:nvPr/>
        </p:nvSpPr>
        <p:spPr>
          <a:xfrm>
            <a:off x="4944434" y="622041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C47919-21FA-10B1-C886-8EAA1969E74A}"/>
              </a:ext>
            </a:extLst>
          </p:cNvPr>
          <p:cNvSpPr/>
          <p:nvPr/>
        </p:nvSpPr>
        <p:spPr>
          <a:xfrm>
            <a:off x="7326242" y="622041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B20DCF-BD9E-C993-0EE4-BAD71BB6EB45}"/>
              </a:ext>
            </a:extLst>
          </p:cNvPr>
          <p:cNvSpPr/>
          <p:nvPr/>
        </p:nvSpPr>
        <p:spPr>
          <a:xfrm>
            <a:off x="9726241" y="622041"/>
            <a:ext cx="2318761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DA365C-0A02-ED01-1A54-CE5E1781D1F6}"/>
              </a:ext>
            </a:extLst>
          </p:cNvPr>
          <p:cNvSpPr/>
          <p:nvPr/>
        </p:nvSpPr>
        <p:spPr>
          <a:xfrm>
            <a:off x="146998" y="622040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B0317F-FA02-5D2B-00BB-7CF00A451A06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26D942-B8EB-A441-F77D-75C404F67AB6}"/>
              </a:ext>
            </a:extLst>
          </p:cNvPr>
          <p:cNvCxnSpPr>
            <a:cxnSpLocks/>
          </p:cNvCxnSpPr>
          <p:nvPr/>
        </p:nvCxnSpPr>
        <p:spPr>
          <a:xfrm>
            <a:off x="2654233" y="3360747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663953-32E5-C55C-BA5B-5D034C7F10DE}"/>
              </a:ext>
            </a:extLst>
          </p:cNvPr>
          <p:cNvCxnSpPr>
            <a:cxnSpLocks/>
          </p:cNvCxnSpPr>
          <p:nvPr/>
        </p:nvCxnSpPr>
        <p:spPr>
          <a:xfrm>
            <a:off x="7475675" y="2788227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F3CAE89-EFFD-0C56-D1CF-49A565E7A29E}"/>
              </a:ext>
            </a:extLst>
          </p:cNvPr>
          <p:cNvSpPr/>
          <p:nvPr/>
        </p:nvSpPr>
        <p:spPr>
          <a:xfrm>
            <a:off x="142592" y="610779"/>
            <a:ext cx="2258441" cy="614476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4D6E1D-3FF7-F597-61EE-3B6062859A4B}"/>
              </a:ext>
            </a:extLst>
          </p:cNvPr>
          <p:cNvSpPr/>
          <p:nvPr/>
        </p:nvSpPr>
        <p:spPr>
          <a:xfrm>
            <a:off x="2520550" y="622041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20CF10-ABCB-F155-FDB8-7E66A8F72606}"/>
              </a:ext>
            </a:extLst>
          </p:cNvPr>
          <p:cNvSpPr/>
          <p:nvPr/>
        </p:nvSpPr>
        <p:spPr>
          <a:xfrm>
            <a:off x="2513884" y="610779"/>
            <a:ext cx="2280597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A2AFB0-64DE-9DA5-ADDC-B518E1321CF5}"/>
              </a:ext>
            </a:extLst>
          </p:cNvPr>
          <p:cNvSpPr/>
          <p:nvPr/>
        </p:nvSpPr>
        <p:spPr>
          <a:xfrm>
            <a:off x="7317731" y="610779"/>
            <a:ext cx="2300293" cy="6144768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CFF850-0BF4-66A1-9AFA-A2F0421739C3}"/>
              </a:ext>
            </a:extLst>
          </p:cNvPr>
          <p:cNvSpPr/>
          <p:nvPr/>
        </p:nvSpPr>
        <p:spPr>
          <a:xfrm>
            <a:off x="9729727" y="610779"/>
            <a:ext cx="2304288" cy="614476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2485CD-8100-ED3F-BA35-CA9D2B14AF3C}"/>
              </a:ext>
            </a:extLst>
          </p:cNvPr>
          <p:cNvCxnSpPr>
            <a:cxnSpLocks/>
          </p:cNvCxnSpPr>
          <p:nvPr/>
        </p:nvCxnSpPr>
        <p:spPr>
          <a:xfrm>
            <a:off x="265232" y="2962625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16804BF-94D9-DF66-656C-07072D390DCC}"/>
              </a:ext>
            </a:extLst>
          </p:cNvPr>
          <p:cNvCxnSpPr>
            <a:cxnSpLocks/>
          </p:cNvCxnSpPr>
          <p:nvPr/>
        </p:nvCxnSpPr>
        <p:spPr>
          <a:xfrm>
            <a:off x="5061784" y="3164873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C5C8ED-2CD5-D3FA-C5BA-62EE02C8450A}"/>
              </a:ext>
            </a:extLst>
          </p:cNvPr>
          <p:cNvCxnSpPr>
            <a:cxnSpLocks/>
          </p:cNvCxnSpPr>
          <p:nvPr/>
        </p:nvCxnSpPr>
        <p:spPr>
          <a:xfrm>
            <a:off x="9848852" y="3567479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47409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</a:t>
            </a:r>
            <a:r>
              <a:rPr lang="as-IN" sz="2800" dirty="0">
                <a:latin typeface="Agrandir Bold" panose="00000800000000000000" pitchFamily="2" charset="0"/>
              </a:rPr>
              <a:t>সংস্কৃতি মূল্যবোধ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en-US" sz="2800" dirty="0" err="1">
                <a:latin typeface="Agrandir Medium"/>
                <a:cs typeface="Arial"/>
              </a:rPr>
              <a:t>ও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as-IN" sz="2800" dirty="0">
                <a:latin typeface="Agrandir Bold" panose="00000800000000000000" pitchFamily="2" charset="0"/>
              </a:rPr>
              <a:t>আচরণ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151058" y="686462"/>
            <a:ext cx="2092960" cy="29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1400" dirty="0">
                <a:solidFill>
                  <a:schemeClr val="bg1"/>
                </a:solidFill>
                <a:latin typeface="Agrandir" pitchFamily="2" charset="77"/>
              </a:rPr>
              <a:t>সবকিছু সহজ করে তুলুন </a:t>
            </a:r>
            <a:endParaRPr lang="en-US" sz="1400" dirty="0">
              <a:solidFill>
                <a:schemeClr val="bg1"/>
              </a:solidFill>
              <a:latin typeface="Agrandir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469958" y="686462"/>
            <a:ext cx="2092960" cy="29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1400" dirty="0">
                <a:solidFill>
                  <a:schemeClr val="bg1"/>
                </a:solidFill>
                <a:latin typeface="Agrandir" pitchFamily="2" charset="77"/>
              </a:rPr>
              <a:t>উ</a:t>
            </a:r>
            <a:r>
              <a:rPr lang="en-IN" sz="14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চ্চ</a:t>
            </a:r>
            <a:r>
              <a:rPr lang="as-IN" sz="1400" dirty="0">
                <a:solidFill>
                  <a:schemeClr val="bg1"/>
                </a:solidFill>
                <a:latin typeface="Agrandir" pitchFamily="2" charset="77"/>
              </a:rPr>
              <a:t>লক্ষ্য স্থির করুন </a:t>
            </a:r>
            <a:endParaRPr lang="en-US" sz="1050" dirty="0">
              <a:solidFill>
                <a:schemeClr val="bg1"/>
              </a:solidFill>
              <a:latin typeface="Agrandir Medium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909120" y="686462"/>
            <a:ext cx="2388482" cy="29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1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সবাইকে স্বাগত আহ্বান</a:t>
            </a:r>
            <a:r>
              <a:rPr lang="en-IN" sz="14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IN" sz="1400" dirty="0" err="1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জানান</a:t>
            </a:r>
            <a:endParaRPr lang="en-US" sz="14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341196" y="686462"/>
            <a:ext cx="2092960" cy="29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1400" dirty="0">
                <a:solidFill>
                  <a:schemeClr val="bg1"/>
                </a:solidFill>
                <a:latin typeface="Agrandir" pitchFamily="2" charset="77"/>
              </a:rPr>
              <a:t>কৌতূহলকে স্বাগত জানানো</a:t>
            </a:r>
            <a:endParaRPr lang="en-US" sz="1050" dirty="0">
              <a:solidFill>
                <a:schemeClr val="bg1"/>
              </a:solidFill>
              <a:latin typeface="Agrandir Medium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685827" y="686462"/>
            <a:ext cx="2092960" cy="29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s-IN" sz="1400" dirty="0">
                <a:solidFill>
                  <a:schemeClr val="bg1"/>
                </a:solidFill>
                <a:latin typeface="Agrandir" pitchFamily="2" charset="77"/>
              </a:rPr>
              <a:t>একসাথে আমরা পারব</a:t>
            </a:r>
            <a:endParaRPr lang="en-US" sz="1050" dirty="0">
              <a:solidFill>
                <a:schemeClr val="bg1"/>
              </a:solidFill>
              <a:latin typeface="Agrandir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d3af42-a210-4a67-bcd5-e4b0aac22f2c" xsi:nil="true"/>
    <lcf76f155ced4ddcb4097134ff3c332f xmlns="8407d68b-864d-4868-ac1a-ffa51ef523c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D1303C-C3F6-41BB-8D84-C2F50DD30AE7}"/>
</file>

<file path=customXml/itemProps2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a129fa3-49ef-4686-a180-a3e7b6bc0237"/>
    <ds:schemaRef ds:uri="c5c426ff-2fdc-43b3-bb27-c83b84f1d5b0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442</TotalTime>
  <Words>1740</Words>
  <Application>Microsoft Office PowerPoint</Application>
  <PresentationFormat>Widescreen</PresentationFormat>
  <Paragraphs>208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Vrinda</vt:lpstr>
      <vt:lpstr>Office Theme</vt:lpstr>
      <vt:lpstr>1_Office Theme</vt:lpstr>
      <vt:lpstr>PMI সংস্কৃতি মূল্যবোধ ও আচরণ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27</cp:revision>
  <cp:lastPrinted>2019-09-11T19:09:11Z</cp:lastPrinted>
  <dcterms:created xsi:type="dcterms:W3CDTF">2019-09-17T13:44:44Z</dcterms:created>
  <dcterms:modified xsi:type="dcterms:W3CDTF">2023-02-28T13:50:28Z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