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91" r:id="rId5"/>
  </p:sldMasterIdLst>
  <p:notesMasterIdLst>
    <p:notesMasterId r:id="rId14"/>
  </p:notesMasterIdLst>
  <p:sldIdLst>
    <p:sldId id="378" r:id="rId6"/>
    <p:sldId id="312" r:id="rId7"/>
    <p:sldId id="313" r:id="rId8"/>
    <p:sldId id="314" r:id="rId9"/>
    <p:sldId id="315" r:id="rId10"/>
    <p:sldId id="316" r:id="rId11"/>
    <p:sldId id="317" r:id="rId12"/>
    <p:sldId id="31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2DE6B48-D936-7E50-AEC0-A2F468CFB81D}" name="Kelly Reene" initials="KR" userId="S::Kelly.Reene@pmi.org::c7ab6f41-e454-45d3-aeb1-41bafe1ebdd0" providerId="AD"/>
  <p188:author id="{5438D481-3BDF-796F-045F-A5D7B03757AA}" name="Lauren Holloway" initials="LH" userId="S::lauren.holloway@pmi.org::15e2849d-b97c-4773-962d-c91c08186836" providerId="AD"/>
  <p188:author id="{C5D8E1BB-8D9B-A35E-D30B-C30B2F04F1F3}" name="Alex Yedid (Contractor)" initials="A(" userId="S::alex.yedid@pmi.org::c3ef8142-309e-46ce-8237-fc5dc75b8c20" providerId="AD"/>
  <p188:author id="{873968E3-026A-3EE3-B07A-3E1F57BE4D47}" name="Alex Yedid (Contractor)" initials="AY(" userId="Alex Yedid (Contractor)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008C"/>
    <a:srgbClr val="0080A8"/>
    <a:srgbClr val="8A66C4"/>
    <a:srgbClr val="05BFE0"/>
    <a:srgbClr val="FF610F"/>
    <a:srgbClr val="C4B2E3"/>
    <a:srgbClr val="DD310B"/>
    <a:srgbClr val="D12950"/>
    <a:srgbClr val="4F17A8"/>
    <a:srgbClr val="E5D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2EC71C-7664-43D9-A311-D2FC4F410465}" v="2" dt="2023-02-28T14:18:44.9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89" autoAdjust="0"/>
    <p:restoredTop sz="94652"/>
  </p:normalViewPr>
  <p:slideViewPr>
    <p:cSldViewPr snapToGrid="0">
      <p:cViewPr varScale="1">
        <p:scale>
          <a:sx n="104" d="100"/>
          <a:sy n="104" d="100"/>
        </p:scale>
        <p:origin x="33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4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 Reene" userId="c7ab6f41-e454-45d3-aeb1-41bafe1ebdd0" providerId="ADAL" clId="{7FE381E2-8C9D-4F91-A680-0B91AB951C0E}"/>
    <pc:docChg chg="modSld">
      <pc:chgData name="Kelly Reene" userId="c7ab6f41-e454-45d3-aeb1-41bafe1ebdd0" providerId="ADAL" clId="{7FE381E2-8C9D-4F91-A680-0B91AB951C0E}" dt="2023-02-22T21:39:32.607" v="28" actId="948"/>
      <pc:docMkLst>
        <pc:docMk/>
      </pc:docMkLst>
      <pc:sldChg chg="modSp mod">
        <pc:chgData name="Kelly Reene" userId="c7ab6f41-e454-45d3-aeb1-41bafe1ebdd0" providerId="ADAL" clId="{7FE381E2-8C9D-4F91-A680-0B91AB951C0E}" dt="2023-02-22T21:38:19.460" v="0" actId="948"/>
        <pc:sldMkLst>
          <pc:docMk/>
          <pc:sldMk cId="3839737114" sldId="313"/>
        </pc:sldMkLst>
        <pc:spChg chg="mod">
          <ac:chgData name="Kelly Reene" userId="c7ab6f41-e454-45d3-aeb1-41bafe1ebdd0" providerId="ADAL" clId="{7FE381E2-8C9D-4F91-A680-0B91AB951C0E}" dt="2023-02-22T21:38:19.460" v="0" actId="948"/>
          <ac:spMkLst>
            <pc:docMk/>
            <pc:sldMk cId="3839737114" sldId="313"/>
            <ac:spMk id="4" creationId="{C93B9EFA-8451-A207-8192-29B66C591E71}"/>
          </ac:spMkLst>
        </pc:spChg>
      </pc:sldChg>
      <pc:sldChg chg="modSp mod">
        <pc:chgData name="Kelly Reene" userId="c7ab6f41-e454-45d3-aeb1-41bafe1ebdd0" providerId="ADAL" clId="{7FE381E2-8C9D-4F91-A680-0B91AB951C0E}" dt="2023-02-22T21:38:34.942" v="8" actId="948"/>
        <pc:sldMkLst>
          <pc:docMk/>
          <pc:sldMk cId="4059880234" sldId="314"/>
        </pc:sldMkLst>
        <pc:spChg chg="mod">
          <ac:chgData name="Kelly Reene" userId="c7ab6f41-e454-45d3-aeb1-41bafe1ebdd0" providerId="ADAL" clId="{7FE381E2-8C9D-4F91-A680-0B91AB951C0E}" dt="2023-02-22T21:38:34.942" v="8" actId="948"/>
          <ac:spMkLst>
            <pc:docMk/>
            <pc:sldMk cId="4059880234" sldId="314"/>
            <ac:spMk id="2" creationId="{F983BCF6-C51D-A7C7-CB3B-2D380E936D5A}"/>
          </ac:spMkLst>
        </pc:spChg>
        <pc:cxnChg chg="mod">
          <ac:chgData name="Kelly Reene" userId="c7ab6f41-e454-45d3-aeb1-41bafe1ebdd0" providerId="ADAL" clId="{7FE381E2-8C9D-4F91-A680-0B91AB951C0E}" dt="2023-02-22T21:38:26.810" v="7" actId="1036"/>
          <ac:cxnSpMkLst>
            <pc:docMk/>
            <pc:sldMk cId="4059880234" sldId="314"/>
            <ac:cxnSpMk id="3" creationId="{E08744CE-F35A-CF07-3AE1-2C22C327FCE1}"/>
          </ac:cxnSpMkLst>
        </pc:cxnChg>
      </pc:sldChg>
      <pc:sldChg chg="modSp mod">
        <pc:chgData name="Kelly Reene" userId="c7ab6f41-e454-45d3-aeb1-41bafe1ebdd0" providerId="ADAL" clId="{7FE381E2-8C9D-4F91-A680-0B91AB951C0E}" dt="2023-02-22T21:39:01.550" v="9" actId="948"/>
        <pc:sldMkLst>
          <pc:docMk/>
          <pc:sldMk cId="2031303362" sldId="315"/>
        </pc:sldMkLst>
        <pc:spChg chg="mod">
          <ac:chgData name="Kelly Reene" userId="c7ab6f41-e454-45d3-aeb1-41bafe1ebdd0" providerId="ADAL" clId="{7FE381E2-8C9D-4F91-A680-0B91AB951C0E}" dt="2023-02-22T21:39:01.550" v="9" actId="948"/>
          <ac:spMkLst>
            <pc:docMk/>
            <pc:sldMk cId="2031303362" sldId="315"/>
            <ac:spMk id="2" creationId="{0A595379-47EE-649C-FC5D-0D3CB5D81E74}"/>
          </ac:spMkLst>
        </pc:spChg>
      </pc:sldChg>
      <pc:sldChg chg="modSp mod">
        <pc:chgData name="Kelly Reene" userId="c7ab6f41-e454-45d3-aeb1-41bafe1ebdd0" providerId="ADAL" clId="{7FE381E2-8C9D-4F91-A680-0B91AB951C0E}" dt="2023-02-22T21:39:17.565" v="19" actId="1036"/>
        <pc:sldMkLst>
          <pc:docMk/>
          <pc:sldMk cId="1721493537" sldId="316"/>
        </pc:sldMkLst>
        <pc:spChg chg="mod">
          <ac:chgData name="Kelly Reene" userId="c7ab6f41-e454-45d3-aeb1-41bafe1ebdd0" providerId="ADAL" clId="{7FE381E2-8C9D-4F91-A680-0B91AB951C0E}" dt="2023-02-22T21:39:14.738" v="10" actId="948"/>
          <ac:spMkLst>
            <pc:docMk/>
            <pc:sldMk cId="1721493537" sldId="316"/>
            <ac:spMk id="2" creationId="{5FD1913D-B244-C272-BE4B-36507C7A827D}"/>
          </ac:spMkLst>
        </pc:spChg>
        <pc:cxnChg chg="mod">
          <ac:chgData name="Kelly Reene" userId="c7ab6f41-e454-45d3-aeb1-41bafe1ebdd0" providerId="ADAL" clId="{7FE381E2-8C9D-4F91-A680-0B91AB951C0E}" dt="2023-02-22T21:39:17.565" v="19" actId="1036"/>
          <ac:cxnSpMkLst>
            <pc:docMk/>
            <pc:sldMk cId="1721493537" sldId="316"/>
            <ac:cxnSpMk id="3" creationId="{79A11FEC-ABFA-E4E6-F456-8DCD39E15E37}"/>
          </ac:cxnSpMkLst>
        </pc:cxnChg>
      </pc:sldChg>
      <pc:sldChg chg="modSp mod">
        <pc:chgData name="Kelly Reene" userId="c7ab6f41-e454-45d3-aeb1-41bafe1ebdd0" providerId="ADAL" clId="{7FE381E2-8C9D-4F91-A680-0B91AB951C0E}" dt="2023-02-22T21:39:32.607" v="28" actId="948"/>
        <pc:sldMkLst>
          <pc:docMk/>
          <pc:sldMk cId="1138565440" sldId="317"/>
        </pc:sldMkLst>
        <pc:spChg chg="mod">
          <ac:chgData name="Kelly Reene" userId="c7ab6f41-e454-45d3-aeb1-41bafe1ebdd0" providerId="ADAL" clId="{7FE381E2-8C9D-4F91-A680-0B91AB951C0E}" dt="2023-02-22T21:39:32.607" v="28" actId="948"/>
          <ac:spMkLst>
            <pc:docMk/>
            <pc:sldMk cId="1138565440" sldId="317"/>
            <ac:spMk id="2" creationId="{B5717E53-3C3E-5BC1-F865-3FAA3566F58F}"/>
          </ac:spMkLst>
        </pc:spChg>
        <pc:cxnChg chg="mod">
          <ac:chgData name="Kelly Reene" userId="c7ab6f41-e454-45d3-aeb1-41bafe1ebdd0" providerId="ADAL" clId="{7FE381E2-8C9D-4F91-A680-0B91AB951C0E}" dt="2023-02-22T21:39:22.646" v="27" actId="1036"/>
          <ac:cxnSpMkLst>
            <pc:docMk/>
            <pc:sldMk cId="1138565440" sldId="317"/>
            <ac:cxnSpMk id="4" creationId="{96483DEB-8DEA-435C-A524-C3A52F1F9462}"/>
          </ac:cxnSpMkLst>
        </pc:cxnChg>
      </pc:sldChg>
    </pc:docChg>
  </pc:docChgLst>
  <pc:docChgLst>
    <pc:chgData name="Kelly Reene" userId="c7ab6f41-e454-45d3-aeb1-41bafe1ebdd0" providerId="ADAL" clId="{3B2EC71C-7664-43D9-A311-D2FC4F410465}"/>
    <pc:docChg chg="undo custSel addSld delSld modSld">
      <pc:chgData name="Kelly Reene" userId="c7ab6f41-e454-45d3-aeb1-41bafe1ebdd0" providerId="ADAL" clId="{3B2EC71C-7664-43D9-A311-D2FC4F410465}" dt="2023-02-28T14:21:25.355" v="387" actId="1036"/>
      <pc:docMkLst>
        <pc:docMk/>
      </pc:docMkLst>
      <pc:sldChg chg="modSp mod">
        <pc:chgData name="Kelly Reene" userId="c7ab6f41-e454-45d3-aeb1-41bafe1ebdd0" providerId="ADAL" clId="{3B2EC71C-7664-43D9-A311-D2FC4F410465}" dt="2023-02-28T14:20:14.095" v="372" actId="2711"/>
        <pc:sldMkLst>
          <pc:docMk/>
          <pc:sldMk cId="198535005" sldId="312"/>
        </pc:sldMkLst>
        <pc:spChg chg="mod">
          <ac:chgData name="Kelly Reene" userId="c7ab6f41-e454-45d3-aeb1-41bafe1ebdd0" providerId="ADAL" clId="{3B2EC71C-7664-43D9-A311-D2FC4F410465}" dt="2023-02-28T14:20:14.095" v="372" actId="2711"/>
          <ac:spMkLst>
            <pc:docMk/>
            <pc:sldMk cId="198535005" sldId="312"/>
            <ac:spMk id="2" creationId="{04D77D5C-2D04-4C48-BDE6-C04BBAD77778}"/>
          </ac:spMkLst>
        </pc:spChg>
      </pc:sldChg>
      <pc:sldChg chg="modSp mod">
        <pc:chgData name="Kelly Reene" userId="c7ab6f41-e454-45d3-aeb1-41bafe1ebdd0" providerId="ADAL" clId="{3B2EC71C-7664-43D9-A311-D2FC4F410465}" dt="2023-02-27T20:52:10.547" v="5" actId="1036"/>
        <pc:sldMkLst>
          <pc:docMk/>
          <pc:sldMk cId="3839737114" sldId="313"/>
        </pc:sldMkLst>
        <pc:cxnChg chg="mod">
          <ac:chgData name="Kelly Reene" userId="c7ab6f41-e454-45d3-aeb1-41bafe1ebdd0" providerId="ADAL" clId="{3B2EC71C-7664-43D9-A311-D2FC4F410465}" dt="2023-02-27T20:52:10.547" v="5" actId="1036"/>
          <ac:cxnSpMkLst>
            <pc:docMk/>
            <pc:sldMk cId="3839737114" sldId="313"/>
            <ac:cxnSpMk id="8" creationId="{B5537B68-53A0-2A7A-7813-B679627795D3}"/>
          </ac:cxnSpMkLst>
        </pc:cxnChg>
      </pc:sldChg>
      <pc:sldChg chg="modSp mod">
        <pc:chgData name="Kelly Reene" userId="c7ab6f41-e454-45d3-aeb1-41bafe1ebdd0" providerId="ADAL" clId="{3B2EC71C-7664-43D9-A311-D2FC4F410465}" dt="2023-02-27T20:53:04.429" v="25" actId="1035"/>
        <pc:sldMkLst>
          <pc:docMk/>
          <pc:sldMk cId="2031303362" sldId="315"/>
        </pc:sldMkLst>
        <pc:spChg chg="mod">
          <ac:chgData name="Kelly Reene" userId="c7ab6f41-e454-45d3-aeb1-41bafe1ebdd0" providerId="ADAL" clId="{3B2EC71C-7664-43D9-A311-D2FC4F410465}" dt="2023-02-27T20:53:00.896" v="15" actId="6549"/>
          <ac:spMkLst>
            <pc:docMk/>
            <pc:sldMk cId="2031303362" sldId="315"/>
            <ac:spMk id="2" creationId="{0A595379-47EE-649C-FC5D-0D3CB5D81E74}"/>
          </ac:spMkLst>
        </pc:spChg>
        <pc:cxnChg chg="mod">
          <ac:chgData name="Kelly Reene" userId="c7ab6f41-e454-45d3-aeb1-41bafe1ebdd0" providerId="ADAL" clId="{3B2EC71C-7664-43D9-A311-D2FC4F410465}" dt="2023-02-27T20:53:04.429" v="25" actId="1035"/>
          <ac:cxnSpMkLst>
            <pc:docMk/>
            <pc:sldMk cId="2031303362" sldId="315"/>
            <ac:cxnSpMk id="4" creationId="{B05C7AAE-43BD-C9DA-39CA-7418FD8FF321}"/>
          </ac:cxnSpMkLst>
        </pc:cxnChg>
      </pc:sldChg>
      <pc:sldChg chg="modSp mod">
        <pc:chgData name="Kelly Reene" userId="c7ab6f41-e454-45d3-aeb1-41bafe1ebdd0" providerId="ADAL" clId="{3B2EC71C-7664-43D9-A311-D2FC4F410465}" dt="2023-02-27T20:52:52.270" v="14" actId="1035"/>
        <pc:sldMkLst>
          <pc:docMk/>
          <pc:sldMk cId="1721493537" sldId="316"/>
        </pc:sldMkLst>
        <pc:spChg chg="mod">
          <ac:chgData name="Kelly Reene" userId="c7ab6f41-e454-45d3-aeb1-41bafe1ebdd0" providerId="ADAL" clId="{3B2EC71C-7664-43D9-A311-D2FC4F410465}" dt="2023-02-27T20:52:44.687" v="11" actId="6549"/>
          <ac:spMkLst>
            <pc:docMk/>
            <pc:sldMk cId="1721493537" sldId="316"/>
            <ac:spMk id="2" creationId="{5FD1913D-B244-C272-BE4B-36507C7A827D}"/>
          </ac:spMkLst>
        </pc:spChg>
        <pc:cxnChg chg="mod">
          <ac:chgData name="Kelly Reene" userId="c7ab6f41-e454-45d3-aeb1-41bafe1ebdd0" providerId="ADAL" clId="{3B2EC71C-7664-43D9-A311-D2FC4F410465}" dt="2023-02-27T20:52:52.270" v="14" actId="1035"/>
          <ac:cxnSpMkLst>
            <pc:docMk/>
            <pc:sldMk cId="1721493537" sldId="316"/>
            <ac:cxnSpMk id="3" creationId="{79A11FEC-ABFA-E4E6-F456-8DCD39E15E37}"/>
          </ac:cxnSpMkLst>
        </pc:cxnChg>
      </pc:sldChg>
      <pc:sldChg chg="modSp mod">
        <pc:chgData name="Kelly Reene" userId="c7ab6f41-e454-45d3-aeb1-41bafe1ebdd0" providerId="ADAL" clId="{3B2EC71C-7664-43D9-A311-D2FC4F410465}" dt="2023-02-27T20:53:23.508" v="36" actId="1035"/>
        <pc:sldMkLst>
          <pc:docMk/>
          <pc:sldMk cId="1138565440" sldId="317"/>
        </pc:sldMkLst>
        <pc:spChg chg="mod">
          <ac:chgData name="Kelly Reene" userId="c7ab6f41-e454-45d3-aeb1-41bafe1ebdd0" providerId="ADAL" clId="{3B2EC71C-7664-43D9-A311-D2FC4F410465}" dt="2023-02-27T20:53:20.539" v="28" actId="6549"/>
          <ac:spMkLst>
            <pc:docMk/>
            <pc:sldMk cId="1138565440" sldId="317"/>
            <ac:spMk id="2" creationId="{B5717E53-3C3E-5BC1-F865-3FAA3566F58F}"/>
          </ac:spMkLst>
        </pc:spChg>
        <pc:cxnChg chg="mod">
          <ac:chgData name="Kelly Reene" userId="c7ab6f41-e454-45d3-aeb1-41bafe1ebdd0" providerId="ADAL" clId="{3B2EC71C-7664-43D9-A311-D2FC4F410465}" dt="2023-02-27T20:53:23.508" v="36" actId="1035"/>
          <ac:cxnSpMkLst>
            <pc:docMk/>
            <pc:sldMk cId="1138565440" sldId="317"/>
            <ac:cxnSpMk id="4" creationId="{96483DEB-8DEA-435C-A524-C3A52F1F9462}"/>
          </ac:cxnSpMkLst>
        </pc:cxnChg>
      </pc:sldChg>
      <pc:sldChg chg="addSp delSp modSp mod">
        <pc:chgData name="Kelly Reene" userId="c7ab6f41-e454-45d3-aeb1-41bafe1ebdd0" providerId="ADAL" clId="{3B2EC71C-7664-43D9-A311-D2FC4F410465}" dt="2023-02-28T14:21:25.355" v="387" actId="1036"/>
        <pc:sldMkLst>
          <pc:docMk/>
          <pc:sldMk cId="3333234275" sldId="318"/>
        </pc:sldMkLst>
        <pc:spChg chg="mod">
          <ac:chgData name="Kelly Reene" userId="c7ab6f41-e454-45d3-aeb1-41bafe1ebdd0" providerId="ADAL" clId="{3B2EC71C-7664-43D9-A311-D2FC4F410465}" dt="2023-02-28T14:21:25.355" v="387" actId="1036"/>
          <ac:spMkLst>
            <pc:docMk/>
            <pc:sldMk cId="3333234275" sldId="318"/>
            <ac:spMk id="2" creationId="{23D830B9-3670-F097-B26E-417E0DEC5781}"/>
          </ac:spMkLst>
        </pc:spChg>
        <pc:spChg chg="mod">
          <ac:chgData name="Kelly Reene" userId="c7ab6f41-e454-45d3-aeb1-41bafe1ebdd0" providerId="ADAL" clId="{3B2EC71C-7664-43D9-A311-D2FC4F410465}" dt="2023-02-28T14:21:25.355" v="387" actId="1036"/>
          <ac:spMkLst>
            <pc:docMk/>
            <pc:sldMk cId="3333234275" sldId="318"/>
            <ac:spMk id="4" creationId="{7443E215-00B8-DC93-9FF5-2B972E4A123E}"/>
          </ac:spMkLst>
        </pc:spChg>
        <pc:spChg chg="mod">
          <ac:chgData name="Kelly Reene" userId="c7ab6f41-e454-45d3-aeb1-41bafe1ebdd0" providerId="ADAL" clId="{3B2EC71C-7664-43D9-A311-D2FC4F410465}" dt="2023-02-28T14:21:25.355" v="387" actId="1036"/>
          <ac:spMkLst>
            <pc:docMk/>
            <pc:sldMk cId="3333234275" sldId="318"/>
            <ac:spMk id="5" creationId="{84078118-B273-7AB6-F9B9-88D4C464CACF}"/>
          </ac:spMkLst>
        </pc:spChg>
        <pc:spChg chg="mod">
          <ac:chgData name="Kelly Reene" userId="c7ab6f41-e454-45d3-aeb1-41bafe1ebdd0" providerId="ADAL" clId="{3B2EC71C-7664-43D9-A311-D2FC4F410465}" dt="2023-02-28T14:21:25.355" v="387" actId="1036"/>
          <ac:spMkLst>
            <pc:docMk/>
            <pc:sldMk cId="3333234275" sldId="318"/>
            <ac:spMk id="6" creationId="{F0C96DD0-4323-12F6-6D45-F312396DF4A3}"/>
          </ac:spMkLst>
        </pc:spChg>
        <pc:spChg chg="mod">
          <ac:chgData name="Kelly Reene" userId="c7ab6f41-e454-45d3-aeb1-41bafe1ebdd0" providerId="ADAL" clId="{3B2EC71C-7664-43D9-A311-D2FC4F410465}" dt="2023-02-28T14:21:25.355" v="387" actId="1036"/>
          <ac:spMkLst>
            <pc:docMk/>
            <pc:sldMk cId="3333234275" sldId="318"/>
            <ac:spMk id="7" creationId="{0B02125B-99C9-1BA7-2389-C88AA697C2C2}"/>
          </ac:spMkLst>
        </pc:spChg>
        <pc:spChg chg="mod">
          <ac:chgData name="Kelly Reene" userId="c7ab6f41-e454-45d3-aeb1-41bafe1ebdd0" providerId="ADAL" clId="{3B2EC71C-7664-43D9-A311-D2FC4F410465}" dt="2023-02-28T14:21:25.355" v="387" actId="1036"/>
          <ac:spMkLst>
            <pc:docMk/>
            <pc:sldMk cId="3333234275" sldId="318"/>
            <ac:spMk id="8" creationId="{55EE4EF9-EDD6-0F3F-9D1E-3131B4749C74}"/>
          </ac:spMkLst>
        </pc:spChg>
        <pc:spChg chg="add mod ord">
          <ac:chgData name="Kelly Reene" userId="c7ab6f41-e454-45d3-aeb1-41bafe1ebdd0" providerId="ADAL" clId="{3B2EC71C-7664-43D9-A311-D2FC4F410465}" dt="2023-02-28T14:21:25.355" v="387" actId="1036"/>
          <ac:spMkLst>
            <pc:docMk/>
            <pc:sldMk cId="3333234275" sldId="318"/>
            <ac:spMk id="10" creationId="{9CA55D9C-A5E0-B681-1BE5-944B6E44D04B}"/>
          </ac:spMkLst>
        </pc:spChg>
        <pc:spChg chg="mod">
          <ac:chgData name="Kelly Reene" userId="c7ab6f41-e454-45d3-aeb1-41bafe1ebdd0" providerId="ADAL" clId="{3B2EC71C-7664-43D9-A311-D2FC4F410465}" dt="2023-02-28T14:21:25.355" v="387" actId="1036"/>
          <ac:spMkLst>
            <pc:docMk/>
            <pc:sldMk cId="3333234275" sldId="318"/>
            <ac:spMk id="11" creationId="{F851211D-09D5-B281-0567-E41072A64842}"/>
          </ac:spMkLst>
        </pc:spChg>
        <pc:spChg chg="mod">
          <ac:chgData name="Kelly Reene" userId="c7ab6f41-e454-45d3-aeb1-41bafe1ebdd0" providerId="ADAL" clId="{3B2EC71C-7664-43D9-A311-D2FC4F410465}" dt="2023-02-28T14:21:25.355" v="387" actId="1036"/>
          <ac:spMkLst>
            <pc:docMk/>
            <pc:sldMk cId="3333234275" sldId="318"/>
            <ac:spMk id="13" creationId="{7433F596-053E-E840-5387-C0198ECDAF7E}"/>
          </ac:spMkLst>
        </pc:spChg>
        <pc:spChg chg="mod">
          <ac:chgData name="Kelly Reene" userId="c7ab6f41-e454-45d3-aeb1-41bafe1ebdd0" providerId="ADAL" clId="{3B2EC71C-7664-43D9-A311-D2FC4F410465}" dt="2023-02-28T14:21:25.355" v="387" actId="1036"/>
          <ac:spMkLst>
            <pc:docMk/>
            <pc:sldMk cId="3333234275" sldId="318"/>
            <ac:spMk id="15" creationId="{DEBEBCEF-CCC2-C5F6-406E-104E0BF3BA3E}"/>
          </ac:spMkLst>
        </pc:spChg>
        <pc:spChg chg="mod">
          <ac:chgData name="Kelly Reene" userId="c7ab6f41-e454-45d3-aeb1-41bafe1ebdd0" providerId="ADAL" clId="{3B2EC71C-7664-43D9-A311-D2FC4F410465}" dt="2023-02-28T14:21:25.355" v="387" actId="1036"/>
          <ac:spMkLst>
            <pc:docMk/>
            <pc:sldMk cId="3333234275" sldId="318"/>
            <ac:spMk id="17" creationId="{ADCD7581-5393-B321-A12E-15C5F819ABDB}"/>
          </ac:spMkLst>
        </pc:spChg>
        <pc:spChg chg="mod">
          <ac:chgData name="Kelly Reene" userId="c7ab6f41-e454-45d3-aeb1-41bafe1ebdd0" providerId="ADAL" clId="{3B2EC71C-7664-43D9-A311-D2FC4F410465}" dt="2023-02-28T14:20:05.257" v="371" actId="2711"/>
          <ac:spMkLst>
            <pc:docMk/>
            <pc:sldMk cId="3333234275" sldId="318"/>
            <ac:spMk id="19" creationId="{4E17DEB7-2C1E-4C5C-BBD7-43ECF834F459}"/>
          </ac:spMkLst>
        </pc:spChg>
        <pc:spChg chg="add mod ord">
          <ac:chgData name="Kelly Reene" userId="c7ab6f41-e454-45d3-aeb1-41bafe1ebdd0" providerId="ADAL" clId="{3B2EC71C-7664-43D9-A311-D2FC4F410465}" dt="2023-02-28T14:21:25.355" v="387" actId="1036"/>
          <ac:spMkLst>
            <pc:docMk/>
            <pc:sldMk cId="3333234275" sldId="318"/>
            <ac:spMk id="20" creationId="{EACBAA89-F057-A8DC-6C94-1954E4E7F80A}"/>
          </ac:spMkLst>
        </pc:spChg>
        <pc:spChg chg="add mod ord">
          <ac:chgData name="Kelly Reene" userId="c7ab6f41-e454-45d3-aeb1-41bafe1ebdd0" providerId="ADAL" clId="{3B2EC71C-7664-43D9-A311-D2FC4F410465}" dt="2023-02-28T14:21:25.355" v="387" actId="1036"/>
          <ac:spMkLst>
            <pc:docMk/>
            <pc:sldMk cId="3333234275" sldId="318"/>
            <ac:spMk id="22" creationId="{C793BC18-6390-4BCF-C72D-E42CB50909A7}"/>
          </ac:spMkLst>
        </pc:spChg>
        <pc:spChg chg="add mod ord">
          <ac:chgData name="Kelly Reene" userId="c7ab6f41-e454-45d3-aeb1-41bafe1ebdd0" providerId="ADAL" clId="{3B2EC71C-7664-43D9-A311-D2FC4F410465}" dt="2023-02-28T14:21:25.355" v="387" actId="1036"/>
          <ac:spMkLst>
            <pc:docMk/>
            <pc:sldMk cId="3333234275" sldId="318"/>
            <ac:spMk id="23" creationId="{EB842D95-FE3B-156E-8E4E-C88553D22891}"/>
          </ac:spMkLst>
        </pc:spChg>
        <pc:spChg chg="add mod ord">
          <ac:chgData name="Kelly Reene" userId="c7ab6f41-e454-45d3-aeb1-41bafe1ebdd0" providerId="ADAL" clId="{3B2EC71C-7664-43D9-A311-D2FC4F410465}" dt="2023-02-28T14:21:25.355" v="387" actId="1036"/>
          <ac:spMkLst>
            <pc:docMk/>
            <pc:sldMk cId="3333234275" sldId="318"/>
            <ac:spMk id="24" creationId="{197865BF-9411-1616-F8FD-9C4DE2CBDC3F}"/>
          </ac:spMkLst>
        </pc:spChg>
        <pc:spChg chg="add mod ord">
          <ac:chgData name="Kelly Reene" userId="c7ab6f41-e454-45d3-aeb1-41bafe1ebdd0" providerId="ADAL" clId="{3B2EC71C-7664-43D9-A311-D2FC4F410465}" dt="2023-02-28T14:21:25.355" v="387" actId="1036"/>
          <ac:spMkLst>
            <pc:docMk/>
            <pc:sldMk cId="3333234275" sldId="318"/>
            <ac:spMk id="25" creationId="{9C603DE8-9989-AC35-ACB0-B80C53B8998D}"/>
          </ac:spMkLst>
        </pc:spChg>
        <pc:spChg chg="add mod ord">
          <ac:chgData name="Kelly Reene" userId="c7ab6f41-e454-45d3-aeb1-41bafe1ebdd0" providerId="ADAL" clId="{3B2EC71C-7664-43D9-A311-D2FC4F410465}" dt="2023-02-28T14:21:25.355" v="387" actId="1036"/>
          <ac:spMkLst>
            <pc:docMk/>
            <pc:sldMk cId="3333234275" sldId="318"/>
            <ac:spMk id="26" creationId="{72554F96-083B-EA39-F298-6C9C8F2F32C2}"/>
          </ac:spMkLst>
        </pc:spChg>
        <pc:spChg chg="add mod ord">
          <ac:chgData name="Kelly Reene" userId="c7ab6f41-e454-45d3-aeb1-41bafe1ebdd0" providerId="ADAL" clId="{3B2EC71C-7664-43D9-A311-D2FC4F410465}" dt="2023-02-28T14:21:25.355" v="387" actId="1036"/>
          <ac:spMkLst>
            <pc:docMk/>
            <pc:sldMk cId="3333234275" sldId="318"/>
            <ac:spMk id="27" creationId="{DB8BA095-13ED-ED02-98A3-CBB4C2C6EB4C}"/>
          </ac:spMkLst>
        </pc:spChg>
        <pc:spChg chg="add mod ord">
          <ac:chgData name="Kelly Reene" userId="c7ab6f41-e454-45d3-aeb1-41bafe1ebdd0" providerId="ADAL" clId="{3B2EC71C-7664-43D9-A311-D2FC4F410465}" dt="2023-02-28T14:21:25.355" v="387" actId="1036"/>
          <ac:spMkLst>
            <pc:docMk/>
            <pc:sldMk cId="3333234275" sldId="318"/>
            <ac:spMk id="28" creationId="{500D9CA3-AA8A-F44A-75AF-48DF6D12EC8B}"/>
          </ac:spMkLst>
        </pc:spChg>
        <pc:spChg chg="add mod ord">
          <ac:chgData name="Kelly Reene" userId="c7ab6f41-e454-45d3-aeb1-41bafe1ebdd0" providerId="ADAL" clId="{3B2EC71C-7664-43D9-A311-D2FC4F410465}" dt="2023-02-28T14:21:25.355" v="387" actId="1036"/>
          <ac:spMkLst>
            <pc:docMk/>
            <pc:sldMk cId="3333234275" sldId="318"/>
            <ac:spMk id="29" creationId="{E2660893-34A3-7E92-649E-8D750A49C8BA}"/>
          </ac:spMkLst>
        </pc:spChg>
        <pc:spChg chg="add mod ord">
          <ac:chgData name="Kelly Reene" userId="c7ab6f41-e454-45d3-aeb1-41bafe1ebdd0" providerId="ADAL" clId="{3B2EC71C-7664-43D9-A311-D2FC4F410465}" dt="2023-02-27T20:54:17.413" v="42" actId="167"/>
          <ac:spMkLst>
            <pc:docMk/>
            <pc:sldMk cId="3333234275" sldId="318"/>
            <ac:spMk id="30" creationId="{AC2A3872-F507-5CC8-3E9F-2C32111B2C5D}"/>
          </ac:spMkLst>
        </pc:spChg>
        <pc:picChg chg="add del">
          <ac:chgData name="Kelly Reene" userId="c7ab6f41-e454-45d3-aeb1-41bafe1ebdd0" providerId="ADAL" clId="{3B2EC71C-7664-43D9-A311-D2FC4F410465}" dt="2023-02-27T20:54:11.154" v="40" actId="478"/>
          <ac:picMkLst>
            <pc:docMk/>
            <pc:sldMk cId="3333234275" sldId="318"/>
            <ac:picMk id="21" creationId="{9CF6796F-389B-4040-8359-E9CCFBAE7C2C}"/>
          </ac:picMkLst>
        </pc:picChg>
        <pc:cxnChg chg="mod">
          <ac:chgData name="Kelly Reene" userId="c7ab6f41-e454-45d3-aeb1-41bafe1ebdd0" providerId="ADAL" clId="{3B2EC71C-7664-43D9-A311-D2FC4F410465}" dt="2023-02-28T14:21:25.355" v="387" actId="1036"/>
          <ac:cxnSpMkLst>
            <pc:docMk/>
            <pc:sldMk cId="3333234275" sldId="318"/>
            <ac:cxnSpMk id="9" creationId="{BD82A413-3AFC-1B5C-9AC0-C8DF661D1D7A}"/>
          </ac:cxnSpMkLst>
        </pc:cxnChg>
        <pc:cxnChg chg="mod">
          <ac:chgData name="Kelly Reene" userId="c7ab6f41-e454-45d3-aeb1-41bafe1ebdd0" providerId="ADAL" clId="{3B2EC71C-7664-43D9-A311-D2FC4F410465}" dt="2023-02-28T14:21:25.355" v="387" actId="1036"/>
          <ac:cxnSpMkLst>
            <pc:docMk/>
            <pc:sldMk cId="3333234275" sldId="318"/>
            <ac:cxnSpMk id="12" creationId="{C84CDD64-9DB2-248E-756C-11F4B4640C60}"/>
          </ac:cxnSpMkLst>
        </pc:cxnChg>
        <pc:cxnChg chg="mod">
          <ac:chgData name="Kelly Reene" userId="c7ab6f41-e454-45d3-aeb1-41bafe1ebdd0" providerId="ADAL" clId="{3B2EC71C-7664-43D9-A311-D2FC4F410465}" dt="2023-02-28T14:21:25.355" v="387" actId="1036"/>
          <ac:cxnSpMkLst>
            <pc:docMk/>
            <pc:sldMk cId="3333234275" sldId="318"/>
            <ac:cxnSpMk id="14" creationId="{24F44F7D-0864-E5E4-74A9-7469216BF730}"/>
          </ac:cxnSpMkLst>
        </pc:cxnChg>
        <pc:cxnChg chg="mod">
          <ac:chgData name="Kelly Reene" userId="c7ab6f41-e454-45d3-aeb1-41bafe1ebdd0" providerId="ADAL" clId="{3B2EC71C-7664-43D9-A311-D2FC4F410465}" dt="2023-02-28T14:21:25.355" v="387" actId="1036"/>
          <ac:cxnSpMkLst>
            <pc:docMk/>
            <pc:sldMk cId="3333234275" sldId="318"/>
            <ac:cxnSpMk id="16" creationId="{DB74CB5C-16B6-1F9A-0E45-C1EF072FB52C}"/>
          </ac:cxnSpMkLst>
        </pc:cxnChg>
        <pc:cxnChg chg="mod">
          <ac:chgData name="Kelly Reene" userId="c7ab6f41-e454-45d3-aeb1-41bafe1ebdd0" providerId="ADAL" clId="{3B2EC71C-7664-43D9-A311-D2FC4F410465}" dt="2023-02-28T14:21:25.355" v="387" actId="1036"/>
          <ac:cxnSpMkLst>
            <pc:docMk/>
            <pc:sldMk cId="3333234275" sldId="318"/>
            <ac:cxnSpMk id="18" creationId="{3373F8A0-C605-173F-6D31-C11A2F9922D3}"/>
          </ac:cxnSpMkLst>
        </pc:cxnChg>
      </pc:sldChg>
      <pc:sldChg chg="modSp mod">
        <pc:chgData name="Kelly Reene" userId="c7ab6f41-e454-45d3-aeb1-41bafe1ebdd0" providerId="ADAL" clId="{3B2EC71C-7664-43D9-A311-D2FC4F410465}" dt="2023-02-28T14:19:38.594" v="370" actId="14100"/>
        <pc:sldMkLst>
          <pc:docMk/>
          <pc:sldMk cId="1015837746" sldId="378"/>
        </pc:sldMkLst>
        <pc:spChg chg="mod">
          <ac:chgData name="Kelly Reene" userId="c7ab6f41-e454-45d3-aeb1-41bafe1ebdd0" providerId="ADAL" clId="{3B2EC71C-7664-43D9-A311-D2FC4F410465}" dt="2023-02-28T14:19:38.594" v="370" actId="14100"/>
          <ac:spMkLst>
            <pc:docMk/>
            <pc:sldMk cId="1015837746" sldId="378"/>
            <ac:spMk id="2" creationId="{C2911359-8A27-48F6-BBCB-447BB12D7065}"/>
          </ac:spMkLst>
        </pc:spChg>
      </pc:sldChg>
      <pc:sldChg chg="del">
        <pc:chgData name="Kelly Reene" userId="c7ab6f41-e454-45d3-aeb1-41bafe1ebdd0" providerId="ADAL" clId="{3B2EC71C-7664-43D9-A311-D2FC4F410465}" dt="2023-02-27T20:49:53.112" v="0" actId="47"/>
        <pc:sldMkLst>
          <pc:docMk/>
          <pc:sldMk cId="2696554942" sldId="379"/>
        </pc:sldMkLst>
      </pc:sldChg>
      <pc:sldChg chg="add del">
        <pc:chgData name="Kelly Reene" userId="c7ab6f41-e454-45d3-aeb1-41bafe1ebdd0" providerId="ADAL" clId="{3B2EC71C-7664-43D9-A311-D2FC4F410465}" dt="2023-02-28T14:19:12.358" v="366" actId="47"/>
        <pc:sldMkLst>
          <pc:docMk/>
          <pc:sldMk cId="3933267419" sldId="379"/>
        </pc:sldMkLst>
      </pc:sldChg>
      <pc:sldChg chg="del">
        <pc:chgData name="Kelly Reene" userId="c7ab6f41-e454-45d3-aeb1-41bafe1ebdd0" providerId="ADAL" clId="{3B2EC71C-7664-43D9-A311-D2FC4F410465}" dt="2023-02-27T20:50:20.076" v="1" actId="47"/>
        <pc:sldMkLst>
          <pc:docMk/>
          <pc:sldMk cId="2777489301" sldId="380"/>
        </pc:sldMkLst>
      </pc:sldChg>
      <pc:sldChg chg="del">
        <pc:chgData name="Kelly Reene" userId="c7ab6f41-e454-45d3-aeb1-41bafe1ebdd0" providerId="ADAL" clId="{3B2EC71C-7664-43D9-A311-D2FC4F410465}" dt="2023-02-27T20:52:13.092" v="6" actId="47"/>
        <pc:sldMkLst>
          <pc:docMk/>
          <pc:sldMk cId="2523986539" sldId="381"/>
        </pc:sldMkLst>
      </pc:sldChg>
      <pc:sldChg chg="del">
        <pc:chgData name="Kelly Reene" userId="c7ab6f41-e454-45d3-aeb1-41bafe1ebdd0" providerId="ADAL" clId="{3B2EC71C-7664-43D9-A311-D2FC4F410465}" dt="2023-02-27T20:52:17.373" v="7" actId="47"/>
        <pc:sldMkLst>
          <pc:docMk/>
          <pc:sldMk cId="4275699960" sldId="382"/>
        </pc:sldMkLst>
      </pc:sldChg>
      <pc:sldChg chg="del">
        <pc:chgData name="Kelly Reene" userId="c7ab6f41-e454-45d3-aeb1-41bafe1ebdd0" providerId="ADAL" clId="{3B2EC71C-7664-43D9-A311-D2FC4F410465}" dt="2023-02-27T20:52:23.409" v="8" actId="47"/>
        <pc:sldMkLst>
          <pc:docMk/>
          <pc:sldMk cId="3647993213" sldId="383"/>
        </pc:sldMkLst>
      </pc:sldChg>
      <pc:sldChg chg="add del">
        <pc:chgData name="Kelly Reene" userId="c7ab6f41-e454-45d3-aeb1-41bafe1ebdd0" providerId="ADAL" clId="{3B2EC71C-7664-43D9-A311-D2FC4F410465}" dt="2023-02-27T20:53:12.812" v="26" actId="47"/>
        <pc:sldMkLst>
          <pc:docMk/>
          <pc:sldMk cId="303290063" sldId="384"/>
        </pc:sldMkLst>
      </pc:sldChg>
      <pc:sldChg chg="del">
        <pc:chgData name="Kelly Reene" userId="c7ab6f41-e454-45d3-aeb1-41bafe1ebdd0" providerId="ADAL" clId="{3B2EC71C-7664-43D9-A311-D2FC4F410465}" dt="2023-02-27T20:53:16.413" v="27" actId="47"/>
        <pc:sldMkLst>
          <pc:docMk/>
          <pc:sldMk cId="783748925" sldId="385"/>
        </pc:sldMkLst>
      </pc:sldChg>
      <pc:sldChg chg="del">
        <pc:chgData name="Kelly Reene" userId="c7ab6f41-e454-45d3-aeb1-41bafe1ebdd0" providerId="ADAL" clId="{3B2EC71C-7664-43D9-A311-D2FC4F410465}" dt="2023-02-27T20:59:14.514" v="361" actId="47"/>
        <pc:sldMkLst>
          <pc:docMk/>
          <pc:sldMk cId="298795596" sldId="386"/>
        </pc:sldMkLst>
      </pc:sldChg>
    </pc:docChg>
  </pc:docChgLst>
  <pc:docChgLst>
    <pc:chgData name="Kelly Reene" userId="c7ab6f41-e454-45d3-aeb1-41bafe1ebdd0" providerId="ADAL" clId="{AC8B73AA-F980-4F41-9F88-689AFE36EA24}"/>
    <pc:docChg chg="">
      <pc:chgData name="Kelly Reene" userId="c7ab6f41-e454-45d3-aeb1-41bafe1ebdd0" providerId="ADAL" clId="{AC8B73AA-F980-4F41-9F88-689AFE36EA24}" dt="2023-02-14T12:05:03.867" v="0"/>
      <pc:docMkLst>
        <pc:docMk/>
      </pc:docMkLst>
      <pc:sldChg chg="delCm">
        <pc:chgData name="Kelly Reene" userId="c7ab6f41-e454-45d3-aeb1-41bafe1ebdd0" providerId="ADAL" clId="{AC8B73AA-F980-4F41-9F88-689AFE36EA24}" dt="2023-02-14T12:05:03.867" v="0"/>
        <pc:sldMkLst>
          <pc:docMk/>
          <pc:sldMk cId="198535005" sldId="312"/>
        </pc:sldMkLst>
      </pc:sldChg>
      <pc:sldChg chg="delCm">
        <pc:chgData name="Kelly Reene" userId="c7ab6f41-e454-45d3-aeb1-41bafe1ebdd0" providerId="ADAL" clId="{AC8B73AA-F980-4F41-9F88-689AFE36EA24}" dt="2023-02-14T12:05:03.867" v="0"/>
        <pc:sldMkLst>
          <pc:docMk/>
          <pc:sldMk cId="3839737114" sldId="313"/>
        </pc:sldMkLst>
      </pc:sldChg>
      <pc:sldChg chg="delCm">
        <pc:chgData name="Kelly Reene" userId="c7ab6f41-e454-45d3-aeb1-41bafe1ebdd0" providerId="ADAL" clId="{AC8B73AA-F980-4F41-9F88-689AFE36EA24}" dt="2023-02-14T12:05:03.867" v="0"/>
        <pc:sldMkLst>
          <pc:docMk/>
          <pc:sldMk cId="4059880234" sldId="314"/>
        </pc:sldMkLst>
      </pc:sldChg>
      <pc:sldChg chg="delCm">
        <pc:chgData name="Kelly Reene" userId="c7ab6f41-e454-45d3-aeb1-41bafe1ebdd0" providerId="ADAL" clId="{AC8B73AA-F980-4F41-9F88-689AFE36EA24}" dt="2023-02-14T12:05:03.867" v="0"/>
        <pc:sldMkLst>
          <pc:docMk/>
          <pc:sldMk cId="2031303362" sldId="315"/>
        </pc:sldMkLst>
      </pc:sldChg>
      <pc:sldChg chg="delCm">
        <pc:chgData name="Kelly Reene" userId="c7ab6f41-e454-45d3-aeb1-41bafe1ebdd0" providerId="ADAL" clId="{AC8B73AA-F980-4F41-9F88-689AFE36EA24}" dt="2023-02-14T12:05:03.867" v="0"/>
        <pc:sldMkLst>
          <pc:docMk/>
          <pc:sldMk cId="1721493537" sldId="316"/>
        </pc:sldMkLst>
      </pc:sldChg>
      <pc:sldChg chg="delCm">
        <pc:chgData name="Kelly Reene" userId="c7ab6f41-e454-45d3-aeb1-41bafe1ebdd0" providerId="ADAL" clId="{AC8B73AA-F980-4F41-9F88-689AFE36EA24}" dt="2023-02-14T12:05:03.867" v="0"/>
        <pc:sldMkLst>
          <pc:docMk/>
          <pc:sldMk cId="1138565440" sldId="317"/>
        </pc:sldMkLst>
      </pc:sldChg>
      <pc:sldChg chg="delCm">
        <pc:chgData name="Kelly Reene" userId="c7ab6f41-e454-45d3-aeb1-41bafe1ebdd0" providerId="ADAL" clId="{AC8B73AA-F980-4F41-9F88-689AFE36EA24}" dt="2023-02-14T12:05:03.867" v="0"/>
        <pc:sldMkLst>
          <pc:docMk/>
          <pc:sldMk cId="3333234275" sldId="318"/>
        </pc:sldMkLst>
      </pc:sldChg>
      <pc:sldChg chg="delCm">
        <pc:chgData name="Kelly Reene" userId="c7ab6f41-e454-45d3-aeb1-41bafe1ebdd0" providerId="ADAL" clId="{AC8B73AA-F980-4F41-9F88-689AFE36EA24}" dt="2023-02-14T12:05:03.867" v="0"/>
        <pc:sldMkLst>
          <pc:docMk/>
          <pc:sldMk cId="1015837746" sldId="378"/>
        </pc:sldMkLst>
      </pc:sldChg>
      <pc:sldChg chg="delCm">
        <pc:chgData name="Kelly Reene" userId="c7ab6f41-e454-45d3-aeb1-41bafe1ebdd0" providerId="ADAL" clId="{AC8B73AA-F980-4F41-9F88-689AFE36EA24}" dt="2023-02-14T12:05:03.867" v="0"/>
        <pc:sldMkLst>
          <pc:docMk/>
          <pc:sldMk cId="2696554942" sldId="379"/>
        </pc:sldMkLst>
      </pc:sldChg>
      <pc:sldChg chg="delCm">
        <pc:chgData name="Kelly Reene" userId="c7ab6f41-e454-45d3-aeb1-41bafe1ebdd0" providerId="ADAL" clId="{AC8B73AA-F980-4F41-9F88-689AFE36EA24}" dt="2023-02-14T12:05:03.867" v="0"/>
        <pc:sldMkLst>
          <pc:docMk/>
          <pc:sldMk cId="2777489301" sldId="380"/>
        </pc:sldMkLst>
      </pc:sldChg>
      <pc:sldChg chg="delCm">
        <pc:chgData name="Kelly Reene" userId="c7ab6f41-e454-45d3-aeb1-41bafe1ebdd0" providerId="ADAL" clId="{AC8B73AA-F980-4F41-9F88-689AFE36EA24}" dt="2023-02-14T12:05:03.867" v="0"/>
        <pc:sldMkLst>
          <pc:docMk/>
          <pc:sldMk cId="2523986539" sldId="381"/>
        </pc:sldMkLst>
      </pc:sldChg>
      <pc:sldChg chg="delCm">
        <pc:chgData name="Kelly Reene" userId="c7ab6f41-e454-45d3-aeb1-41bafe1ebdd0" providerId="ADAL" clId="{AC8B73AA-F980-4F41-9F88-689AFE36EA24}" dt="2023-02-14T12:05:03.867" v="0"/>
        <pc:sldMkLst>
          <pc:docMk/>
          <pc:sldMk cId="4275699960" sldId="382"/>
        </pc:sldMkLst>
      </pc:sldChg>
      <pc:sldChg chg="delCm">
        <pc:chgData name="Kelly Reene" userId="c7ab6f41-e454-45d3-aeb1-41bafe1ebdd0" providerId="ADAL" clId="{AC8B73AA-F980-4F41-9F88-689AFE36EA24}" dt="2023-02-14T12:05:03.867" v="0"/>
        <pc:sldMkLst>
          <pc:docMk/>
          <pc:sldMk cId="3647993213" sldId="383"/>
        </pc:sldMkLst>
      </pc:sldChg>
      <pc:sldChg chg="delCm">
        <pc:chgData name="Kelly Reene" userId="c7ab6f41-e454-45d3-aeb1-41bafe1ebdd0" providerId="ADAL" clId="{AC8B73AA-F980-4F41-9F88-689AFE36EA24}" dt="2023-02-14T12:05:03.867" v="0"/>
        <pc:sldMkLst>
          <pc:docMk/>
          <pc:sldMk cId="303290063" sldId="384"/>
        </pc:sldMkLst>
      </pc:sldChg>
      <pc:sldChg chg="delCm">
        <pc:chgData name="Kelly Reene" userId="c7ab6f41-e454-45d3-aeb1-41bafe1ebdd0" providerId="ADAL" clId="{AC8B73AA-F980-4F41-9F88-689AFE36EA24}" dt="2023-02-14T12:05:03.867" v="0"/>
        <pc:sldMkLst>
          <pc:docMk/>
          <pc:sldMk cId="783748925" sldId="385"/>
        </pc:sldMkLst>
      </pc:sldChg>
      <pc:sldChg chg="delCm">
        <pc:chgData name="Kelly Reene" userId="c7ab6f41-e454-45d3-aeb1-41bafe1ebdd0" providerId="ADAL" clId="{AC8B73AA-F980-4F41-9F88-689AFE36EA24}" dt="2023-02-14T12:05:03.867" v="0"/>
        <pc:sldMkLst>
          <pc:docMk/>
          <pc:sldMk cId="298795596" sldId="38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3987C-8BE7-934C-B1ED-966EA1B50DA6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737FC-9382-F947-AADD-FA4FB4659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4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84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7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66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76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59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96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20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11" Type="http://schemas.openxmlformats.org/officeDocument/2006/relationships/image" Target="../media/image29.png"/><Relationship Id="rId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25.emf"/><Relationship Id="rId9" Type="http://schemas.openxmlformats.org/officeDocument/2006/relationships/image" Target="../media/image8.em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11" Type="http://schemas.openxmlformats.org/officeDocument/2006/relationships/image" Target="../media/image20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11" Type="http://schemas.openxmlformats.org/officeDocument/2006/relationships/image" Target="../media/image36.png"/><Relationship Id="rId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25.emf"/><Relationship Id="rId9" Type="http://schemas.openxmlformats.org/officeDocument/2006/relationships/image" Target="../media/image8.emf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emf"/><Relationship Id="rId11" Type="http://schemas.openxmlformats.org/officeDocument/2006/relationships/image" Target="../media/image34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 descr="A close up of a light&#10;&#10;Description automatically generated">
            <a:extLst>
              <a:ext uri="{FF2B5EF4-FFF2-40B4-BE49-F238E27FC236}">
                <a16:creationId xmlns:a16="http://schemas.microsoft.com/office/drawing/2014/main" id="{A07D12BC-B523-A24D-AF89-FE1F3D0C6D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7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87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69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B358D3-A82E-7A42-949A-12099241BB3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B3E4B35-A60F-F146-9EC0-1F75A9F5527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73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E343-2B04-EB48-9B97-BD2FE8D48C7F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2EB9D60-2F95-3445-B654-FCDF2EF0D3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91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A0274-0969-3941-8619-969AE42D3FF0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C806A32-B267-AC4B-8D3A-C87DD27BCA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03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AE46-E964-4841-95DA-D027440F40A9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D5D0B7A-79FB-B941-B60A-C7A6D8A2C4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4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2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BD696-7C8A-2A45-A7BF-3087168EA6B0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3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1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8FBE6F9A-44DD-BC44-A416-8D2DFFC1E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38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27469-4926-C24C-9286-249EA7D1884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B5F8EB4-E974-7A4C-9DAA-ABC7E5BF8C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95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3A847-D166-824F-BF25-C81C07C7958A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28419C9-5EBA-7342-859C-C7B3F773DF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51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87EE-AB7B-094A-B9F5-CDE098C24703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452ED5B-536E-0E40-AF5E-2B77DA9CD6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1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36" name="Picture 35" descr="A close up of a light&#10;&#10;Description automatically generated">
            <a:extLst>
              <a:ext uri="{FF2B5EF4-FFF2-40B4-BE49-F238E27FC236}">
                <a16:creationId xmlns:a16="http://schemas.microsoft.com/office/drawing/2014/main" id="{5CFE78B2-A15B-C74B-8DD5-F48462C4F3EF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13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7ADE-6F10-1142-AEA7-FE5F1740BF72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319E05-FBB0-154D-AFD4-BB32ED3790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89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1FEBB-6A99-D647-AC16-C20746B1070E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CE732E-C107-BD4E-9194-BE69973C10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85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1555-4E7B-2F45-99CC-7D97BF5184A8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FA26F5-3091-E641-993F-2ECD0C9623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96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49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00%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2BEFA7-94B0-F14D-8D0E-FEFBB368FAB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C566847-4092-F94E-B9BC-01D5BB6C0A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65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50D1-D419-0749-9CE8-FF2378899362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09B8E08-9676-1849-8CE5-D53F66538F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65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417-37E1-084F-875D-6EF728360C5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0B56591-394A-6B43-936F-53AF04DA18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72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BCD5-E8D7-3442-80F4-C6371EB1D97F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1CDEE0C-04F8-2F47-A3C2-889EAC6A7C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87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DEE0A6-592B-1D4B-BE47-CBE2064D89FC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0983129-D091-E247-B044-C1D64013F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13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3ACD63-CEFE-0742-A49C-23CB2A8A6E13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A94237B-51B2-7444-BA3E-31BD67CFBE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49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2E09-5AA7-F94D-929B-98BBF584D59A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035A43A-1760-E741-9DE9-DEEC813AAD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2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DCB111-D8A3-D149-87AE-C6C0C453F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83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4B2E09-5AA7-F94D-929B-98BBF584D59A}" type="datetime3">
              <a:rPr lang="en-US" smtClean="0"/>
              <a:pPr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0379CF0-D63E-8C43-9F98-9786091D69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20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F07272-15A4-0748-999E-8D6BECC86814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8A121CC-88C2-BE4B-817D-61D4EAEE3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51563" y="-1058863"/>
            <a:ext cx="7140575" cy="7138988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1430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F8964B-446E-124E-9C40-795014D96DC3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A73854-B123-A943-AE19-28ADB1BED4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17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8043CF-4FB5-F147-9BE4-BDE679ABC9CD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A9B9B-B774-F84D-9A19-C9EDEEAC97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886B27C-881A-2840-AA67-6F28BBD6CBA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29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CB35A23-B32E-6D4E-AA43-AB0BC06CBC3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37160" y="-137160"/>
            <a:ext cx="3921125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52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DF4E-9F15-7448-8B6E-B9F8DAB7F75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VIOLET</a:t>
            </a:r>
          </a:p>
          <a:p>
            <a:pPr algn="l"/>
            <a:r>
              <a:rPr lang="en-US" sz="1800" b="1"/>
              <a:t>79</a:t>
            </a:r>
            <a:r>
              <a:rPr lang="en-US" sz="1800"/>
              <a:t>  /  </a:t>
            </a:r>
            <a:r>
              <a:rPr lang="en-US" sz="1800" b="1"/>
              <a:t>23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VIOLET</a:t>
            </a:r>
          </a:p>
          <a:p>
            <a:pPr algn="l"/>
            <a:r>
              <a:rPr lang="en-US" sz="1800" b="1"/>
              <a:t>43</a:t>
            </a:r>
            <a:r>
              <a:rPr lang="en-US" sz="1800"/>
              <a:t>  /  </a:t>
            </a:r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VIOLET</a:t>
            </a:r>
          </a:p>
          <a:p>
            <a:pPr algn="l"/>
            <a:r>
              <a:rPr lang="en-US" sz="1800" b="1"/>
              <a:t>138</a:t>
            </a:r>
            <a:r>
              <a:rPr lang="en-US" sz="1800"/>
              <a:t>  /  </a:t>
            </a:r>
            <a:r>
              <a:rPr lang="en-US" sz="1800" b="1"/>
              <a:t>102</a:t>
            </a:r>
            <a:r>
              <a:rPr lang="en-US" sz="1800"/>
              <a:t>  /  </a:t>
            </a:r>
            <a:r>
              <a:rPr lang="en-US" sz="1800" b="1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196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TANGERINE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97</a:t>
            </a:r>
            <a:r>
              <a:rPr lang="en-US" sz="1800"/>
              <a:t>  /  </a:t>
            </a:r>
            <a:r>
              <a:rPr lang="en-US" sz="1800" b="1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TANGERINE</a:t>
            </a:r>
          </a:p>
          <a:p>
            <a:pPr algn="l"/>
            <a:r>
              <a:rPr lang="en-US" sz="1800" b="1"/>
              <a:t>221</a:t>
            </a:r>
            <a:r>
              <a:rPr lang="en-US" sz="1800"/>
              <a:t>  /  </a:t>
            </a:r>
            <a:r>
              <a:rPr lang="en-US" sz="1800" b="1"/>
              <a:t>49</a:t>
            </a:r>
            <a:r>
              <a:rPr lang="en-US" sz="1800"/>
              <a:t>  /  </a:t>
            </a:r>
            <a:r>
              <a:rPr lang="en-US" sz="1800" b="1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TANGRINE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148</a:t>
            </a:r>
            <a:r>
              <a:rPr lang="en-US" sz="1800"/>
              <a:t>  /  </a:t>
            </a:r>
            <a:r>
              <a:rPr lang="en-US" sz="1800" b="1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201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AQUA</a:t>
            </a:r>
          </a:p>
          <a:p>
            <a:pPr algn="l"/>
            <a:r>
              <a:rPr lang="en-US" sz="1800" b="1"/>
              <a:t>5</a:t>
            </a:r>
            <a:r>
              <a:rPr lang="en-US" sz="1800"/>
              <a:t>  /  </a:t>
            </a:r>
            <a:r>
              <a:rPr lang="en-US" sz="1800" b="1"/>
              <a:t>191</a:t>
            </a:r>
            <a:r>
              <a:rPr lang="en-US" sz="1800"/>
              <a:t>  /  </a:t>
            </a:r>
            <a:r>
              <a:rPr lang="en-US" sz="1800" b="1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AQUA</a:t>
            </a:r>
          </a:p>
          <a:p>
            <a:pPr algn="l"/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128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AQUA</a:t>
            </a:r>
          </a:p>
          <a:p>
            <a:pPr algn="l"/>
            <a:r>
              <a:rPr lang="en-US" sz="1800" b="1"/>
              <a:t>89</a:t>
            </a:r>
            <a:r>
              <a:rPr lang="en-US" sz="1800"/>
              <a:t>  /  </a:t>
            </a:r>
            <a:r>
              <a:rPr lang="en-US" sz="1800" b="1"/>
              <a:t>212</a:t>
            </a:r>
            <a:r>
              <a:rPr lang="en-US" sz="1800"/>
              <a:t>  /  </a:t>
            </a:r>
            <a:r>
              <a:rPr lang="en-US" sz="1800" b="1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171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232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229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220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218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250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DDFA81B-362F-C744-8D4F-DBC10C5B10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PMI RGB COLOR PALETTE</a:t>
            </a:r>
          </a:p>
          <a:p>
            <a:r>
              <a:rPr lang="en-US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47546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7D12BC-B523-A24D-AF89-FE1F3D0C6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" y="0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91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26F1FBC-5FB8-4A62-A18D-0202B86E7248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" y="0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90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4EFBBD6-A78F-443C-89E2-A6066C9207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" y="1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084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8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958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25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68068BA-12B0-EE4C-BCE0-CD0408EB510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160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162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646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0E2AAD1B-D4F7-A546-8ACD-0B155921653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713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905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91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B3E4B35-A60F-F146-9EC0-1F75A9F5527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00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2EB9D60-2F95-3445-B654-FCDF2EF0D3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16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C806A32-B267-AC4B-8D3A-C87DD27BCA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49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111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D5D0B7A-79FB-B941-B60A-C7A6D8A2C4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378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2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3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1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8FBE6F9A-44DD-BC44-A416-8D2DFFC1E4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907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B5F8EB4-E974-7A4C-9DAA-ABC7E5BF8C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374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28419C9-5EBA-7342-859C-C7B3F773D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763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452ED5B-536E-0E40-AF5E-2B77DA9CD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834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319E05-FBB0-154D-AFD4-BB32ED3790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363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CE732E-C107-BD4E-9194-BE69973C1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426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FA26F5-3091-E641-993F-2ECD0C962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300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50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00%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C566847-4092-F94E-B9BC-01D5BB6C0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09B8E08-9676-1849-8CE5-D53F66538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53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83B5F5-3AA0-E14F-BD88-9A277008898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68068BA-12B0-EE4C-BCE0-CD0408EB510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634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0B56591-394A-6B43-936F-53AF04DA1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644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1CDEE0C-04F8-2F47-A3C2-889EAC6A7C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765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0983129-D091-E247-B044-C1D64013F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218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A94237B-51B2-7444-BA3E-31BD67CFBE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917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035A43A-1760-E741-9DE9-DEEC813AAD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562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0379CF0-D63E-8C43-9F98-9786091D69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446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8A121CC-88C2-BE4B-817D-61D4EAEE32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51563" y="-1058863"/>
            <a:ext cx="7140575" cy="7138988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70389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A73854-B123-A943-AE19-28ADB1BED4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224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A9B9B-B774-F84D-9A19-C9EDEEAC9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886B27C-881A-2840-AA67-6F28BBD6CBA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009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BBF39CD-4FE4-4991-90D4-D00E3215212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" y="1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31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718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VIOLET</a:t>
            </a:r>
          </a:p>
          <a:p>
            <a:pPr algn="l"/>
            <a:r>
              <a:rPr lang="en-US" sz="1800" b="1"/>
              <a:t>79</a:t>
            </a:r>
            <a:r>
              <a:rPr lang="en-US" sz="1800"/>
              <a:t>  /  </a:t>
            </a:r>
            <a:r>
              <a:rPr lang="en-US" sz="1800" b="1"/>
              <a:t>23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VIOLET</a:t>
            </a:r>
          </a:p>
          <a:p>
            <a:pPr algn="l"/>
            <a:r>
              <a:rPr lang="en-US" sz="1800" b="1"/>
              <a:t>43</a:t>
            </a:r>
            <a:r>
              <a:rPr lang="en-US" sz="1800"/>
              <a:t>  /  </a:t>
            </a:r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VIOLET</a:t>
            </a:r>
          </a:p>
          <a:p>
            <a:pPr algn="l"/>
            <a:r>
              <a:rPr lang="en-US" sz="1800" b="1"/>
              <a:t>138</a:t>
            </a:r>
            <a:r>
              <a:rPr lang="en-US" sz="1800"/>
              <a:t>  /  </a:t>
            </a:r>
            <a:r>
              <a:rPr lang="en-US" sz="1800" b="1"/>
              <a:t>102</a:t>
            </a:r>
            <a:r>
              <a:rPr lang="en-US" sz="1800"/>
              <a:t>  /  </a:t>
            </a:r>
            <a:r>
              <a:rPr lang="en-US" sz="1800" b="1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196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TANGERINE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97</a:t>
            </a:r>
            <a:r>
              <a:rPr lang="en-US" sz="1800"/>
              <a:t>  /  </a:t>
            </a:r>
            <a:r>
              <a:rPr lang="en-US" sz="1800" b="1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TANGERINE</a:t>
            </a:r>
          </a:p>
          <a:p>
            <a:pPr algn="l"/>
            <a:r>
              <a:rPr lang="en-US" sz="1800" b="1"/>
              <a:t>221</a:t>
            </a:r>
            <a:r>
              <a:rPr lang="en-US" sz="1800"/>
              <a:t>  /  </a:t>
            </a:r>
            <a:r>
              <a:rPr lang="en-US" sz="1800" b="1"/>
              <a:t>49</a:t>
            </a:r>
            <a:r>
              <a:rPr lang="en-US" sz="1800"/>
              <a:t>  /  </a:t>
            </a:r>
            <a:r>
              <a:rPr lang="en-US" sz="1800" b="1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TANGRINE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148</a:t>
            </a:r>
            <a:r>
              <a:rPr lang="en-US" sz="1800"/>
              <a:t>  /  </a:t>
            </a:r>
            <a:r>
              <a:rPr lang="en-US" sz="1800" b="1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201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AQUA</a:t>
            </a:r>
          </a:p>
          <a:p>
            <a:pPr algn="l"/>
            <a:r>
              <a:rPr lang="en-US" sz="1800" b="1"/>
              <a:t>5</a:t>
            </a:r>
            <a:r>
              <a:rPr lang="en-US" sz="1800"/>
              <a:t>  /  </a:t>
            </a:r>
            <a:r>
              <a:rPr lang="en-US" sz="1800" b="1"/>
              <a:t>191</a:t>
            </a:r>
            <a:r>
              <a:rPr lang="en-US" sz="1800"/>
              <a:t>  /  </a:t>
            </a:r>
            <a:r>
              <a:rPr lang="en-US" sz="1800" b="1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AQUA</a:t>
            </a:r>
          </a:p>
          <a:p>
            <a:pPr algn="l"/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128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AQUA</a:t>
            </a:r>
          </a:p>
          <a:p>
            <a:pPr algn="l"/>
            <a:r>
              <a:rPr lang="en-US" sz="1800" b="1"/>
              <a:t>89</a:t>
            </a:r>
            <a:r>
              <a:rPr lang="en-US" sz="1800"/>
              <a:t>  /  </a:t>
            </a:r>
            <a:r>
              <a:rPr lang="en-US" sz="1800" b="1"/>
              <a:t>212</a:t>
            </a:r>
            <a:r>
              <a:rPr lang="en-US" sz="1800"/>
              <a:t>  /  </a:t>
            </a:r>
            <a:r>
              <a:rPr lang="en-US" sz="1800" b="1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171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232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229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220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218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250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DDFA81B-362F-C744-8D4F-DBC10C5B10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PMI RGB COLOR PALETTE</a:t>
            </a:r>
          </a:p>
          <a:p>
            <a:r>
              <a:rPr lang="en-US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25514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46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552173-E8D3-4B4D-8AD0-7DCDFD3AE6A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0E2AAD1B-D4F7-A546-8ACD-0B155921653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97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8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08B322-4539-3841-8FEC-C8BFD8B08418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0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6" r:id="rId2"/>
    <p:sldLayoutId id="2147483685" r:id="rId3"/>
    <p:sldLayoutId id="2147483675" r:id="rId4"/>
    <p:sldLayoutId id="2147483687" r:id="rId5"/>
    <p:sldLayoutId id="2147483678" r:id="rId6"/>
    <p:sldLayoutId id="2147483676" r:id="rId7"/>
    <p:sldLayoutId id="2147483688" r:id="rId8"/>
    <p:sldLayoutId id="2147483679" r:id="rId9"/>
    <p:sldLayoutId id="2147483677" r:id="rId10"/>
    <p:sldLayoutId id="2147483689" r:id="rId11"/>
    <p:sldLayoutId id="2147483680" r:id="rId12"/>
    <p:sldLayoutId id="2147483650" r:id="rId13"/>
    <p:sldLayoutId id="2147483652" r:id="rId14"/>
    <p:sldLayoutId id="2147483660" r:id="rId15"/>
    <p:sldLayoutId id="2147483684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54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55" r:id="rId29"/>
    <p:sldLayoutId id="2147483690" r:id="rId30"/>
    <p:sldLayoutId id="2147483672" r:id="rId31"/>
    <p:sldLayoutId id="2147483681" r:id="rId32"/>
    <p:sldLayoutId id="2147483682" r:id="rId33"/>
    <p:sldLayoutId id="2147483683" r:id="rId34"/>
    <p:sldLayoutId id="2147483674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 userDrawn="1">
          <p15:clr>
            <a:srgbClr val="F26B43"/>
          </p15:clr>
        </p15:guide>
        <p15:guide id="2" orient="horz" pos="194" userDrawn="1">
          <p15:clr>
            <a:srgbClr val="F26B43"/>
          </p15:clr>
        </p15:guide>
        <p15:guide id="3" orient="horz" pos="811" userDrawn="1">
          <p15:clr>
            <a:srgbClr val="F26B43"/>
          </p15:clr>
        </p15:guide>
        <p15:guide id="4" orient="horz" pos="4129" userDrawn="1">
          <p15:clr>
            <a:srgbClr val="F26B43"/>
          </p15:clr>
        </p15:guide>
        <p15:guide id="5" orient="horz" pos="3802" userDrawn="1">
          <p15:clr>
            <a:srgbClr val="F26B43"/>
          </p15:clr>
        </p15:guide>
        <p15:guide id="6" orient="horz" pos="3264" userDrawn="1">
          <p15:clr>
            <a:srgbClr val="F26B43"/>
          </p15:clr>
        </p15:guide>
        <p15:guide id="7" orient="horz" pos="3189" userDrawn="1">
          <p15:clr>
            <a:srgbClr val="F26B43"/>
          </p15:clr>
        </p15:guide>
        <p15:guide id="8" orient="horz" pos="1344" userDrawn="1">
          <p15:clr>
            <a:srgbClr val="F26B43"/>
          </p15:clr>
        </p15:guide>
        <p15:guide id="9" orient="horz" pos="1419" userDrawn="1">
          <p15:clr>
            <a:srgbClr val="F26B43"/>
          </p15:clr>
        </p15:guide>
        <p15:guide id="10" orient="horz" pos="2645" userDrawn="1">
          <p15:clr>
            <a:srgbClr val="F26B43"/>
          </p15:clr>
        </p15:guide>
        <p15:guide id="11" orient="horz" pos="2571" userDrawn="1">
          <p15:clr>
            <a:srgbClr val="F26B43"/>
          </p15:clr>
        </p15:guide>
        <p15:guide id="12" orient="horz" pos="1963" userDrawn="1">
          <p15:clr>
            <a:srgbClr val="F26B43"/>
          </p15:clr>
        </p15:guide>
        <p15:guide id="13" orient="horz" pos="2037" userDrawn="1">
          <p15:clr>
            <a:srgbClr val="F26B43"/>
          </p15:clr>
        </p15:guide>
        <p15:guide id="14" pos="198" userDrawn="1">
          <p15:clr>
            <a:srgbClr val="F26B43"/>
          </p15:clr>
        </p15:guide>
        <p15:guide id="15" pos="7479" userDrawn="1">
          <p15:clr>
            <a:srgbClr val="F26B43"/>
          </p15:clr>
        </p15:guide>
        <p15:guide id="16" pos="6940" userDrawn="1">
          <p15:clr>
            <a:srgbClr val="F26B43"/>
          </p15:clr>
        </p15:guide>
        <p15:guide id="17" pos="6861" userDrawn="1">
          <p15:clr>
            <a:srgbClr val="F26B43"/>
          </p15:clr>
        </p15:guide>
        <p15:guide id="18" pos="728" userDrawn="1">
          <p15:clr>
            <a:srgbClr val="F26B43"/>
          </p15:clr>
        </p15:guide>
        <p15:guide id="19" pos="806" userDrawn="1">
          <p15:clr>
            <a:srgbClr val="F26B43"/>
          </p15:clr>
        </p15:guide>
        <p15:guide id="20" pos="6327" userDrawn="1">
          <p15:clr>
            <a:srgbClr val="F26B43"/>
          </p15:clr>
        </p15:guide>
        <p15:guide id="21" pos="6253" userDrawn="1">
          <p15:clr>
            <a:srgbClr val="F26B43"/>
          </p15:clr>
        </p15:guide>
        <p15:guide id="22" pos="1346" userDrawn="1">
          <p15:clr>
            <a:srgbClr val="F26B43"/>
          </p15:clr>
        </p15:guide>
        <p15:guide id="23" pos="1415" userDrawn="1">
          <p15:clr>
            <a:srgbClr val="F26B43"/>
          </p15:clr>
        </p15:guide>
        <p15:guide id="24" pos="1954" userDrawn="1">
          <p15:clr>
            <a:srgbClr val="F26B43"/>
          </p15:clr>
        </p15:guide>
        <p15:guide id="25" pos="2032" userDrawn="1">
          <p15:clr>
            <a:srgbClr val="F26B43"/>
          </p15:clr>
        </p15:guide>
        <p15:guide id="26" pos="5719" userDrawn="1">
          <p15:clr>
            <a:srgbClr val="F26B43"/>
          </p15:clr>
        </p15:guide>
        <p15:guide id="27" pos="5636" userDrawn="1">
          <p15:clr>
            <a:srgbClr val="F26B43"/>
          </p15:clr>
        </p15:guide>
        <p15:guide id="28" pos="2567" userDrawn="1">
          <p15:clr>
            <a:srgbClr val="F26B43"/>
          </p15:clr>
        </p15:guide>
        <p15:guide id="29" pos="5101" userDrawn="1">
          <p15:clr>
            <a:srgbClr val="F26B43"/>
          </p15:clr>
        </p15:guide>
        <p15:guide id="30" pos="2640" userDrawn="1">
          <p15:clr>
            <a:srgbClr val="F26B43"/>
          </p15:clr>
        </p15:guide>
        <p15:guide id="31" pos="5027" userDrawn="1">
          <p15:clr>
            <a:srgbClr val="F26B43"/>
          </p15:clr>
        </p15:guide>
        <p15:guide id="32" pos="3184" userDrawn="1">
          <p15:clr>
            <a:srgbClr val="F26B43"/>
          </p15:clr>
        </p15:guide>
        <p15:guide id="33" pos="3258" userDrawn="1">
          <p15:clr>
            <a:srgbClr val="F26B43"/>
          </p15:clr>
        </p15:guide>
        <p15:guide id="34" pos="4488" userDrawn="1">
          <p15:clr>
            <a:srgbClr val="F26B43"/>
          </p15:clr>
        </p15:guide>
        <p15:guide id="35" pos="4410" userDrawn="1">
          <p15:clr>
            <a:srgbClr val="F26B43"/>
          </p15:clr>
        </p15:guide>
        <p15:guide id="36" pos="3875" userDrawn="1">
          <p15:clr>
            <a:srgbClr val="F26B43"/>
          </p15:clr>
        </p15:guide>
        <p15:guide id="37" pos="3797" userDrawn="1">
          <p15:clr>
            <a:srgbClr val="F26B43"/>
          </p15:clr>
        </p15:guide>
        <p15:guide id="38" orient="horz" pos="3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6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>
          <p15:clr>
            <a:srgbClr val="F26B43"/>
          </p15:clr>
        </p15:guide>
        <p15:guide id="2" orient="horz" pos="194">
          <p15:clr>
            <a:srgbClr val="F26B43"/>
          </p15:clr>
        </p15:guide>
        <p15:guide id="3" orient="horz" pos="811">
          <p15:clr>
            <a:srgbClr val="F26B43"/>
          </p15:clr>
        </p15:guide>
        <p15:guide id="4" orient="horz" pos="4129">
          <p15:clr>
            <a:srgbClr val="F26B43"/>
          </p15:clr>
        </p15:guide>
        <p15:guide id="5" orient="horz" pos="3802">
          <p15:clr>
            <a:srgbClr val="F26B43"/>
          </p15:clr>
        </p15:guide>
        <p15:guide id="6" orient="horz" pos="3264">
          <p15:clr>
            <a:srgbClr val="F26B43"/>
          </p15:clr>
        </p15:guide>
        <p15:guide id="7" orient="horz" pos="3189">
          <p15:clr>
            <a:srgbClr val="F26B43"/>
          </p15:clr>
        </p15:guide>
        <p15:guide id="8" orient="horz" pos="1344">
          <p15:clr>
            <a:srgbClr val="F26B43"/>
          </p15:clr>
        </p15:guide>
        <p15:guide id="9" orient="horz" pos="1419">
          <p15:clr>
            <a:srgbClr val="F26B43"/>
          </p15:clr>
        </p15:guide>
        <p15:guide id="10" orient="horz" pos="2645">
          <p15:clr>
            <a:srgbClr val="F26B43"/>
          </p15:clr>
        </p15:guide>
        <p15:guide id="11" orient="horz" pos="2571">
          <p15:clr>
            <a:srgbClr val="F26B43"/>
          </p15:clr>
        </p15:guide>
        <p15:guide id="12" orient="horz" pos="1963">
          <p15:clr>
            <a:srgbClr val="F26B43"/>
          </p15:clr>
        </p15:guide>
        <p15:guide id="13" orient="horz" pos="2037">
          <p15:clr>
            <a:srgbClr val="F26B43"/>
          </p15:clr>
        </p15:guide>
        <p15:guide id="14" pos="198">
          <p15:clr>
            <a:srgbClr val="F26B43"/>
          </p15:clr>
        </p15:guide>
        <p15:guide id="15" pos="7479">
          <p15:clr>
            <a:srgbClr val="F26B43"/>
          </p15:clr>
        </p15:guide>
        <p15:guide id="16" pos="6940">
          <p15:clr>
            <a:srgbClr val="F26B43"/>
          </p15:clr>
        </p15:guide>
        <p15:guide id="17" pos="6861">
          <p15:clr>
            <a:srgbClr val="F26B43"/>
          </p15:clr>
        </p15:guide>
        <p15:guide id="18" pos="728">
          <p15:clr>
            <a:srgbClr val="F26B43"/>
          </p15:clr>
        </p15:guide>
        <p15:guide id="19" pos="806">
          <p15:clr>
            <a:srgbClr val="F26B43"/>
          </p15:clr>
        </p15:guide>
        <p15:guide id="20" pos="6327">
          <p15:clr>
            <a:srgbClr val="F26B43"/>
          </p15:clr>
        </p15:guide>
        <p15:guide id="21" pos="6253">
          <p15:clr>
            <a:srgbClr val="F26B43"/>
          </p15:clr>
        </p15:guide>
        <p15:guide id="22" pos="1346">
          <p15:clr>
            <a:srgbClr val="F26B43"/>
          </p15:clr>
        </p15:guide>
        <p15:guide id="23" pos="1415">
          <p15:clr>
            <a:srgbClr val="F26B43"/>
          </p15:clr>
        </p15:guide>
        <p15:guide id="24" pos="1954">
          <p15:clr>
            <a:srgbClr val="F26B43"/>
          </p15:clr>
        </p15:guide>
        <p15:guide id="25" pos="2032">
          <p15:clr>
            <a:srgbClr val="F26B43"/>
          </p15:clr>
        </p15:guide>
        <p15:guide id="26" pos="5719">
          <p15:clr>
            <a:srgbClr val="F26B43"/>
          </p15:clr>
        </p15:guide>
        <p15:guide id="27" pos="5636">
          <p15:clr>
            <a:srgbClr val="F26B43"/>
          </p15:clr>
        </p15:guide>
        <p15:guide id="28" pos="2567">
          <p15:clr>
            <a:srgbClr val="F26B43"/>
          </p15:clr>
        </p15:guide>
        <p15:guide id="29" pos="5101">
          <p15:clr>
            <a:srgbClr val="F26B43"/>
          </p15:clr>
        </p15:guide>
        <p15:guide id="30" pos="2640">
          <p15:clr>
            <a:srgbClr val="F26B43"/>
          </p15:clr>
        </p15:guide>
        <p15:guide id="31" pos="5027">
          <p15:clr>
            <a:srgbClr val="F26B43"/>
          </p15:clr>
        </p15:guide>
        <p15:guide id="32" pos="3184">
          <p15:clr>
            <a:srgbClr val="F26B43"/>
          </p15:clr>
        </p15:guide>
        <p15:guide id="33" pos="3258">
          <p15:clr>
            <a:srgbClr val="F26B43"/>
          </p15:clr>
        </p15:guide>
        <p15:guide id="34" pos="4488">
          <p15:clr>
            <a:srgbClr val="F26B43"/>
          </p15:clr>
        </p15:guide>
        <p15:guide id="35" pos="4410">
          <p15:clr>
            <a:srgbClr val="F26B43"/>
          </p15:clr>
        </p15:guide>
        <p15:guide id="36" pos="3875">
          <p15:clr>
            <a:srgbClr val="F26B43"/>
          </p15:clr>
        </p15:guide>
        <p15:guide id="37" pos="3797">
          <p15:clr>
            <a:srgbClr val="F26B43"/>
          </p15:clr>
        </p15:guide>
        <p15:guide id="38" orient="horz" pos="3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11359-8A27-48F6-BBCB-447BB12D7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2392524"/>
            <a:ext cx="4784148" cy="1719262"/>
          </a:xfrm>
        </p:spPr>
        <p:txBody>
          <a:bodyPr/>
          <a:lstStyle/>
          <a:p>
            <a:r>
              <a:rPr lang="en-US" sz="3600" dirty="0">
                <a:latin typeface="Agrandir Bold" panose="00000800000000000000" pitchFamily="2" charset="0"/>
                <a:ea typeface="SimHei" panose="02010609060101010101" pitchFamily="49" charset="-122"/>
                <a:cs typeface="Arial"/>
              </a:rPr>
              <a:t>PMI</a:t>
            </a:r>
            <a:r>
              <a:rPr lang="ja-JP" altLang="en-US" sz="3600" dirty="0">
                <a:latin typeface="Agrandir Bold" panose="00000800000000000000" pitchFamily="2" charset="0"/>
                <a:cs typeface="Arial"/>
              </a:rPr>
              <a:t>文</a:t>
            </a:r>
            <a:r>
              <a:rPr lang="ja-JP" altLang="en-US" sz="3600" dirty="0">
                <a:latin typeface="Agrandir Bold" panose="00000800000000000000" pitchFamily="2" charset="0"/>
                <a:ea typeface="黑体" panose="02010609060101010101" pitchFamily="49" charset="-122"/>
                <a:cs typeface="阿里巴巴普惠体 R" panose="00020600040101010101" pitchFamily="18" charset="-122"/>
              </a:rPr>
              <a:t>化价值观</a:t>
            </a:r>
            <a:r>
              <a:rPr lang="zh-CN" altLang="en-US" sz="3600" dirty="0">
                <a:latin typeface="Agrandir Bold" panose="00000800000000000000" pitchFamily="2" charset="0"/>
                <a:ea typeface="黑体" panose="02010609060101010101" pitchFamily="49" charset="-122"/>
                <a:cs typeface="阿里巴巴普惠体 R" panose="00020600040101010101" pitchFamily="18" charset="-122"/>
              </a:rPr>
              <a:t>及</a:t>
            </a:r>
            <a:r>
              <a:rPr lang="ja-JP" altLang="en-US" sz="3600" dirty="0">
                <a:latin typeface="Agrandir Bold" panose="00000800000000000000" pitchFamily="2" charset="0"/>
                <a:ea typeface="黑体" panose="02010609060101010101" pitchFamily="49" charset="-122"/>
                <a:cs typeface="阿里巴巴普惠体 R" panose="00020600040101010101" pitchFamily="18" charset="-122"/>
              </a:rPr>
              <a:t>行为</a:t>
            </a:r>
            <a:endParaRPr lang="en-US" sz="3600" dirty="0">
              <a:latin typeface="Agrandir Bold" panose="00000800000000000000" pitchFamily="2" charset="0"/>
              <a:ea typeface="黑体" panose="02010609060101010101" pitchFamily="49" charset="-122"/>
              <a:cs typeface="阿里巴巴普惠体 R" panose="00020600040101010101" pitchFamily="18" charset="-122"/>
            </a:endParaRPr>
          </a:p>
        </p:txBody>
      </p:sp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EE628C3B-22AD-714E-B197-C3B4F678F9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0" y="0"/>
            <a:ext cx="68453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4958E6-1FB8-461D-AE2C-EE5BC16B8415}"/>
              </a:ext>
            </a:extLst>
          </p:cNvPr>
          <p:cNvSpPr txBox="1"/>
          <p:nvPr/>
        </p:nvSpPr>
        <p:spPr>
          <a:xfrm>
            <a:off x="225549" y="6374175"/>
            <a:ext cx="63794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105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需要了解更多的信息，请通过发送邮件到 </a:t>
            </a:r>
            <a:r>
              <a:rPr lang="en-US" altLang="zh-CN" sz="105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culture@pmi.org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837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755D8A7-6A61-34DB-47A7-9C23179F6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4C4744-F2BA-8F2E-2B15-286CAC73B297}"/>
              </a:ext>
            </a:extLst>
          </p:cNvPr>
          <p:cNvSpPr txBox="1"/>
          <p:nvPr/>
        </p:nvSpPr>
        <p:spPr>
          <a:xfrm>
            <a:off x="2715279" y="1731078"/>
            <a:ext cx="2045185" cy="2859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ja-JP" altLang="en-US" sz="2000" dirty="0">
                <a:solidFill>
                  <a:srgbClr val="2B008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目标</a:t>
            </a:r>
            <a:r>
              <a:rPr lang="zh-CN" altLang="en-US" sz="2000" dirty="0">
                <a:solidFill>
                  <a:srgbClr val="2B008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高远</a:t>
            </a:r>
            <a:endParaRPr lang="en-US" sz="2000" dirty="0">
              <a:solidFill>
                <a:srgbClr val="2B008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我们是业内高水准的典范，并对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PMI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社区带来深远的影响。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ct val="100000"/>
              </a:lnSpc>
            </a:pP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我们走在前沿，因我们高瞻远瞩，同时脚踏实地。</a:t>
            </a:r>
          </a:p>
          <a:p>
            <a:pPr>
              <a:lnSpc>
                <a:spcPct val="100000"/>
              </a:lnSpc>
            </a:pP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我们勇于担当，并了解每一个行动都有意义。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039E97-A5A9-B6C2-A67D-513D29C7240C}"/>
              </a:ext>
            </a:extLst>
          </p:cNvPr>
          <p:cNvSpPr txBox="1"/>
          <p:nvPr/>
        </p:nvSpPr>
        <p:spPr>
          <a:xfrm>
            <a:off x="369948" y="1731078"/>
            <a:ext cx="2045185" cy="2418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zh-CN" altLang="en-US" sz="2000" dirty="0">
                <a:solidFill>
                  <a:schemeClr val="accent1"/>
                </a:solidFill>
                <a:latin typeface="Agrandir" pitchFamily="2" charset="77"/>
              </a:rPr>
              <a:t>简捷明快</a:t>
            </a:r>
            <a:endParaRPr lang="en-US" sz="2000" dirty="0">
              <a:solidFill>
                <a:schemeClr val="accent1"/>
              </a:solidFill>
              <a:latin typeface="Agrandir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我们很容易打交道。</a:t>
            </a:r>
          </a:p>
          <a:p>
            <a:pPr marR="0" lvl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 marR="0" lvl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当有事情拖慢脚步，我们另寻佳法</a:t>
            </a:r>
            <a:r>
              <a:rPr lang="zh-CN" altLang="en-US" sz="1400" dirty="0">
                <a:latin typeface="Agrandir" panose="00000500000000000000" pitchFamily="2" charset="0"/>
              </a:rPr>
              <a:t>。</a:t>
            </a:r>
          </a:p>
          <a:p>
            <a:pPr marR="0" lvl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endParaRPr lang="zh-CN" altLang="en-US" sz="1400" dirty="0">
              <a:latin typeface="Agrandir" panose="00000500000000000000" pitchFamily="2" charset="0"/>
            </a:endParaRPr>
          </a:p>
          <a:p>
            <a:pPr marR="0" lvl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我们将产生最重要影响的事务摆在第一位，并采用最高效的方式来达成目标。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C9FCEA-0086-05C5-A30E-DD0FBA80567D}"/>
              </a:ext>
            </a:extLst>
          </p:cNvPr>
          <p:cNvSpPr txBox="1"/>
          <p:nvPr/>
        </p:nvSpPr>
        <p:spPr>
          <a:xfrm>
            <a:off x="5053631" y="1731078"/>
            <a:ext cx="2045185" cy="2743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zh-CN" altLang="en-US" sz="2000" dirty="0">
                <a:solidFill>
                  <a:srgbClr val="05BFE0"/>
                </a:solidFill>
                <a:latin typeface="Agrandir" pitchFamily="2" charset="77"/>
              </a:rPr>
              <a:t>包容友善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我们为所有人营造真正的归属感，因为我们的多元共存使我们更强大。</a:t>
            </a:r>
          </a:p>
          <a:p>
            <a:pPr>
              <a:lnSpc>
                <a:spcPts val="1550"/>
              </a:lnSpc>
            </a:pP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我们秉持人文精神，对于他人的需求表现出关心、同理心和尊重。</a:t>
            </a:r>
          </a:p>
          <a:p>
            <a:pPr>
              <a:lnSpc>
                <a:spcPts val="1550"/>
              </a:lnSpc>
            </a:pP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我们认为人们都心存善意并尽全力去理解和包容，而非评判。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BADD55-E7E4-C760-2B56-3AB5EC122AA7}"/>
              </a:ext>
            </a:extLst>
          </p:cNvPr>
          <p:cNvSpPr txBox="1"/>
          <p:nvPr/>
        </p:nvSpPr>
        <p:spPr>
          <a:xfrm>
            <a:off x="7405942" y="1731078"/>
            <a:ext cx="2045185" cy="213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zh-CN" altLang="en-US" sz="2000" dirty="0">
                <a:solidFill>
                  <a:srgbClr val="8A66C4"/>
                </a:solidFill>
                <a:latin typeface="Agrandir" pitchFamily="2" charset="77"/>
              </a:rPr>
              <a:t>心怀好奇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我们不断探索新的方式以更好地服务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PMI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社区。</a:t>
            </a:r>
          </a:p>
          <a:p>
            <a:pPr>
              <a:lnSpc>
                <a:spcPts val="1550"/>
              </a:lnSpc>
            </a:pP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我们将挑战视为创新机会，并牢牢把握。</a:t>
            </a:r>
          </a:p>
          <a:p>
            <a:pPr>
              <a:lnSpc>
                <a:spcPts val="1550"/>
              </a:lnSpc>
            </a:pP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我们敢于快速试错，为的是把事情做对。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7311BC-EC6B-DEE4-EC3A-473869E98C52}"/>
              </a:ext>
            </a:extLst>
          </p:cNvPr>
          <p:cNvSpPr txBox="1"/>
          <p:nvPr/>
        </p:nvSpPr>
        <p:spPr>
          <a:xfrm>
            <a:off x="9751273" y="1731078"/>
            <a:ext cx="2045185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zh-CN" altLang="en-US" sz="2000" dirty="0">
                <a:solidFill>
                  <a:srgbClr val="0080A8"/>
                </a:solidFill>
                <a:latin typeface="Agrandir" pitchFamily="2" charset="77"/>
              </a:rPr>
              <a:t>我们一起，皆有可能</a:t>
            </a:r>
            <a:endParaRPr lang="en-US" sz="2000" dirty="0">
              <a:solidFill>
                <a:srgbClr val="0080A8"/>
              </a:solidFill>
              <a:latin typeface="Agrandir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我们建立深厚的互信关系，从而共同达成使命。</a:t>
            </a:r>
          </a:p>
          <a:p>
            <a:pPr>
              <a:lnSpc>
                <a:spcPts val="1550"/>
              </a:lnSpc>
            </a:pP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我们在共同目标下，团结一心，携手向前创造辉煌。</a:t>
            </a:r>
          </a:p>
          <a:p>
            <a:pPr>
              <a:lnSpc>
                <a:spcPts val="1550"/>
              </a:lnSpc>
            </a:pP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我们的行事与全球目标一致，并可因地制宜地付诸实践。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D77D5C-2D04-4C48-BDE6-C04BBAD77778}"/>
              </a:ext>
            </a:extLst>
          </p:cNvPr>
          <p:cNvSpPr txBox="1"/>
          <p:nvPr/>
        </p:nvSpPr>
        <p:spPr>
          <a:xfrm>
            <a:off x="266330" y="266330"/>
            <a:ext cx="4181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grandir Bold" panose="00000800000000000000" pitchFamily="2" charset="0"/>
              </a:rPr>
              <a:t>PMI</a:t>
            </a:r>
            <a:r>
              <a:rPr lang="ja-JP" altLang="en-US" sz="2800" dirty="0">
                <a:latin typeface="Agrandir Bold" panose="00000800000000000000" pitchFamily="2" charset="0"/>
              </a:rPr>
              <a:t>文化价值观</a:t>
            </a:r>
            <a:endParaRPr lang="en-GB" sz="2800" dirty="0">
              <a:latin typeface="Agrandir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35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3B9EFA-8451-A207-8192-29B66C591E71}"/>
              </a:ext>
            </a:extLst>
          </p:cNvPr>
          <p:cNvSpPr txBox="1"/>
          <p:nvPr/>
        </p:nvSpPr>
        <p:spPr>
          <a:xfrm>
            <a:off x="5059448" y="1451872"/>
            <a:ext cx="6168991" cy="3463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zh-CN" altLang="en-US" sz="2900" dirty="0">
                <a:solidFill>
                  <a:srgbClr val="FF610F"/>
                </a:solidFill>
                <a:latin typeface="Agrandir" pitchFamily="2" charset="77"/>
              </a:rPr>
              <a:t>简捷明快</a:t>
            </a:r>
            <a:endParaRPr lang="en-US" altLang="zh-CN" sz="2900" dirty="0">
              <a:solidFill>
                <a:srgbClr val="FF610F"/>
              </a:solidFill>
              <a:latin typeface="Agrandir" pitchFamily="2" charset="77"/>
            </a:endParaRPr>
          </a:p>
          <a:p>
            <a:pPr>
              <a:lnSpc>
                <a:spcPts val="1550"/>
              </a:lnSpc>
            </a:pP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zh-CN" altLang="en-US" sz="1400" dirty="0">
                <a:latin typeface="Agrandir" panose="00000500000000000000" pitchFamily="2" charset="0"/>
              </a:rPr>
              <a:t>我们很容易打交道。</a:t>
            </a:r>
          </a:p>
          <a:p>
            <a:pPr marR="0" lvl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endParaRPr lang="en-US" altLang="zh-CN" sz="1400" dirty="0">
              <a:latin typeface="Agrandir" panose="00000500000000000000" pitchFamily="2" charset="0"/>
            </a:endParaRPr>
          </a:p>
          <a:p>
            <a:pPr marR="0" lvl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1400" dirty="0">
                <a:latin typeface="Agrandir" panose="00000500000000000000" pitchFamily="2" charset="0"/>
              </a:rPr>
              <a:t>当有事情拖慢脚步，我们另寻佳法。</a:t>
            </a:r>
          </a:p>
          <a:p>
            <a:pPr marR="0" lvl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endParaRPr lang="zh-CN" altLang="en-US" sz="1400" dirty="0">
              <a:latin typeface="Agrandir" panose="00000500000000000000" pitchFamily="2" charset="0"/>
            </a:endParaRPr>
          </a:p>
          <a:p>
            <a:pPr marR="0" lvl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1400" dirty="0">
                <a:latin typeface="Agrandir" panose="00000500000000000000" pitchFamily="2" charset="0"/>
              </a:rPr>
              <a:t>我们将产生最重要影响的事务摆在第一位，并采用最高效的方式来达成目标。</a:t>
            </a:r>
            <a:endParaRPr lang="en-US" altLang="zh-CN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ja-JP" altLang="en-US" sz="1200" dirty="0">
                <a:solidFill>
                  <a:srgbClr val="FF610F"/>
                </a:solidFill>
                <a:latin typeface="Agrandir Medium" pitchFamily="2" charset="77"/>
              </a:rPr>
              <a:t>行为</a:t>
            </a:r>
            <a:r>
              <a:rPr lang="zh-CN" altLang="en-US" sz="1200" dirty="0">
                <a:solidFill>
                  <a:srgbClr val="FF610F"/>
                </a:solidFill>
                <a:latin typeface="Agrandir Medium" pitchFamily="2" charset="77"/>
              </a:rPr>
              <a:t>：</a:t>
            </a:r>
            <a:endParaRPr lang="en-US" sz="1200" dirty="0">
              <a:solidFill>
                <a:srgbClr val="FF610F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zh-CN" altLang="zh-C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我言辞坦率、以诚相待，以在交流中取得高效沟通</a:t>
            </a:r>
            <a:r>
              <a:rPr lang="en-US" altLang="zh-C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​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我促成清晰、简单、透明的沟通和互动，方便所有参与其中的人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我尽可能化繁为简，并消除障碍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我以合适的方式让合适的人参与其中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我尽可能实现快速决策和行动，需要时会寻求相关建议，所有的决策都有经验和数据支持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我有选择地有所不为，为的是在关键时刻有所作为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537B68-53A0-2A7A-7813-B679627795D3}"/>
              </a:ext>
            </a:extLst>
          </p:cNvPr>
          <p:cNvCxnSpPr>
            <a:cxnSpLocks/>
          </p:cNvCxnSpPr>
          <p:nvPr/>
        </p:nvCxnSpPr>
        <p:spPr>
          <a:xfrm>
            <a:off x="5127955" y="3119264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, silhouette, vector graphics&#10;&#10;Description automatically generated">
            <a:extLst>
              <a:ext uri="{FF2B5EF4-FFF2-40B4-BE49-F238E27FC236}">
                <a16:creationId xmlns:a16="http://schemas.microsoft.com/office/drawing/2014/main" id="{2E97A712-E9D8-407A-8BE4-B7F8276EB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10" y="0"/>
            <a:ext cx="4410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37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83BCF6-C51D-A7C7-CB3B-2D380E936D5A}"/>
              </a:ext>
            </a:extLst>
          </p:cNvPr>
          <p:cNvSpPr txBox="1"/>
          <p:nvPr/>
        </p:nvSpPr>
        <p:spPr>
          <a:xfrm>
            <a:off x="5059448" y="1451872"/>
            <a:ext cx="5939943" cy="346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ja-JP" altLang="en-US" sz="2900" dirty="0">
                <a:solidFill>
                  <a:srgbClr val="2B008C"/>
                </a:solidFill>
                <a:latin typeface="Agrandir" pitchFamily="2" charset="77"/>
              </a:rPr>
              <a:t>目标</a:t>
            </a:r>
            <a:r>
              <a:rPr lang="zh-CN" altLang="en-US" sz="2900" dirty="0">
                <a:solidFill>
                  <a:srgbClr val="2B008C"/>
                </a:solidFill>
                <a:latin typeface="Agrandir" pitchFamily="2" charset="77"/>
              </a:rPr>
              <a:t>高远</a:t>
            </a:r>
            <a:endParaRPr lang="en-US" sz="2900" dirty="0">
              <a:solidFill>
                <a:srgbClr val="2B008C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altLang="zh-CN" sz="1400" dirty="0">
              <a:latin typeface="Agrandir" panose="000005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1400" dirty="0">
                <a:latin typeface="Agrandir" panose="00000500000000000000" pitchFamily="2" charset="0"/>
              </a:rPr>
              <a:t>我们是业内高水准的典范，并对</a:t>
            </a:r>
            <a:r>
              <a:rPr lang="en-US" altLang="zh-CN" sz="1400" dirty="0">
                <a:latin typeface="Agrandir" panose="00000500000000000000" pitchFamily="2" charset="0"/>
              </a:rPr>
              <a:t>PMI</a:t>
            </a:r>
            <a:r>
              <a:rPr lang="zh-CN" altLang="en-US" sz="1400" dirty="0">
                <a:latin typeface="Agrandir" panose="00000500000000000000" pitchFamily="2" charset="0"/>
              </a:rPr>
              <a:t>社区带来深远的影响。</a:t>
            </a:r>
          </a:p>
          <a:p>
            <a:pPr>
              <a:lnSpc>
                <a:spcPct val="100000"/>
              </a:lnSpc>
            </a:pPr>
            <a:endParaRPr lang="zh-CN" altLang="en-US" sz="1400" dirty="0">
              <a:latin typeface="Agrandir" panose="000005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1400" dirty="0">
                <a:latin typeface="Agrandir" panose="00000500000000000000" pitchFamily="2" charset="0"/>
              </a:rPr>
              <a:t>我们走在前沿，因我们高瞻远瞩，同时脚踏实地。</a:t>
            </a:r>
          </a:p>
          <a:p>
            <a:pPr>
              <a:lnSpc>
                <a:spcPct val="100000"/>
              </a:lnSpc>
            </a:pPr>
            <a:endParaRPr lang="zh-CN" altLang="en-US" sz="1400" dirty="0">
              <a:latin typeface="Agrandir" panose="000005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1400" dirty="0">
                <a:latin typeface="Agrandir" panose="00000500000000000000" pitchFamily="2" charset="0"/>
              </a:rPr>
              <a:t>我们勇于担当，并了解每一个行动都有意义。</a:t>
            </a:r>
          </a:p>
          <a:p>
            <a:pPr>
              <a:lnSpc>
                <a:spcPts val="1450"/>
              </a:lnSpc>
            </a:pPr>
            <a:endParaRPr lang="zh-CN" altLang="en-US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zh-CN" altLang="en-US" sz="1200" dirty="0">
                <a:solidFill>
                  <a:srgbClr val="4F17A8"/>
                </a:solidFill>
                <a:latin typeface="Agrandir Medium" pitchFamily="2" charset="77"/>
              </a:rPr>
              <a:t>行为：</a:t>
            </a:r>
            <a:endParaRPr lang="en-US" sz="1200" dirty="0">
              <a:solidFill>
                <a:srgbClr val="4F17A8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我始终如一地交付优越的用户体验和工作成果，并持续努力精益求精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我紧跟行业趋势，并利用这些洞察推动工作质量更上一层楼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我以快速、可持续的方式采取行动，并明智地承担风险，同时留意长期影响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我有清晰的自我认知，积极听取他人的建议并虚心接受，以此作为个人成长的途径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我遇事倾向于行动，并对结果负责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zh-CN" altLang="zh-C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我为人处事守道德、讲诚信，始终言出必行，并对他人抱以同样信任</a:t>
            </a:r>
            <a:endParaRPr lang="zh-CN" alt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8744CE-F35A-CF07-3AE1-2C22C327FCE1}"/>
              </a:ext>
            </a:extLst>
          </p:cNvPr>
          <p:cNvCxnSpPr>
            <a:cxnSpLocks/>
          </p:cNvCxnSpPr>
          <p:nvPr/>
        </p:nvCxnSpPr>
        <p:spPr>
          <a:xfrm>
            <a:off x="5155455" y="3135799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erson standing on a staircase with a star in the sky&#10;&#10;Description automatically generated with low confidence">
            <a:extLst>
              <a:ext uri="{FF2B5EF4-FFF2-40B4-BE49-F238E27FC236}">
                <a16:creationId xmlns:a16="http://schemas.microsoft.com/office/drawing/2014/main" id="{EE643A76-3735-4EEF-AC53-1A5A69CF9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80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595379-47EE-649C-FC5D-0D3CB5D81E74}"/>
              </a:ext>
            </a:extLst>
          </p:cNvPr>
          <p:cNvSpPr txBox="1"/>
          <p:nvPr/>
        </p:nvSpPr>
        <p:spPr>
          <a:xfrm>
            <a:off x="5059448" y="1451872"/>
            <a:ext cx="5871471" cy="3668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zh-CN" altLang="en-US" sz="2900" dirty="0">
                <a:solidFill>
                  <a:srgbClr val="05BFE0"/>
                </a:solidFill>
                <a:latin typeface="Agrandir" pitchFamily="2" charset="77"/>
              </a:rPr>
              <a:t>包容友善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zh-CN" altLang="en-US" sz="1400" dirty="0">
                <a:latin typeface="Agrandir" panose="00000500000000000000" pitchFamily="2" charset="0"/>
              </a:rPr>
              <a:t>我们为所有人营造真正的归属感，因为我们的多元共存使我们更强大。</a:t>
            </a:r>
          </a:p>
          <a:p>
            <a:pPr>
              <a:lnSpc>
                <a:spcPct val="100000"/>
              </a:lnSpc>
            </a:pPr>
            <a:endParaRPr lang="en-US" altLang="zh-CN" sz="1400" dirty="0">
              <a:latin typeface="Agrandir" panose="000005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1400" dirty="0">
                <a:latin typeface="Agrandir" panose="00000500000000000000" pitchFamily="2" charset="0"/>
              </a:rPr>
              <a:t>我们秉持人文精神，对于他人的需求表现出关心、同理心和尊重。</a:t>
            </a:r>
          </a:p>
          <a:p>
            <a:pPr>
              <a:lnSpc>
                <a:spcPct val="100000"/>
              </a:lnSpc>
            </a:pPr>
            <a:endParaRPr lang="en-US" altLang="zh-CN" sz="1400" dirty="0">
              <a:latin typeface="Agrandir" panose="000005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1400" dirty="0">
                <a:latin typeface="Agrandir" panose="00000500000000000000" pitchFamily="2" charset="0"/>
              </a:rPr>
              <a:t>我们认为人们都心存善意并尽全力去理解和包容，而非评判。</a:t>
            </a:r>
          </a:p>
          <a:p>
            <a:pPr>
              <a:lnSpc>
                <a:spcPts val="1550"/>
              </a:lnSpc>
            </a:pPr>
            <a:endParaRPr lang="zh-CN" altLang="en-US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zh-CN" altLang="en-US" sz="1200" dirty="0">
                <a:solidFill>
                  <a:srgbClr val="05BFE0"/>
                </a:solidFill>
                <a:latin typeface="Agrandir Medium" pitchFamily="2" charset="77"/>
              </a:rPr>
              <a:t>行为：</a:t>
            </a:r>
            <a:endParaRPr lang="en-US" sz="1200" dirty="0">
              <a:solidFill>
                <a:srgbClr val="05BFE0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出现缺乏尊重、偏见或歧视的情况时，我会勇于发声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我会努力营造安全、信任和尊重的环境，让所有人都能表达自己的需求，让每个人的声音都被听到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我时刻谨记，自己有先入为主的观点和本身背景带来的局限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我会认真花时间了解他人的独特背景、需求、经验和观点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我能与他人共情，看到他们最好的一面，并找到成功合作的机会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我重视自己的身心健康，也对他人相同的考量给与足够的空间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5C7AAE-43BD-C9DA-39CA-7418FD8FF321}"/>
              </a:ext>
            </a:extLst>
          </p:cNvPr>
          <p:cNvCxnSpPr>
            <a:cxnSpLocks/>
          </p:cNvCxnSpPr>
          <p:nvPr/>
        </p:nvCxnSpPr>
        <p:spPr>
          <a:xfrm>
            <a:off x="5127955" y="3160545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DE129AC0-0FE5-4A09-9936-B0A0A72F3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03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D1913D-B244-C272-BE4B-36507C7A827D}"/>
              </a:ext>
            </a:extLst>
          </p:cNvPr>
          <p:cNvSpPr txBox="1"/>
          <p:nvPr/>
        </p:nvSpPr>
        <p:spPr>
          <a:xfrm>
            <a:off x="5059448" y="1451872"/>
            <a:ext cx="5871471" cy="360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zh-CN" altLang="en-US" sz="2900" dirty="0">
                <a:solidFill>
                  <a:srgbClr val="8A66C4"/>
                </a:solidFill>
                <a:latin typeface="Agrandir" pitchFamily="2" charset="77"/>
              </a:rPr>
              <a:t>心怀好奇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zh-CN" altLang="en-US" sz="1400" dirty="0">
                <a:latin typeface="Agrandir" panose="00000500000000000000" pitchFamily="2" charset="0"/>
              </a:rPr>
              <a:t>我们不断探索新的方式以更好地服务</a:t>
            </a:r>
            <a:r>
              <a:rPr lang="en-US" altLang="zh-CN" sz="1400" dirty="0">
                <a:latin typeface="Agrandir" panose="00000500000000000000" pitchFamily="2" charset="0"/>
              </a:rPr>
              <a:t>PMI</a:t>
            </a:r>
            <a:r>
              <a:rPr lang="zh-CN" altLang="en-US" sz="1400" dirty="0">
                <a:latin typeface="Agrandir" panose="00000500000000000000" pitchFamily="2" charset="0"/>
              </a:rPr>
              <a:t>社区。</a:t>
            </a:r>
          </a:p>
          <a:p>
            <a:pPr>
              <a:lnSpc>
                <a:spcPct val="100000"/>
              </a:lnSpc>
            </a:pPr>
            <a:endParaRPr lang="zh-CN" altLang="en-US" sz="1400" dirty="0">
              <a:latin typeface="Agrandir" panose="000005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1400" dirty="0">
                <a:latin typeface="Agrandir" panose="00000500000000000000" pitchFamily="2" charset="0"/>
              </a:rPr>
              <a:t>我们将挑战视为创新机会，并牢牢把握。</a:t>
            </a:r>
          </a:p>
          <a:p>
            <a:pPr>
              <a:lnSpc>
                <a:spcPct val="100000"/>
              </a:lnSpc>
            </a:pPr>
            <a:endParaRPr lang="zh-CN" altLang="en-US" sz="1400" dirty="0">
              <a:latin typeface="Agrandir" panose="000005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1400" dirty="0">
                <a:latin typeface="Agrandir" panose="00000500000000000000" pitchFamily="2" charset="0"/>
              </a:rPr>
              <a:t>我们敢于快速试错，为的是把事情做对。</a:t>
            </a:r>
          </a:p>
          <a:p>
            <a:pPr>
              <a:lnSpc>
                <a:spcPts val="1450"/>
              </a:lnSpc>
            </a:pPr>
            <a:endParaRPr lang="zh-CN" altLang="en-US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zh-CN" altLang="en-US" sz="1200" dirty="0">
                <a:solidFill>
                  <a:srgbClr val="8A66C4"/>
                </a:solidFill>
                <a:latin typeface="Agrandir Medium" pitchFamily="2" charset="77"/>
              </a:rPr>
              <a:t>行为：</a:t>
            </a:r>
            <a:endParaRPr lang="en-US" sz="1200" dirty="0">
              <a:solidFill>
                <a:srgbClr val="8A66C4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我批判性地思考并提出能更好地满足</a:t>
            </a:r>
            <a:r>
              <a:rPr lang="en-US" altLang="zh-C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PMI</a:t>
            </a:r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社区需求的解决方案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我从包括</a:t>
            </a:r>
            <a:r>
              <a:rPr lang="en-US" altLang="zh-C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PMI</a:t>
            </a:r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在内的各种渠道寻找创造价值和改进工作的新方法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zh-CN" altLang="zh-C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面对问题，我积极寻求解决办法，并承担起相应责任</a:t>
            </a:r>
            <a:endParaRPr lang="zh-CN" alt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我思想开明，勤奋好学，并乐于接受变化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我努力营造允许创新和试错的环境，以此作为改进的途径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zh-CN" altLang="zh-C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我不断向他人学习，并</a:t>
            </a:r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坚信</a:t>
            </a:r>
            <a:r>
              <a:rPr lang="zh-CN" altLang="zh-C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“正确”的路</a:t>
            </a:r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从来不止一条</a:t>
            </a:r>
            <a:r>
              <a:rPr lang="zh-CN" altLang="zh-C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​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endParaRPr lang="zh-CN" altLang="en-US" sz="1100" dirty="0">
              <a:solidFill>
                <a:schemeClr val="bg2">
                  <a:lumMod val="50000"/>
                </a:schemeClr>
              </a:solidFill>
              <a:highlight>
                <a:srgbClr val="FFFF00"/>
              </a:highlight>
              <a:latin typeface="Agrandir" pitchFamily="2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9A11FEC-ABFA-E4E6-F456-8DCD39E15E37}"/>
              </a:ext>
            </a:extLst>
          </p:cNvPr>
          <p:cNvCxnSpPr>
            <a:cxnSpLocks/>
          </p:cNvCxnSpPr>
          <p:nvPr/>
        </p:nvCxnSpPr>
        <p:spPr>
          <a:xfrm>
            <a:off x="5134830" y="3144723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6CE9CB9-A0C1-4925-B248-9D33DF762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93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93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717E53-3C3E-5BC1-F865-3FAA3566F58F}"/>
              </a:ext>
            </a:extLst>
          </p:cNvPr>
          <p:cNvSpPr txBox="1"/>
          <p:nvPr/>
        </p:nvSpPr>
        <p:spPr>
          <a:xfrm>
            <a:off x="5059448" y="1451872"/>
            <a:ext cx="5871471" cy="3435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zh-CN" altLang="en-US" sz="2900" dirty="0">
                <a:solidFill>
                  <a:srgbClr val="0080A8"/>
                </a:solidFill>
                <a:latin typeface="Agrandir" pitchFamily="2" charset="77"/>
              </a:rPr>
              <a:t>我们一起，皆有可能</a:t>
            </a:r>
            <a:endParaRPr lang="en-US" sz="2900" dirty="0">
              <a:solidFill>
                <a:srgbClr val="0080A8"/>
              </a:solidFill>
              <a:latin typeface="Agrandir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zh-CN" altLang="en-US" sz="1400" dirty="0">
                <a:latin typeface="Agrandir" panose="00000500000000000000" pitchFamily="2" charset="0"/>
              </a:rPr>
              <a:t>我们建立深厚的互信关系，从而共同达成使命。</a:t>
            </a:r>
          </a:p>
          <a:p>
            <a:pPr>
              <a:lnSpc>
                <a:spcPts val="1550"/>
              </a:lnSpc>
            </a:pPr>
            <a:endParaRPr lang="en-US" altLang="zh-CN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zh-CN" altLang="en-US" sz="1400" dirty="0">
                <a:latin typeface="Agrandir" panose="00000500000000000000" pitchFamily="2" charset="0"/>
              </a:rPr>
              <a:t>我们在共同目标下，团结一心，携手向前创造辉煌。</a:t>
            </a:r>
          </a:p>
          <a:p>
            <a:pPr>
              <a:lnSpc>
                <a:spcPts val="1550"/>
              </a:lnSpc>
            </a:pPr>
            <a:endParaRPr lang="en-US" altLang="zh-CN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zh-CN" altLang="en-US" sz="1400" dirty="0">
                <a:latin typeface="Agrandir" panose="00000500000000000000" pitchFamily="2" charset="0"/>
              </a:rPr>
              <a:t>我们的行事与全球目标一致，并可因地制宜地付诸实践。</a:t>
            </a:r>
          </a:p>
          <a:p>
            <a:pPr>
              <a:lnSpc>
                <a:spcPts val="1550"/>
              </a:lnSpc>
            </a:pPr>
            <a:endParaRPr lang="zh-CN" altLang="en-US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zh-CN" altLang="en-US" sz="1200" dirty="0">
                <a:solidFill>
                  <a:srgbClr val="0080A8"/>
                </a:solidFill>
                <a:latin typeface="Agrandir Medium" pitchFamily="2" charset="77"/>
              </a:rPr>
              <a:t>行为：</a:t>
            </a:r>
            <a:endParaRPr lang="en-US" altLang="zh-CN" sz="1200" dirty="0">
              <a:solidFill>
                <a:srgbClr val="0080A8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我建立长久的人际关系，而不是把对方仅作为一般的联系人来对待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我通过倾听来理解，并找到合作解决问题的方法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我赞赏成功和收获，使大家都能更快地成长和进步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我支持身边所有人，深知有了团队的胜利才有个人的成功</a:t>
            </a:r>
            <a:endParaRPr lang="en-US" altLang="zh-CN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zh-CN" altLang="zh-C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我支持在明确的范围内行使自主决策，切实为他人赋权</a:t>
            </a:r>
            <a:r>
              <a:rPr lang="en-US" altLang="zh-C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​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我会注意自己的言行对</a:t>
            </a:r>
            <a:r>
              <a:rPr lang="en-US" altLang="zh-C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PMI</a:t>
            </a:r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社区的影响，并创造能够服务于我们使命的最佳整体成果</a:t>
            </a:r>
            <a:endParaRPr lang="en-US" altLang="zh-CN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483DEB-8DEA-435C-A524-C3A52F1F9462}"/>
              </a:ext>
            </a:extLst>
          </p:cNvPr>
          <p:cNvCxnSpPr>
            <a:cxnSpLocks/>
          </p:cNvCxnSpPr>
          <p:nvPr/>
        </p:nvCxnSpPr>
        <p:spPr>
          <a:xfrm>
            <a:off x="5127955" y="3103868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79306BC-4E12-4594-B45E-DCE429D6B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65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CA55D9C-A5E0-B681-1BE5-944B6E44D04B}"/>
              </a:ext>
            </a:extLst>
          </p:cNvPr>
          <p:cNvSpPr/>
          <p:nvPr/>
        </p:nvSpPr>
        <p:spPr>
          <a:xfrm>
            <a:off x="4932113" y="901717"/>
            <a:ext cx="2264514" cy="5029200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ACBAA89-F057-A8DC-6C94-1954E4E7F80A}"/>
              </a:ext>
            </a:extLst>
          </p:cNvPr>
          <p:cNvSpPr/>
          <p:nvPr/>
        </p:nvSpPr>
        <p:spPr>
          <a:xfrm>
            <a:off x="4939821" y="912390"/>
            <a:ext cx="2252357" cy="424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793BC18-6390-4BCF-C72D-E42CB50909A7}"/>
              </a:ext>
            </a:extLst>
          </p:cNvPr>
          <p:cNvSpPr/>
          <p:nvPr/>
        </p:nvSpPr>
        <p:spPr>
          <a:xfrm>
            <a:off x="7321628" y="912390"/>
            <a:ext cx="2282545" cy="419820"/>
          </a:xfrm>
          <a:prstGeom prst="rect">
            <a:avLst/>
          </a:prstGeom>
          <a:solidFill>
            <a:srgbClr val="8A66C4"/>
          </a:solidFill>
          <a:ln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B842D95-FE3B-156E-8E4E-C88553D22891}"/>
              </a:ext>
            </a:extLst>
          </p:cNvPr>
          <p:cNvSpPr/>
          <p:nvPr/>
        </p:nvSpPr>
        <p:spPr>
          <a:xfrm>
            <a:off x="9740099" y="912390"/>
            <a:ext cx="2280597" cy="4206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7865BF-9411-1616-F8FD-9C4DE2CBDC3F}"/>
              </a:ext>
            </a:extLst>
          </p:cNvPr>
          <p:cNvSpPr/>
          <p:nvPr/>
        </p:nvSpPr>
        <p:spPr>
          <a:xfrm>
            <a:off x="151621" y="912389"/>
            <a:ext cx="2275945" cy="420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603DE8-9989-AC35-ACB0-B80C53B8998D}"/>
              </a:ext>
            </a:extLst>
          </p:cNvPr>
          <p:cNvSpPr/>
          <p:nvPr/>
        </p:nvSpPr>
        <p:spPr>
          <a:xfrm>
            <a:off x="165688" y="901718"/>
            <a:ext cx="2258441" cy="502920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2554F96-083B-EA39-F298-6C9C8F2F32C2}"/>
              </a:ext>
            </a:extLst>
          </p:cNvPr>
          <p:cNvSpPr/>
          <p:nvPr/>
        </p:nvSpPr>
        <p:spPr>
          <a:xfrm>
            <a:off x="2552881" y="912390"/>
            <a:ext cx="2261247" cy="420624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8BA095-13ED-ED02-98A3-CBB4C2C6EB4C}"/>
              </a:ext>
            </a:extLst>
          </p:cNvPr>
          <p:cNvSpPr/>
          <p:nvPr/>
        </p:nvSpPr>
        <p:spPr>
          <a:xfrm>
            <a:off x="2536980" y="901718"/>
            <a:ext cx="2280597" cy="5029200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00D9CA3-AA8A-F44A-75AF-48DF6D12EC8B}"/>
              </a:ext>
            </a:extLst>
          </p:cNvPr>
          <p:cNvSpPr/>
          <p:nvPr/>
        </p:nvSpPr>
        <p:spPr>
          <a:xfrm>
            <a:off x="7313117" y="901718"/>
            <a:ext cx="2300293" cy="5029200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2660893-34A3-7E92-649E-8D750A49C8BA}"/>
              </a:ext>
            </a:extLst>
          </p:cNvPr>
          <p:cNvSpPr/>
          <p:nvPr/>
        </p:nvSpPr>
        <p:spPr>
          <a:xfrm>
            <a:off x="9734349" y="901718"/>
            <a:ext cx="2286348" cy="5029200"/>
          </a:xfrm>
          <a:prstGeom prst="rect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C2A3872-F507-5CC8-3E9F-2C32111B2C5D}"/>
              </a:ext>
            </a:extLst>
          </p:cNvPr>
          <p:cNvSpPr/>
          <p:nvPr/>
        </p:nvSpPr>
        <p:spPr>
          <a:xfrm>
            <a:off x="460473" y="6441882"/>
            <a:ext cx="232616" cy="270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D830B9-3670-F097-B26E-417E0DEC5781}"/>
              </a:ext>
            </a:extLst>
          </p:cNvPr>
          <p:cNvSpPr txBox="1"/>
          <p:nvPr/>
        </p:nvSpPr>
        <p:spPr>
          <a:xfrm>
            <a:off x="178769" y="96354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简洁明快</a:t>
            </a:r>
            <a:endParaRPr lang="en-US" sz="14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43E215-00B8-DC93-9FF5-2B972E4A123E}"/>
              </a:ext>
            </a:extLst>
          </p:cNvPr>
          <p:cNvSpPr txBox="1"/>
          <p:nvPr/>
        </p:nvSpPr>
        <p:spPr>
          <a:xfrm>
            <a:off x="2543848" y="96354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目标高远</a:t>
            </a:r>
            <a:endParaRPr lang="en-US" sz="14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078118-B273-7AB6-F9B9-88D4C464CACF}"/>
              </a:ext>
            </a:extLst>
          </p:cNvPr>
          <p:cNvSpPr txBox="1"/>
          <p:nvPr/>
        </p:nvSpPr>
        <p:spPr>
          <a:xfrm>
            <a:off x="4936827" y="96354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包容友善</a:t>
            </a:r>
            <a:endParaRPr lang="en-US" sz="14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C96DD0-4323-12F6-6D45-F312396DF4A3}"/>
              </a:ext>
            </a:extLst>
          </p:cNvPr>
          <p:cNvSpPr txBox="1"/>
          <p:nvPr/>
        </p:nvSpPr>
        <p:spPr>
          <a:xfrm>
            <a:off x="7313488" y="96354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心怀好奇</a:t>
            </a:r>
            <a:endParaRPr lang="en-US" sz="14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02125B-99C9-1BA7-2389-C88AA697C2C2}"/>
              </a:ext>
            </a:extLst>
          </p:cNvPr>
          <p:cNvSpPr txBox="1"/>
          <p:nvPr/>
        </p:nvSpPr>
        <p:spPr>
          <a:xfrm>
            <a:off x="9732013" y="96354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我们一起，皆有可能</a:t>
            </a:r>
            <a:endParaRPr lang="en-US" sz="14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EE4EF9-EDD6-0F3F-9D1E-3131B4749C74}"/>
              </a:ext>
            </a:extLst>
          </p:cNvPr>
          <p:cNvSpPr txBox="1"/>
          <p:nvPr/>
        </p:nvSpPr>
        <p:spPr>
          <a:xfrm>
            <a:off x="178769" y="1400090"/>
            <a:ext cx="2092960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50"/>
              </a:lnSpc>
            </a:pPr>
            <a:r>
              <a:rPr lang="zh-CN" altLang="en-US" sz="1100" dirty="0">
                <a:latin typeface="Agrandir" panose="00000500000000000000" pitchFamily="2" charset="0"/>
              </a:rPr>
              <a:t>我们很容易打交道。</a:t>
            </a:r>
          </a:p>
          <a:p>
            <a:pPr marR="0" lvl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endParaRPr lang="en-US" altLang="zh-CN" sz="1100" dirty="0">
              <a:latin typeface="Agrandir" panose="00000500000000000000" pitchFamily="2" charset="0"/>
            </a:endParaRPr>
          </a:p>
          <a:p>
            <a:pPr marR="0" lvl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1100" dirty="0">
                <a:latin typeface="Agrandir" panose="00000500000000000000" pitchFamily="2" charset="0"/>
              </a:rPr>
              <a:t>当有事情拖慢脚步，我们另寻佳法。</a:t>
            </a:r>
          </a:p>
          <a:p>
            <a:pPr marR="0" lvl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endParaRPr lang="zh-CN" altLang="en-US" sz="1100" dirty="0">
              <a:latin typeface="Agrandir" panose="00000500000000000000" pitchFamily="2" charset="0"/>
            </a:endParaRPr>
          </a:p>
          <a:p>
            <a:pPr marR="0" lvl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1100" dirty="0">
                <a:latin typeface="Agrandir" panose="00000500000000000000" pitchFamily="2" charset="0"/>
              </a:rPr>
              <a:t>我们将产生最重要影响的事务摆在第一位，并采用最高效的方式来达成目标。</a:t>
            </a:r>
            <a:endParaRPr lang="en-US" altLang="zh-CN" sz="11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endParaRPr lang="en-US" sz="11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altLang="zh-CN" sz="1100" dirty="0">
              <a:solidFill>
                <a:srgbClr val="FF610F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zh-CN" altLang="en-US" sz="900" dirty="0">
                <a:solidFill>
                  <a:srgbClr val="FF610F"/>
                </a:solidFill>
                <a:latin typeface="Agrandir Medium" pitchFamily="2" charset="77"/>
              </a:rPr>
              <a:t>行为：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zh-CN" altLang="zh-C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我言辞坦率、以诚相待，以在交流中取得高效沟通</a:t>
            </a:r>
            <a:r>
              <a:rPr lang="en-US" altLang="zh-C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​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zh-CN" alt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我促成清晰、简单、透明的沟通和互动，方便所有参与其中的人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zh-CN" alt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我尽可能化繁为简，并消除障碍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zh-CN" alt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我以合适的方式让合适的人参与其中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zh-CN" alt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我尽可能实现快速决策和行动，需要时会寻求相关建议，所有的决策都有经验和数据支持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zh-CN" alt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我有选择地有所不为，为的是在关键时刻有所作为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endParaRPr lang="zh-CN" altLang="en-US" sz="8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endParaRPr lang="en-US" sz="11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82A413-3AFC-1B5C-9AC0-C8DF661D1D7A}"/>
              </a:ext>
            </a:extLst>
          </p:cNvPr>
          <p:cNvCxnSpPr>
            <a:cxnSpLocks/>
          </p:cNvCxnSpPr>
          <p:nvPr/>
        </p:nvCxnSpPr>
        <p:spPr>
          <a:xfrm>
            <a:off x="274137" y="3027786"/>
            <a:ext cx="1997592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851211D-09D5-B281-0567-E41072A64842}"/>
              </a:ext>
            </a:extLst>
          </p:cNvPr>
          <p:cNvSpPr txBox="1"/>
          <p:nvPr/>
        </p:nvSpPr>
        <p:spPr>
          <a:xfrm>
            <a:off x="2543848" y="1400090"/>
            <a:ext cx="2122984" cy="4073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latin typeface="Agrandir" panose="00000500000000000000" pitchFamily="2" charset="0"/>
              </a:rPr>
              <a:t>我们是业内高水准的典范，并对</a:t>
            </a:r>
            <a:r>
              <a:rPr lang="en-US" altLang="zh-CN" sz="1100" dirty="0">
                <a:latin typeface="Agrandir" panose="00000500000000000000" pitchFamily="2" charset="0"/>
              </a:rPr>
              <a:t>PMI</a:t>
            </a:r>
            <a:r>
              <a:rPr lang="zh-CN" altLang="en-US" sz="1100" dirty="0">
                <a:latin typeface="Agrandir" panose="00000500000000000000" pitchFamily="2" charset="0"/>
              </a:rPr>
              <a:t>社区带来深远的影响。</a:t>
            </a:r>
          </a:p>
          <a:p>
            <a:pPr>
              <a:lnSpc>
                <a:spcPct val="100000"/>
              </a:lnSpc>
            </a:pPr>
            <a:endParaRPr lang="zh-CN" altLang="en-US" sz="1100" dirty="0">
              <a:latin typeface="Agrandir" panose="000005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1100" dirty="0">
                <a:latin typeface="Agrandir" panose="00000500000000000000" pitchFamily="2" charset="0"/>
              </a:rPr>
              <a:t>我们走在前沿，因我们高瞻远瞩，同时脚踏实地。</a:t>
            </a:r>
          </a:p>
          <a:p>
            <a:pPr>
              <a:lnSpc>
                <a:spcPct val="100000"/>
              </a:lnSpc>
            </a:pPr>
            <a:endParaRPr lang="zh-CN" altLang="en-US" sz="1100" dirty="0">
              <a:latin typeface="Agrandir" panose="000005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1100" dirty="0">
                <a:latin typeface="Agrandir" panose="00000500000000000000" pitchFamily="2" charset="0"/>
              </a:rPr>
              <a:t>我们勇于担当，并了解每一个行动都有意义。</a:t>
            </a:r>
          </a:p>
          <a:p>
            <a:pPr>
              <a:lnSpc>
                <a:spcPts val="1450"/>
              </a:lnSpc>
            </a:pPr>
            <a:endParaRPr lang="en-US" sz="11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1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zh-CN" altLang="en-US" sz="900" dirty="0">
                <a:solidFill>
                  <a:srgbClr val="4F17A8"/>
                </a:solidFill>
                <a:latin typeface="Agrandir Medium" pitchFamily="2" charset="77"/>
              </a:rPr>
              <a:t>行为：</a:t>
            </a: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zh-CN" alt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我始终如一地交付优越的用户体验和工作成果，并持续努力精益求精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zh-CN" alt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我紧跟行业趋势，并利用这些洞察推动工作质量更上一层楼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zh-CN" alt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我以快速、可持续的方式采取行动，并明智地承担风险，同时留意长期影响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zh-CN" alt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我有清晰的自我认知，积极听取他人的建议并虚心接受，以此作为个人成长的途径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zh-CN" alt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我遇事倾向于行动，并对结果负责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zh-CN" altLang="zh-C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我为人处事守道德、讲诚信，始终言出必行，并对他人抱以同样信任</a:t>
            </a:r>
            <a:endParaRPr lang="zh-CN" altLang="en-US" sz="8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4CDD64-9DB2-248E-756C-11F4B4640C60}"/>
              </a:ext>
            </a:extLst>
          </p:cNvPr>
          <p:cNvCxnSpPr>
            <a:cxnSpLocks/>
          </p:cNvCxnSpPr>
          <p:nvPr/>
        </p:nvCxnSpPr>
        <p:spPr>
          <a:xfrm>
            <a:off x="2687276" y="3027786"/>
            <a:ext cx="1997592" cy="0"/>
          </a:xfrm>
          <a:prstGeom prst="line">
            <a:avLst/>
          </a:prstGeom>
          <a:ln w="12700">
            <a:solidFill>
              <a:srgbClr val="C4B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433F596-053E-E840-5387-C0198ECDAF7E}"/>
              </a:ext>
            </a:extLst>
          </p:cNvPr>
          <p:cNvSpPr txBox="1"/>
          <p:nvPr/>
        </p:nvSpPr>
        <p:spPr>
          <a:xfrm>
            <a:off x="4936827" y="1400090"/>
            <a:ext cx="2174063" cy="448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50"/>
              </a:lnSpc>
            </a:pPr>
            <a:r>
              <a:rPr lang="zh-CN" altLang="en-US" sz="1100" dirty="0">
                <a:latin typeface="Agrandir" panose="00000500000000000000" pitchFamily="2" charset="0"/>
              </a:rPr>
              <a:t>我们为所有人营造真正的归属感，因为我们的多元共存使我们更强大。</a:t>
            </a:r>
          </a:p>
          <a:p>
            <a:pPr>
              <a:lnSpc>
                <a:spcPct val="100000"/>
              </a:lnSpc>
            </a:pPr>
            <a:endParaRPr lang="en-US" altLang="zh-CN" sz="1100" dirty="0">
              <a:latin typeface="Agrandir" panose="000005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1100" dirty="0">
                <a:latin typeface="Agrandir" panose="00000500000000000000" pitchFamily="2" charset="0"/>
              </a:rPr>
              <a:t>我们秉持人文精神，对于他人的需求表现出关心、同理心和尊重。</a:t>
            </a:r>
          </a:p>
          <a:p>
            <a:pPr>
              <a:lnSpc>
                <a:spcPct val="100000"/>
              </a:lnSpc>
            </a:pPr>
            <a:endParaRPr lang="en-US" altLang="zh-CN" sz="1100" dirty="0">
              <a:latin typeface="Agrandir" panose="000005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1100" dirty="0">
                <a:latin typeface="Agrandir" panose="00000500000000000000" pitchFamily="2" charset="0"/>
              </a:rPr>
              <a:t>我们认为人们都心存善意并尽全力去理解和包容，而非评判。</a:t>
            </a:r>
          </a:p>
          <a:p>
            <a:pPr>
              <a:lnSpc>
                <a:spcPts val="1250"/>
              </a:lnSpc>
            </a:pPr>
            <a:endParaRPr lang="zh-CN" altLang="en-US" sz="11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endParaRPr lang="en-US" altLang="zh-CN" sz="1100" dirty="0">
              <a:solidFill>
                <a:srgbClr val="05BFE0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zh-CN" altLang="en-US" sz="900" dirty="0">
                <a:solidFill>
                  <a:srgbClr val="05BFE0"/>
                </a:solidFill>
                <a:latin typeface="Agrandir Medium" pitchFamily="2" charset="77"/>
              </a:rPr>
              <a:t>行为：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zh-CN" alt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出现缺乏尊重、偏见或歧视的情况时，我会勇于发声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zh-CN" alt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我会努力营造安全、信任和尊重的环境，让所有人都能表达自己的需求，让每个人的声音都被听到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zh-CN" alt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我时刻谨记，自己有先入为主的观点和本身背景带来的局限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zh-CN" alt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我会认真花时间了解他人的独特背景、需求、经验和观点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zh-CN" alt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我能与他人共情，看到他们最好的一面，并找到成功合作的机会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zh-CN" alt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我重视自己的身心健康，也对他人相同的考量给与足够的空间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endParaRPr lang="zh-CN" altLang="en-US" sz="8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F44F7D-0864-E5E4-74A9-7469216BF730}"/>
              </a:ext>
            </a:extLst>
          </p:cNvPr>
          <p:cNvCxnSpPr>
            <a:cxnSpLocks/>
          </p:cNvCxnSpPr>
          <p:nvPr/>
        </p:nvCxnSpPr>
        <p:spPr>
          <a:xfrm>
            <a:off x="5034076" y="3221742"/>
            <a:ext cx="1997592" cy="0"/>
          </a:xfrm>
          <a:prstGeom prst="line">
            <a:avLst/>
          </a:prstGeom>
          <a:ln w="127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EBEBCEF-CCC2-C5F6-406E-104E0BF3BA3E}"/>
              </a:ext>
            </a:extLst>
          </p:cNvPr>
          <p:cNvSpPr txBox="1"/>
          <p:nvPr/>
        </p:nvSpPr>
        <p:spPr>
          <a:xfrm>
            <a:off x="7313488" y="1400090"/>
            <a:ext cx="2174063" cy="427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zh-CN" altLang="en-US" sz="1100" dirty="0">
                <a:latin typeface="Agrandir" panose="00000500000000000000" pitchFamily="2" charset="0"/>
              </a:rPr>
              <a:t>我们不断探索新的方式以更好地服务</a:t>
            </a:r>
            <a:r>
              <a:rPr lang="en-US" altLang="zh-CN" sz="1100" dirty="0">
                <a:latin typeface="Agrandir" panose="00000500000000000000" pitchFamily="2" charset="0"/>
              </a:rPr>
              <a:t>PMI</a:t>
            </a:r>
            <a:r>
              <a:rPr lang="zh-CN" altLang="en-US" sz="1100" dirty="0">
                <a:latin typeface="Agrandir" panose="00000500000000000000" pitchFamily="2" charset="0"/>
              </a:rPr>
              <a:t>社区。</a:t>
            </a:r>
          </a:p>
          <a:p>
            <a:pPr>
              <a:lnSpc>
                <a:spcPct val="100000"/>
              </a:lnSpc>
            </a:pPr>
            <a:endParaRPr lang="zh-CN" altLang="en-US" sz="1100" dirty="0">
              <a:latin typeface="Agrandir" panose="000005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1100" dirty="0">
                <a:latin typeface="Agrandir" panose="00000500000000000000" pitchFamily="2" charset="0"/>
              </a:rPr>
              <a:t>我们将挑战视为创新机会，并牢牢把握。</a:t>
            </a:r>
          </a:p>
          <a:p>
            <a:pPr>
              <a:lnSpc>
                <a:spcPct val="100000"/>
              </a:lnSpc>
            </a:pPr>
            <a:endParaRPr lang="zh-CN" altLang="en-US" sz="1100" dirty="0">
              <a:latin typeface="Agrandir" panose="000005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1100" dirty="0">
                <a:latin typeface="Agrandir" panose="00000500000000000000" pitchFamily="2" charset="0"/>
              </a:rPr>
              <a:t>我们敢于快速试错，为的是把事情做对。</a:t>
            </a:r>
          </a:p>
          <a:p>
            <a:pPr>
              <a:lnSpc>
                <a:spcPts val="1450"/>
              </a:lnSpc>
            </a:pPr>
            <a:endParaRPr lang="en-US" sz="1100" dirty="0">
              <a:solidFill>
                <a:srgbClr val="FF610F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endParaRPr lang="en-US" altLang="zh-CN" sz="1100" dirty="0">
              <a:solidFill>
                <a:srgbClr val="8A66C4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zh-CN" altLang="en-US" sz="900" dirty="0">
                <a:solidFill>
                  <a:srgbClr val="8A66C4"/>
                </a:solidFill>
                <a:latin typeface="Agrandir Medium" pitchFamily="2" charset="77"/>
              </a:rPr>
              <a:t>行为：</a:t>
            </a:r>
            <a:endParaRPr lang="en-US" sz="900" dirty="0">
              <a:solidFill>
                <a:srgbClr val="8A66C4"/>
              </a:solidFill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zh-CN" alt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我批判性地思考并提出能更好地满足</a:t>
            </a:r>
            <a:r>
              <a:rPr lang="en-US" altLang="zh-C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PMI</a:t>
            </a:r>
            <a:r>
              <a:rPr lang="zh-CN" alt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社区需求的解决方案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zh-CN" alt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我从包括</a:t>
            </a:r>
            <a:r>
              <a:rPr lang="en-US" altLang="zh-C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PMI</a:t>
            </a:r>
            <a:r>
              <a:rPr lang="zh-CN" alt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在内的各种渠道寻找创造价值和改进工作的新方法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zh-CN" altLang="zh-C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面对问题，我积极寻求解决办法，并承担起相应责任</a:t>
            </a:r>
            <a:endParaRPr lang="zh-CN" altLang="en-US" sz="8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zh-CN" alt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我思想开明，勤奋好学，并乐于接受变化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zh-CN" alt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我努力营造允许创新和试错的环境，以此作为改进的途径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zh-CN" altLang="zh-C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我不断向他人学习，并</a:t>
            </a:r>
            <a:r>
              <a:rPr lang="zh-CN" alt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坚信</a:t>
            </a:r>
            <a:r>
              <a:rPr lang="zh-CN" altLang="zh-C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“正确”的路</a:t>
            </a:r>
            <a:r>
              <a:rPr lang="zh-CN" alt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从来不止一条</a:t>
            </a:r>
            <a:r>
              <a:rPr lang="zh-CN" altLang="zh-C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​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endParaRPr lang="zh-CN" altLang="en-US" sz="8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74CB5C-16B6-1F9A-0E45-C1EF072FB52C}"/>
              </a:ext>
            </a:extLst>
          </p:cNvPr>
          <p:cNvCxnSpPr>
            <a:cxnSpLocks/>
          </p:cNvCxnSpPr>
          <p:nvPr/>
        </p:nvCxnSpPr>
        <p:spPr>
          <a:xfrm>
            <a:off x="7470673" y="3027786"/>
            <a:ext cx="1997592" cy="0"/>
          </a:xfrm>
          <a:prstGeom prst="line">
            <a:avLst/>
          </a:prstGeom>
          <a:ln w="12700">
            <a:solidFill>
              <a:srgbClr val="C4B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DCD7581-5393-B321-A12E-15C5F819ABDB}"/>
              </a:ext>
            </a:extLst>
          </p:cNvPr>
          <p:cNvSpPr txBox="1"/>
          <p:nvPr/>
        </p:nvSpPr>
        <p:spPr>
          <a:xfrm>
            <a:off x="9732013" y="1400090"/>
            <a:ext cx="2122984" cy="4583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50"/>
              </a:lnSpc>
            </a:pPr>
            <a:r>
              <a:rPr lang="zh-CN" altLang="en-US" sz="1100" dirty="0">
                <a:latin typeface="+mn-ea"/>
              </a:rPr>
              <a:t>我们建立深厚的互信关系，从而共同达成使命。</a:t>
            </a:r>
          </a:p>
          <a:p>
            <a:pPr>
              <a:lnSpc>
                <a:spcPts val="1550"/>
              </a:lnSpc>
            </a:pPr>
            <a:endParaRPr lang="en-US" altLang="zh-CN" sz="1100" dirty="0">
              <a:latin typeface="+mn-ea"/>
            </a:endParaRPr>
          </a:p>
          <a:p>
            <a:pPr>
              <a:lnSpc>
                <a:spcPts val="1550"/>
              </a:lnSpc>
            </a:pPr>
            <a:r>
              <a:rPr lang="zh-CN" altLang="en-US" sz="1100" dirty="0">
                <a:latin typeface="Agrandir" panose="00000500000000000000" pitchFamily="2" charset="0"/>
              </a:rPr>
              <a:t>我们在共同目标下，团结一心，携手向前创造辉煌。</a:t>
            </a:r>
          </a:p>
          <a:p>
            <a:pPr>
              <a:lnSpc>
                <a:spcPts val="1550"/>
              </a:lnSpc>
            </a:pPr>
            <a:endParaRPr lang="en-US" altLang="zh-CN" sz="11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zh-CN" altLang="en-US" sz="1100" dirty="0">
                <a:latin typeface="Agrandir" panose="00000500000000000000" pitchFamily="2" charset="0"/>
              </a:rPr>
              <a:t>我们的行事与全球目标一致，并可因地制宜地付诸实践。</a:t>
            </a:r>
          </a:p>
          <a:p>
            <a:pPr>
              <a:lnSpc>
                <a:spcPts val="1550"/>
              </a:lnSpc>
            </a:pPr>
            <a:endParaRPr lang="zh-CN" altLang="en-US" sz="1100" dirty="0">
              <a:latin typeface="+mn-ea"/>
            </a:endParaRPr>
          </a:p>
          <a:p>
            <a:pPr>
              <a:lnSpc>
                <a:spcPts val="1250"/>
              </a:lnSpc>
            </a:pPr>
            <a:endParaRPr lang="zh-CN" altLang="en-US" sz="11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zh-CN" altLang="en-US" sz="900" dirty="0">
                <a:solidFill>
                  <a:srgbClr val="0080A8"/>
                </a:solidFill>
                <a:latin typeface="Agrandir Medium" pitchFamily="2" charset="77"/>
              </a:rPr>
              <a:t>行为：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zh-CN" alt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我建立长久的人际关系，而不是把对方仅作为一般的联系人来对待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zh-CN" alt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我通过倾听来理解，并找到合作解决问题的方法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zh-CN" alt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我赞赏成功和收获，使大家都能更快地成长和进步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zh-CN" alt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我支持身边所有人，深知有了团队的胜利才有个人的成功</a:t>
            </a:r>
            <a:endParaRPr lang="en-US" altLang="zh-CN" sz="8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zh-CN" altLang="zh-C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我支持在明确的范围内行使自主决策，切实为他人赋权</a:t>
            </a:r>
            <a:r>
              <a:rPr lang="en-US" altLang="zh-C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​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zh-CN" alt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我会注意自己的言行对</a:t>
            </a:r>
            <a:r>
              <a:rPr lang="en-US" altLang="zh-C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PMI</a:t>
            </a:r>
            <a:r>
              <a:rPr lang="zh-CN" alt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社区的影响，并创造能够服务于我们使命的最佳整体成果</a:t>
            </a:r>
            <a:endParaRPr lang="en-US" altLang="zh-CN" sz="8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>
              <a:lnSpc>
                <a:spcPts val="1150"/>
              </a:lnSpc>
            </a:pPr>
            <a:endParaRPr lang="zh-CN" altLang="en-US" sz="8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373F8A0-C605-173F-6D31-C11A2F9922D3}"/>
              </a:ext>
            </a:extLst>
          </p:cNvPr>
          <p:cNvCxnSpPr>
            <a:cxnSpLocks/>
          </p:cNvCxnSpPr>
          <p:nvPr/>
        </p:nvCxnSpPr>
        <p:spPr>
          <a:xfrm>
            <a:off x="9870736" y="3221742"/>
            <a:ext cx="1997592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89BD434-F548-481E-B4A4-88B7381D7850}"/>
              </a:ext>
            </a:extLst>
          </p:cNvPr>
          <p:cNvSpPr/>
          <p:nvPr/>
        </p:nvSpPr>
        <p:spPr>
          <a:xfrm>
            <a:off x="308073" y="6289482"/>
            <a:ext cx="232616" cy="270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17DEB7-2C1E-4C5C-BBD7-43ECF834F459}"/>
              </a:ext>
            </a:extLst>
          </p:cNvPr>
          <p:cNvSpPr txBox="1"/>
          <p:nvPr/>
        </p:nvSpPr>
        <p:spPr>
          <a:xfrm>
            <a:off x="221941" y="102825"/>
            <a:ext cx="7104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grandir Bold" panose="00000800000000000000" pitchFamily="2" charset="0"/>
                <a:ea typeface="SimHei" panose="02010609060101010101" pitchFamily="49" charset="-122"/>
              </a:rPr>
              <a:t>PMI</a:t>
            </a:r>
            <a:r>
              <a:rPr lang="ja-JP" altLang="en-US" sz="2800" dirty="0">
                <a:latin typeface="Agrandir Bold" panose="00000800000000000000" pitchFamily="2" charset="0"/>
                <a:ea typeface="黑体" panose="02010609060101010101" pitchFamily="49" charset="-122"/>
              </a:rPr>
              <a:t>文化价值观</a:t>
            </a:r>
            <a:r>
              <a:rPr lang="zh-CN" altLang="en-US" sz="2800" dirty="0">
                <a:latin typeface="Agrandir Bold" panose="00000800000000000000" pitchFamily="2" charset="0"/>
                <a:ea typeface="黑体" panose="02010609060101010101" pitchFamily="49" charset="-122"/>
              </a:rPr>
              <a:t>及</a:t>
            </a:r>
            <a:r>
              <a:rPr lang="ja-JP" altLang="en-US" sz="2800" dirty="0">
                <a:latin typeface="Agrandir Bold" panose="00000800000000000000" pitchFamily="2" charset="0"/>
                <a:ea typeface="黑体" panose="02010609060101010101" pitchFamily="49" charset="-122"/>
              </a:rPr>
              <a:t>行为</a:t>
            </a:r>
            <a:endParaRPr lang="en-GB" sz="1100" dirty="0">
              <a:latin typeface="Agrandir Bold" panose="00000800000000000000" pitchFamily="2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32342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2.xml><?xml version="1.0" encoding="utf-8"?>
<a:theme xmlns:a="http://schemas.openxmlformats.org/drawingml/2006/main" name="1_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0d3af42-a210-4a67-bcd5-e4b0aac22f2c" xsi:nil="true"/>
    <lcf76f155ced4ddcb4097134ff3c332f xmlns="8407d68b-864d-4868-ac1a-ffa51ef523cd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FCF8C114735A44A3F981521DD6034E" ma:contentTypeVersion="12" ma:contentTypeDescription="Create a new document." ma:contentTypeScope="" ma:versionID="78a4a34069aee25a16869fb2e5abd273">
  <xsd:schema xmlns:xsd="http://www.w3.org/2001/XMLSchema" xmlns:xs="http://www.w3.org/2001/XMLSchema" xmlns:p="http://schemas.microsoft.com/office/2006/metadata/properties" xmlns:ns2="8407d68b-864d-4868-ac1a-ffa51ef523cd" xmlns:ns3="40d3af42-a210-4a67-bcd5-e4b0aac22f2c" targetNamespace="http://schemas.microsoft.com/office/2006/metadata/properties" ma:root="true" ma:fieldsID="df46e1f64eac32f85829d5e39b0598e2" ns2:_="" ns3:_="">
    <xsd:import namespace="8407d68b-864d-4868-ac1a-ffa51ef523cd"/>
    <xsd:import namespace="40d3af42-a210-4a67-bcd5-e4b0aac22f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07d68b-864d-4868-ac1a-ffa51ef523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11543a74-7519-499c-947a-c2233bcc19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d3af42-a210-4a67-bcd5-e4b0aac22f2c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52a2fdf5-7590-4497-ad89-24bb07acc85e}" ma:internalName="TaxCatchAll" ma:showField="CatchAllData" ma:web="40d3af42-a210-4a67-bcd5-e4b0aac22f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931775E-FD77-4D1E-9938-F4D5A3D3C8C0}">
  <ds:schemaRefs>
    <ds:schemaRef ds:uri="3e08ed28-a208-4db3-90dc-062006ce0c78"/>
    <ds:schemaRef ds:uri="7e386c18-d449-4d9a-a5df-f64c6139a3c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8a129fa3-49ef-4686-a180-a3e7b6bc0237"/>
    <ds:schemaRef ds:uri="c5c426ff-2fdc-43b3-bb27-c83b84f1d5b0"/>
  </ds:schemaRefs>
</ds:datastoreItem>
</file>

<file path=customXml/itemProps2.xml><?xml version="1.0" encoding="utf-8"?>
<ds:datastoreItem xmlns:ds="http://schemas.openxmlformats.org/officeDocument/2006/customXml" ds:itemID="{1E4D89B0-F33E-4435-9D55-538510AC3D4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D05AF0-FDBA-47E6-84DB-59E5884C8246}"/>
</file>

<file path=docProps/app.xml><?xml version="1.0" encoding="utf-8"?>
<Properties xmlns="http://schemas.openxmlformats.org/officeDocument/2006/extended-properties" xmlns:vt="http://schemas.openxmlformats.org/officeDocument/2006/docPropsVTypes">
  <Template>PMI_ARIAL_0912_2019</Template>
  <TotalTime>3769</TotalTime>
  <Words>2745</Words>
  <Application>Microsoft Office PowerPoint</Application>
  <PresentationFormat>Widescreen</PresentationFormat>
  <Paragraphs>212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黑体</vt:lpstr>
      <vt:lpstr>Agrandir</vt:lpstr>
      <vt:lpstr>Agrandir Bold</vt:lpstr>
      <vt:lpstr>Agrandir Medium</vt:lpstr>
      <vt:lpstr>Arial</vt:lpstr>
      <vt:lpstr>Calibri</vt:lpstr>
      <vt:lpstr>GT Pressura Mono Bold</vt:lpstr>
      <vt:lpstr>Open Sans</vt:lpstr>
      <vt:lpstr>System Font Regular</vt:lpstr>
      <vt:lpstr>Office Theme</vt:lpstr>
      <vt:lpstr>1_Office Theme</vt:lpstr>
      <vt:lpstr>PMI文化价值观及行为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Project Management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Ryan Brooks</dc:creator>
  <cp:lastModifiedBy>Kelly Reene</cp:lastModifiedBy>
  <cp:revision>34</cp:revision>
  <cp:lastPrinted>2019-09-11T19:09:11Z</cp:lastPrinted>
  <dcterms:created xsi:type="dcterms:W3CDTF">2019-09-17T13:44:44Z</dcterms:created>
  <dcterms:modified xsi:type="dcterms:W3CDTF">2023-02-28T14:21:33Z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0x010100BBFCF8C114735A44A3F981521DD6034E</vt:lpwstr>
  </property>
</Properties>
</file>