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7" r:id="rId7"/>
    <p:sldId id="313" r:id="rId8"/>
    <p:sldId id="314" r:id="rId9"/>
    <p:sldId id="383" r:id="rId10"/>
    <p:sldId id="384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91C66E84-222B-2BF7-3350-CABAE19A7423}" name="Henri-Jean Bonnis" initials="HJB" userId="S::hjbonnis@baccaratconseil.ca::b34492b8-abff-4547-9123-24e9ce48986d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A9C62-6F95-4527-A19B-BD00E537AC3F}" v="11" dt="2023-02-28T13:52:53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194A9C62-6F95-4527-A19B-BD00E537AC3F}"/>
    <pc:docChg chg="undo custSel addSld delSld modSld">
      <pc:chgData name="Kelly Reene" userId="c7ab6f41-e454-45d3-aeb1-41bafe1ebdd0" providerId="ADAL" clId="{194A9C62-6F95-4527-A19B-BD00E537AC3F}" dt="2023-02-28T13:55:58.620" v="325" actId="1036"/>
      <pc:docMkLst>
        <pc:docMk/>
      </pc:docMkLst>
      <pc:sldChg chg="del">
        <pc:chgData name="Kelly Reene" userId="c7ab6f41-e454-45d3-aeb1-41bafe1ebdd0" providerId="ADAL" clId="{194A9C62-6F95-4527-A19B-BD00E537AC3F}" dt="2023-02-27T16:52:46.129" v="33" actId="47"/>
        <pc:sldMkLst>
          <pc:docMk/>
          <pc:sldMk cId="198535005" sldId="312"/>
        </pc:sldMkLst>
      </pc:sldChg>
      <pc:sldChg chg="modSp mod">
        <pc:chgData name="Kelly Reene" userId="c7ab6f41-e454-45d3-aeb1-41bafe1ebdd0" providerId="ADAL" clId="{194A9C62-6F95-4527-A19B-BD00E537AC3F}" dt="2023-02-27T16:54:12.774" v="41" actId="14100"/>
        <pc:sldMkLst>
          <pc:docMk/>
          <pc:sldMk cId="3839737114" sldId="313"/>
        </pc:sldMkLst>
        <pc:spChg chg="mod">
          <ac:chgData name="Kelly Reene" userId="c7ab6f41-e454-45d3-aeb1-41bafe1ebdd0" providerId="ADAL" clId="{194A9C62-6F95-4527-A19B-BD00E537AC3F}" dt="2023-02-27T16:54:12.774" v="41" actId="14100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194A9C62-6F95-4527-A19B-BD00E537AC3F}" dt="2023-02-28T13:52:01.949" v="193" actId="1036"/>
        <pc:sldMkLst>
          <pc:docMk/>
          <pc:sldMk cId="4059880234" sldId="314"/>
        </pc:sldMkLst>
        <pc:spChg chg="mod">
          <ac:chgData name="Kelly Reene" userId="c7ab6f41-e454-45d3-aeb1-41bafe1ebdd0" providerId="ADAL" clId="{194A9C62-6F95-4527-A19B-BD00E537AC3F}" dt="2023-02-27T16:54:42.955" v="48" actId="20577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194A9C62-6F95-4527-A19B-BD00E537AC3F}" dt="2023-02-28T13:52:01.949" v="193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del">
        <pc:chgData name="Kelly Reene" userId="c7ab6f41-e454-45d3-aeb1-41bafe1ebdd0" providerId="ADAL" clId="{194A9C62-6F95-4527-A19B-BD00E537AC3F}" dt="2023-02-27T16:55:15.405" v="56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194A9C62-6F95-4527-A19B-BD00E537AC3F}" dt="2023-02-28T13:52:55.722" v="195" actId="47"/>
        <pc:sldMkLst>
          <pc:docMk/>
          <pc:sldMk cId="1721493537" sldId="316"/>
        </pc:sldMkLst>
      </pc:sldChg>
      <pc:sldChg chg="modSp mod">
        <pc:chgData name="Kelly Reene" userId="c7ab6f41-e454-45d3-aeb1-41bafe1ebdd0" providerId="ADAL" clId="{194A9C62-6F95-4527-A19B-BD00E537AC3F}" dt="2023-02-27T16:56:29.930" v="73" actId="14100"/>
        <pc:sldMkLst>
          <pc:docMk/>
          <pc:sldMk cId="1138565440" sldId="317"/>
        </pc:sldMkLst>
        <pc:spChg chg="mod">
          <ac:chgData name="Kelly Reene" userId="c7ab6f41-e454-45d3-aeb1-41bafe1ebdd0" providerId="ADAL" clId="{194A9C62-6F95-4527-A19B-BD00E537AC3F}" dt="2023-02-27T16:56:29.930" v="73" actId="14100"/>
          <ac:spMkLst>
            <pc:docMk/>
            <pc:sldMk cId="1138565440" sldId="317"/>
            <ac:spMk id="2" creationId="{B5717E53-3C3E-5BC1-F865-3FAA3566F58F}"/>
          </ac:spMkLst>
        </pc:spChg>
      </pc:sldChg>
      <pc:sldChg chg="addSp delSp modSp mod">
        <pc:chgData name="Kelly Reene" userId="c7ab6f41-e454-45d3-aeb1-41bafe1ebdd0" providerId="ADAL" clId="{194A9C62-6F95-4527-A19B-BD00E537AC3F}" dt="2023-02-28T13:55:58.620" v="325" actId="1036"/>
        <pc:sldMkLst>
          <pc:docMk/>
          <pc:sldMk cId="3333234275" sldId="318"/>
        </pc:sldMkLst>
        <pc:spChg chg="mod">
          <ac:chgData name="Kelly Reene" userId="c7ab6f41-e454-45d3-aeb1-41bafe1ebdd0" providerId="ADAL" clId="{194A9C62-6F95-4527-A19B-BD00E537AC3F}" dt="2023-02-27T17:06:50.706" v="164" actId="552"/>
          <ac:spMkLst>
            <pc:docMk/>
            <pc:sldMk cId="3333234275" sldId="318"/>
            <ac:spMk id="2" creationId="{23D830B9-3670-F097-B26E-417E0DEC5781}"/>
          </ac:spMkLst>
        </pc:spChg>
        <pc:spChg chg="add del mod">
          <ac:chgData name="Kelly Reene" userId="c7ab6f41-e454-45d3-aeb1-41bafe1ebdd0" providerId="ADAL" clId="{194A9C62-6F95-4527-A19B-BD00E537AC3F}" dt="2023-02-28T13:54:56.770" v="230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194A9C62-6F95-4527-A19B-BD00E537AC3F}" dt="2023-02-28T13:55:10.928" v="255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194A9C62-6F95-4527-A19B-BD00E537AC3F}" dt="2023-02-28T13:55:25.131" v="278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194A9C62-6F95-4527-A19B-BD00E537AC3F}" dt="2023-02-28T13:55:35.960" v="297" actId="1038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194A9C62-6F95-4527-A19B-BD00E537AC3F}" dt="2023-02-27T17:06:50.706" v="164" actId="552"/>
          <ac:spMkLst>
            <pc:docMk/>
            <pc:sldMk cId="3333234275" sldId="318"/>
            <ac:spMk id="8" creationId="{55EE4EF9-EDD6-0F3F-9D1E-3131B4749C74}"/>
          </ac:spMkLst>
        </pc:spChg>
        <pc:spChg chg="add del mod ord">
          <ac:chgData name="Kelly Reene" userId="c7ab6f41-e454-45d3-aeb1-41bafe1ebdd0" providerId="ADAL" clId="{194A9C62-6F95-4527-A19B-BD00E537AC3F}" dt="2023-02-27T17:00:16.903" v="89"/>
          <ac:spMkLst>
            <pc:docMk/>
            <pc:sldMk cId="3333234275" sldId="318"/>
            <ac:spMk id="9" creationId="{54566491-47F6-F6C5-786A-D8C90F6FE721}"/>
          </ac:spMkLst>
        </pc:spChg>
        <pc:spChg chg="add del mod">
          <ac:chgData name="Kelly Reene" userId="c7ab6f41-e454-45d3-aeb1-41bafe1ebdd0" providerId="ADAL" clId="{194A9C62-6F95-4527-A19B-BD00E537AC3F}" dt="2023-02-28T13:55:18.359" v="259" actId="1038"/>
          <ac:spMkLst>
            <pc:docMk/>
            <pc:sldMk cId="3333234275" sldId="318"/>
            <ac:spMk id="10" creationId="{BE89A85B-7DC6-C1CE-31E3-8A7E63405674}"/>
          </ac:spMkLst>
        </pc:spChg>
        <pc:spChg chg="mod">
          <ac:chgData name="Kelly Reene" userId="c7ab6f41-e454-45d3-aeb1-41bafe1ebdd0" providerId="ADAL" clId="{194A9C62-6F95-4527-A19B-BD00E537AC3F}" dt="2023-02-28T13:54:56.770" v="230" actId="1038"/>
          <ac:spMkLst>
            <pc:docMk/>
            <pc:sldMk cId="3333234275" sldId="318"/>
            <ac:spMk id="11" creationId="{F851211D-09D5-B281-0567-E41072A64842}"/>
          </ac:spMkLst>
        </pc:spChg>
        <pc:spChg chg="add del mod ord">
          <ac:chgData name="Kelly Reene" userId="c7ab6f41-e454-45d3-aeb1-41bafe1ebdd0" providerId="ADAL" clId="{194A9C62-6F95-4527-A19B-BD00E537AC3F}" dt="2023-02-27T17:00:16.903" v="89"/>
          <ac:spMkLst>
            <pc:docMk/>
            <pc:sldMk cId="3333234275" sldId="318"/>
            <ac:spMk id="12" creationId="{12C0BAA6-5425-8968-EC47-BD16EB18D287}"/>
          </ac:spMkLst>
        </pc:spChg>
        <pc:spChg chg="mod">
          <ac:chgData name="Kelly Reene" userId="c7ab6f41-e454-45d3-aeb1-41bafe1ebdd0" providerId="ADAL" clId="{194A9C62-6F95-4527-A19B-BD00E537AC3F}" dt="2023-02-28T13:55:10.928" v="255" actId="1038"/>
          <ac:spMkLst>
            <pc:docMk/>
            <pc:sldMk cId="3333234275" sldId="318"/>
            <ac:spMk id="13" creationId="{7433F596-053E-E840-5387-C0198ECDAF7E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14" creationId="{BBF18CE4-915A-3329-5015-0B18DAAB7976}"/>
          </ac:spMkLst>
        </pc:spChg>
        <pc:spChg chg="mod">
          <ac:chgData name="Kelly Reene" userId="c7ab6f41-e454-45d3-aeb1-41bafe1ebdd0" providerId="ADAL" clId="{194A9C62-6F95-4527-A19B-BD00E537AC3F}" dt="2023-02-28T13:55:25.131" v="278" actId="1038"/>
          <ac:spMkLst>
            <pc:docMk/>
            <pc:sldMk cId="3333234275" sldId="318"/>
            <ac:spMk id="15" creationId="{DEBEBCEF-CCC2-C5F6-406E-104E0BF3BA3E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16" creationId="{67278D2D-F7EC-60EB-2102-409501FD02CF}"/>
          </ac:spMkLst>
        </pc:spChg>
        <pc:spChg chg="mod">
          <ac:chgData name="Kelly Reene" userId="c7ab6f41-e454-45d3-aeb1-41bafe1ebdd0" providerId="ADAL" clId="{194A9C62-6F95-4527-A19B-BD00E537AC3F}" dt="2023-02-28T13:55:35.960" v="297" actId="1038"/>
          <ac:spMkLst>
            <pc:docMk/>
            <pc:sldMk cId="3333234275" sldId="318"/>
            <ac:spMk id="17" creationId="{ADCD7581-5393-B321-A12E-15C5F819ABDB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18" creationId="{01F7CCF5-1E6B-CA55-B65B-446066066574}"/>
          </ac:spMkLst>
        </pc:spChg>
        <pc:spChg chg="mod">
          <ac:chgData name="Kelly Reene" userId="c7ab6f41-e454-45d3-aeb1-41bafe1ebdd0" providerId="ADAL" clId="{194A9C62-6F95-4527-A19B-BD00E537AC3F}" dt="2023-02-27T17:08:05.406" v="189" actId="1035"/>
          <ac:spMkLst>
            <pc:docMk/>
            <pc:sldMk cId="3333234275" sldId="318"/>
            <ac:spMk id="19" creationId="{4E17DEB7-2C1E-4C5C-BBD7-43ECF834F459}"/>
          </ac:spMkLst>
        </pc:spChg>
        <pc:spChg chg="add del mod">
          <ac:chgData name="Kelly Reene" userId="c7ab6f41-e454-45d3-aeb1-41bafe1ebdd0" providerId="ADAL" clId="{194A9C62-6F95-4527-A19B-BD00E537AC3F}" dt="2023-02-28T13:55:10.928" v="255" actId="1038"/>
          <ac:spMkLst>
            <pc:docMk/>
            <pc:sldMk cId="3333234275" sldId="318"/>
            <ac:spMk id="20" creationId="{04584A3D-F8B8-B9BB-7D2C-B9727799B0A4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21" creationId="{79CDD067-7CAB-A493-2715-B8464754A406}"/>
          </ac:spMkLst>
        </pc:spChg>
        <pc:spChg chg="add del mod">
          <ac:chgData name="Kelly Reene" userId="c7ab6f41-e454-45d3-aeb1-41bafe1ebdd0" providerId="ADAL" clId="{194A9C62-6F95-4527-A19B-BD00E537AC3F}" dt="2023-02-28T13:55:35.960" v="297" actId="1038"/>
          <ac:spMkLst>
            <pc:docMk/>
            <pc:sldMk cId="3333234275" sldId="318"/>
            <ac:spMk id="22" creationId="{2DF5BFCF-C1D8-D777-9B43-9BC9F583FBFF}"/>
          </ac:spMkLst>
        </pc:spChg>
        <pc:spChg chg="add del mod">
          <ac:chgData name="Kelly Reene" userId="c7ab6f41-e454-45d3-aeb1-41bafe1ebdd0" providerId="ADAL" clId="{194A9C62-6F95-4527-A19B-BD00E537AC3F}" dt="2023-02-28T13:55:35.960" v="297" actId="1038"/>
          <ac:spMkLst>
            <pc:docMk/>
            <pc:sldMk cId="3333234275" sldId="318"/>
            <ac:spMk id="23" creationId="{94E26215-0D7C-DFA5-8155-924C5B68B75C}"/>
          </ac:spMkLst>
        </pc:spChg>
        <pc:spChg chg="add del mod">
          <ac:chgData name="Kelly Reene" userId="c7ab6f41-e454-45d3-aeb1-41bafe1ebdd0" providerId="ADAL" clId="{194A9C62-6F95-4527-A19B-BD00E537AC3F}" dt="2023-02-28T13:53:21.074" v="197" actId="1037"/>
          <ac:spMkLst>
            <pc:docMk/>
            <pc:sldMk cId="3333234275" sldId="318"/>
            <ac:spMk id="24" creationId="{A5BBB155-70BD-9937-7B04-93F970465368}"/>
          </ac:spMkLst>
        </pc:spChg>
        <pc:spChg chg="add del mod">
          <ac:chgData name="Kelly Reene" userId="c7ab6f41-e454-45d3-aeb1-41bafe1ebdd0" providerId="ADAL" clId="{194A9C62-6F95-4527-A19B-BD00E537AC3F}" dt="2023-02-28T13:54:56.770" v="230" actId="1038"/>
          <ac:spMkLst>
            <pc:docMk/>
            <pc:sldMk cId="3333234275" sldId="318"/>
            <ac:spMk id="25" creationId="{D62A275E-12C8-435D-BEB1-4FE73499D9E7}"/>
          </ac:spMkLst>
        </pc:spChg>
        <pc:spChg chg="add del mod">
          <ac:chgData name="Kelly Reene" userId="c7ab6f41-e454-45d3-aeb1-41bafe1ebdd0" providerId="ADAL" clId="{194A9C62-6F95-4527-A19B-BD00E537AC3F}" dt="2023-02-27T17:04:17.279" v="124" actId="554"/>
          <ac:spMkLst>
            <pc:docMk/>
            <pc:sldMk cId="3333234275" sldId="318"/>
            <ac:spMk id="28" creationId="{5FBA5122-1464-1705-6739-68FD70A23154}"/>
          </ac:spMkLst>
        </pc:spChg>
        <pc:spChg chg="add del mod">
          <ac:chgData name="Kelly Reene" userId="c7ab6f41-e454-45d3-aeb1-41bafe1ebdd0" providerId="ADAL" clId="{194A9C62-6F95-4527-A19B-BD00E537AC3F}" dt="2023-02-28T13:54:56.770" v="230" actId="1038"/>
          <ac:spMkLst>
            <pc:docMk/>
            <pc:sldMk cId="3333234275" sldId="318"/>
            <ac:spMk id="29" creationId="{D32D55DD-D2C5-588A-3BAC-8A46A6EC59F2}"/>
          </ac:spMkLst>
        </pc:spChg>
        <pc:spChg chg="add del mod">
          <ac:chgData name="Kelly Reene" userId="c7ab6f41-e454-45d3-aeb1-41bafe1ebdd0" providerId="ADAL" clId="{194A9C62-6F95-4527-A19B-BD00E537AC3F}" dt="2023-02-28T13:54:56.770" v="230" actId="1038"/>
          <ac:spMkLst>
            <pc:docMk/>
            <pc:sldMk cId="3333234275" sldId="318"/>
            <ac:spMk id="30" creationId="{3C3C00CA-E0AC-51E2-BAB1-7794FFFEF920}"/>
          </ac:spMkLst>
        </pc:spChg>
        <pc:spChg chg="add del mod">
          <ac:chgData name="Kelly Reene" userId="c7ab6f41-e454-45d3-aeb1-41bafe1ebdd0" providerId="ADAL" clId="{194A9C62-6F95-4527-A19B-BD00E537AC3F}" dt="2023-02-28T13:55:25.131" v="278" actId="1038"/>
          <ac:spMkLst>
            <pc:docMk/>
            <pc:sldMk cId="3333234275" sldId="318"/>
            <ac:spMk id="31" creationId="{423F3FCD-9B42-01D6-A7C1-5A60ABB531DF}"/>
          </ac:spMkLst>
        </pc:spChg>
        <pc:spChg chg="add del mod">
          <ac:chgData name="Kelly Reene" userId="c7ab6f41-e454-45d3-aeb1-41bafe1ebdd0" providerId="ADAL" clId="{194A9C62-6F95-4527-A19B-BD00E537AC3F}" dt="2023-02-28T13:55:35.960" v="297" actId="1038"/>
          <ac:spMkLst>
            <pc:docMk/>
            <pc:sldMk cId="3333234275" sldId="318"/>
            <ac:spMk id="32" creationId="{B52221AC-3DB6-7728-45EF-846D972DB272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36" creationId="{508F7384-EE2F-7B03-623C-E319AA2F2EFD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37" creationId="{7C2E7747-6837-63A4-B56A-579493C4EDAD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38" creationId="{56587EEB-88AE-60F1-4701-26C040949567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39" creationId="{822FB4DA-6EC8-C248-E62C-7DF677A8F810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40" creationId="{4F23D758-9AFF-0CBB-ECEE-FAE04494F257}"/>
          </ac:spMkLst>
        </pc:spChg>
        <pc:spChg chg="add del mod ord">
          <ac:chgData name="Kelly Reene" userId="c7ab6f41-e454-45d3-aeb1-41bafe1ebdd0" providerId="ADAL" clId="{194A9C62-6F95-4527-A19B-BD00E537AC3F}" dt="2023-02-27T17:01:42.874" v="97"/>
          <ac:spMkLst>
            <pc:docMk/>
            <pc:sldMk cId="3333234275" sldId="318"/>
            <ac:spMk id="41" creationId="{20E19A89-F391-D5F2-691B-F1BF32AEEADF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2" creationId="{F488184D-B6D1-C7E5-EC47-0AAB10EC65D7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3" creationId="{57869511-2F8A-3356-485F-E850DD70B2AF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4" creationId="{B610A54B-952D-ECD1-3F66-41B4B82A689E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5" creationId="{9044400B-5436-5EC7-CFFC-B058D3D2C871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6" creationId="{F464FBFD-D222-2F31-13D9-47272167F801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7" creationId="{391230A4-F514-4EBC-A9B9-68F7D4CAAF17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8" creationId="{E7494945-AF2B-5FC7-2E93-097338D390BE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49" creationId="{B695CF77-4C54-CBDE-3E6B-5244235D284B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50" creationId="{ED06A256-037C-B52A-C9DF-292CF031CFCF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51" creationId="{00E3E555-1DD9-E8FC-0120-E987D236FCCC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52" creationId="{3A3E7915-F0CA-BEB3-A50D-2F20DDF4D469}"/>
          </ac:spMkLst>
        </pc:spChg>
        <pc:spChg chg="add del mod">
          <ac:chgData name="Kelly Reene" userId="c7ab6f41-e454-45d3-aeb1-41bafe1ebdd0" providerId="ADAL" clId="{194A9C62-6F95-4527-A19B-BD00E537AC3F}" dt="2023-02-27T17:01:52.358" v="99"/>
          <ac:spMkLst>
            <pc:docMk/>
            <pc:sldMk cId="3333234275" sldId="318"/>
            <ac:spMk id="53" creationId="{67711F58-EB5E-9486-3BA3-7DFE83946C42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4" creationId="{28CBA2A2-96EB-06B8-17A3-9CFD000FE239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5" creationId="{802279C8-7300-B991-1933-C555420137EE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6" creationId="{539790F3-1B4F-BD98-77AE-A2F44A989E48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7" creationId="{AFA42038-70DD-BC76-6AD5-C0A4ACC7A7AE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8" creationId="{4082D456-240D-E818-F091-B29C641AEB5B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59" creationId="{2BAB3605-BF46-72DD-7AC9-310BDBF4104D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60" creationId="{BC6FEFA4-8D81-FBDA-8AAE-816A884A303C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61" creationId="{AC98E63D-AF56-FCA2-D7AE-6DADFE715D40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62" creationId="{0DDAD4FD-4280-B102-4C92-1630D7723834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63" creationId="{10CA6DFF-3966-2353-B610-C01123024DA0}"/>
          </ac:spMkLst>
        </pc:spChg>
        <pc:spChg chg="add del mod ord">
          <ac:chgData name="Kelly Reene" userId="c7ab6f41-e454-45d3-aeb1-41bafe1ebdd0" providerId="ADAL" clId="{194A9C62-6F95-4527-A19B-BD00E537AC3F}" dt="2023-02-27T17:03:17.694" v="109"/>
          <ac:spMkLst>
            <pc:docMk/>
            <pc:sldMk cId="3333234275" sldId="318"/>
            <ac:spMk id="64" creationId="{64DDF1E6-C869-800B-B946-64C872B575AA}"/>
          </ac:spMkLst>
        </pc:spChg>
        <pc:cxnChg chg="mod">
          <ac:chgData name="Kelly Reene" userId="c7ab6f41-e454-45d3-aeb1-41bafe1ebdd0" providerId="ADAL" clId="{194A9C62-6F95-4527-A19B-BD00E537AC3F}" dt="2023-02-28T13:55:58.620" v="325" actId="1036"/>
          <ac:cxnSpMkLst>
            <pc:docMk/>
            <pc:sldMk cId="3333234275" sldId="318"/>
            <ac:cxnSpMk id="26" creationId="{88F49CE9-AEB1-062A-AEBC-D75AFB1F1A1F}"/>
          </ac:cxnSpMkLst>
        </pc:cxnChg>
        <pc:cxnChg chg="mod">
          <ac:chgData name="Kelly Reene" userId="c7ab6f41-e454-45d3-aeb1-41bafe1ebdd0" providerId="ADAL" clId="{194A9C62-6F95-4527-A19B-BD00E537AC3F}" dt="2023-02-28T13:55:25.131" v="278" actId="1038"/>
          <ac:cxnSpMkLst>
            <pc:docMk/>
            <pc:sldMk cId="3333234275" sldId="318"/>
            <ac:cxnSpMk id="27" creationId="{764E0FF5-2157-C11D-FAED-7E18788FB966}"/>
          </ac:cxnSpMkLst>
        </pc:cxnChg>
        <pc:cxnChg chg="mod">
          <ac:chgData name="Kelly Reene" userId="c7ab6f41-e454-45d3-aeb1-41bafe1ebdd0" providerId="ADAL" clId="{194A9C62-6F95-4527-A19B-BD00E537AC3F}" dt="2023-02-28T13:55:10.928" v="255" actId="1038"/>
          <ac:cxnSpMkLst>
            <pc:docMk/>
            <pc:sldMk cId="3333234275" sldId="318"/>
            <ac:cxnSpMk id="34" creationId="{2F6359E4-ADD5-DD1C-3E47-80C0532D73B9}"/>
          </ac:cxnSpMkLst>
        </pc:cxnChg>
        <pc:cxnChg chg="mod">
          <ac:chgData name="Kelly Reene" userId="c7ab6f41-e454-45d3-aeb1-41bafe1ebdd0" providerId="ADAL" clId="{194A9C62-6F95-4527-A19B-BD00E537AC3F}" dt="2023-02-28T13:55:50.667" v="309" actId="554"/>
          <ac:cxnSpMkLst>
            <pc:docMk/>
            <pc:sldMk cId="3333234275" sldId="318"/>
            <ac:cxnSpMk id="35" creationId="{30E0717B-CD68-118D-D78E-085D4ECC7BC3}"/>
          </ac:cxnSpMkLst>
        </pc:cxnChg>
      </pc:sldChg>
      <pc:sldChg chg="del">
        <pc:chgData name="Kelly Reene" userId="c7ab6f41-e454-45d3-aeb1-41bafe1ebdd0" providerId="ADAL" clId="{194A9C62-6F95-4527-A19B-BD00E537AC3F}" dt="2023-02-27T16:50:31.134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194A9C62-6F95-4527-A19B-BD00E537AC3F}" dt="2023-02-27T16:52:51.880" v="34" actId="47"/>
        <pc:sldMkLst>
          <pc:docMk/>
          <pc:sldMk cId="3078220733" sldId="380"/>
        </pc:sldMkLst>
      </pc:sldChg>
      <pc:sldChg chg="del">
        <pc:chgData name="Kelly Reene" userId="c7ab6f41-e454-45d3-aeb1-41bafe1ebdd0" providerId="ADAL" clId="{194A9C62-6F95-4527-A19B-BD00E537AC3F}" dt="2023-02-27T16:54:26.006" v="42" actId="47"/>
        <pc:sldMkLst>
          <pc:docMk/>
          <pc:sldMk cId="2107471824" sldId="381"/>
        </pc:sldMkLst>
      </pc:sldChg>
      <pc:sldChg chg="del">
        <pc:chgData name="Kelly Reene" userId="c7ab6f41-e454-45d3-aeb1-41bafe1ebdd0" providerId="ADAL" clId="{194A9C62-6F95-4527-A19B-BD00E537AC3F}" dt="2023-02-27T16:54:49.027" v="49" actId="47"/>
        <pc:sldMkLst>
          <pc:docMk/>
          <pc:sldMk cId="435832364" sldId="382"/>
        </pc:sldMkLst>
      </pc:sldChg>
      <pc:sldChg chg="modSp mod">
        <pc:chgData name="Kelly Reene" userId="c7ab6f41-e454-45d3-aeb1-41bafe1ebdd0" providerId="ADAL" clId="{194A9C62-6F95-4527-A19B-BD00E537AC3F}" dt="2023-02-27T16:55:00.941" v="55" actId="20577"/>
        <pc:sldMkLst>
          <pc:docMk/>
          <pc:sldMk cId="3343041719" sldId="383"/>
        </pc:sldMkLst>
        <pc:spChg chg="mod">
          <ac:chgData name="Kelly Reene" userId="c7ab6f41-e454-45d3-aeb1-41bafe1ebdd0" providerId="ADAL" clId="{194A9C62-6F95-4527-A19B-BD00E537AC3F}" dt="2023-02-27T16:55:00.941" v="55" actId="20577"/>
          <ac:spMkLst>
            <pc:docMk/>
            <pc:sldMk cId="3343041719" sldId="383"/>
            <ac:spMk id="2" creationId="{0A595379-47EE-649C-FC5D-0D3CB5D81E74}"/>
          </ac:spMkLst>
        </pc:spChg>
      </pc:sldChg>
      <pc:sldChg chg="modSp add del mod">
        <pc:chgData name="Kelly Reene" userId="c7ab6f41-e454-45d3-aeb1-41bafe1ebdd0" providerId="ADAL" clId="{194A9C62-6F95-4527-A19B-BD00E537AC3F}" dt="2023-02-28T13:52:53.632" v="194"/>
        <pc:sldMkLst>
          <pc:docMk/>
          <pc:sldMk cId="2320163357" sldId="384"/>
        </pc:sldMkLst>
        <pc:spChg chg="mod">
          <ac:chgData name="Kelly Reene" userId="c7ab6f41-e454-45d3-aeb1-41bafe1ebdd0" providerId="ADAL" clId="{194A9C62-6F95-4527-A19B-BD00E537AC3F}" dt="2023-02-27T16:55:27.748" v="63" actId="20577"/>
          <ac:spMkLst>
            <pc:docMk/>
            <pc:sldMk cId="2320163357" sldId="384"/>
            <ac:spMk id="2" creationId="{5FD1913D-B244-C272-BE4B-36507C7A827D}"/>
          </ac:spMkLst>
        </pc:spChg>
      </pc:sldChg>
      <pc:sldChg chg="del">
        <pc:chgData name="Kelly Reene" userId="c7ab6f41-e454-45d3-aeb1-41bafe1ebdd0" providerId="ADAL" clId="{194A9C62-6F95-4527-A19B-BD00E537AC3F}" dt="2023-02-27T16:56:33.601" v="74" actId="47"/>
        <pc:sldMkLst>
          <pc:docMk/>
          <pc:sldMk cId="1816270302" sldId="385"/>
        </pc:sldMkLst>
      </pc:sldChg>
      <pc:sldChg chg="del">
        <pc:chgData name="Kelly Reene" userId="c7ab6f41-e454-45d3-aeb1-41bafe1ebdd0" providerId="ADAL" clId="{194A9C62-6F95-4527-A19B-BD00E537AC3F}" dt="2023-02-27T17:08:10.783" v="190" actId="47"/>
        <pc:sldMkLst>
          <pc:docMk/>
          <pc:sldMk cId="516462809" sldId="386"/>
        </pc:sldMkLst>
      </pc:sldChg>
      <pc:sldChg chg="addSp delSp modSp add mod">
        <pc:chgData name="Kelly Reene" userId="c7ab6f41-e454-45d3-aeb1-41bafe1ebdd0" providerId="ADAL" clId="{194A9C62-6F95-4527-A19B-BD00E537AC3F}" dt="2023-02-27T16:52:24.034" v="32" actId="14100"/>
        <pc:sldMkLst>
          <pc:docMk/>
          <pc:sldMk cId="929684737" sldId="387"/>
        </pc:sldMkLst>
        <pc:spChg chg="add mod">
          <ac:chgData name="Kelly Reene" userId="c7ab6f41-e454-45d3-aeb1-41bafe1ebdd0" providerId="ADAL" clId="{194A9C62-6F95-4527-A19B-BD00E537AC3F}" dt="2023-02-27T16:52:24.034" v="32" actId="14100"/>
          <ac:spMkLst>
            <pc:docMk/>
            <pc:sldMk cId="929684737" sldId="387"/>
            <ac:spMk id="3" creationId="{1FC631EE-3DF4-43AB-A022-93830554D233}"/>
          </ac:spMkLst>
        </pc:spChg>
        <pc:spChg chg="del">
          <ac:chgData name="Kelly Reene" userId="c7ab6f41-e454-45d3-aeb1-41bafe1ebdd0" providerId="ADAL" clId="{194A9C62-6F95-4527-A19B-BD00E537AC3F}" dt="2023-02-27T16:50:57.997" v="7" actId="478"/>
          <ac:spMkLst>
            <pc:docMk/>
            <pc:sldMk cId="929684737" sldId="387"/>
            <ac:spMk id="4" creationId="{E7089C3A-CF19-F0B7-7229-9DEC74259BE3}"/>
          </ac:spMkLst>
        </pc:spChg>
        <pc:spChg chg="del">
          <ac:chgData name="Kelly Reene" userId="c7ab6f41-e454-45d3-aeb1-41bafe1ebdd0" providerId="ADAL" clId="{194A9C62-6F95-4527-A19B-BD00E537AC3F}" dt="2023-02-27T16:50:57.356" v="6" actId="478"/>
          <ac:spMkLst>
            <pc:docMk/>
            <pc:sldMk cId="929684737" sldId="387"/>
            <ac:spMk id="5" creationId="{0D9EDBF1-A9DB-B5D4-F9B4-39AE651C7CEF}"/>
          </ac:spMkLst>
        </pc:spChg>
        <pc:spChg chg="del">
          <ac:chgData name="Kelly Reene" userId="c7ab6f41-e454-45d3-aeb1-41bafe1ebdd0" providerId="ADAL" clId="{194A9C62-6F95-4527-A19B-BD00E537AC3F}" dt="2023-02-27T16:50:58.739" v="8" actId="478"/>
          <ac:spMkLst>
            <pc:docMk/>
            <pc:sldMk cId="929684737" sldId="387"/>
            <ac:spMk id="6" creationId="{F36030DE-EF9D-2847-A6B2-CDB233AB38C0}"/>
          </ac:spMkLst>
        </pc:spChg>
        <pc:spChg chg="del">
          <ac:chgData name="Kelly Reene" userId="c7ab6f41-e454-45d3-aeb1-41bafe1ebdd0" providerId="ADAL" clId="{194A9C62-6F95-4527-A19B-BD00E537AC3F}" dt="2023-02-27T16:51:00.130" v="10" actId="478"/>
          <ac:spMkLst>
            <pc:docMk/>
            <pc:sldMk cId="929684737" sldId="387"/>
            <ac:spMk id="7" creationId="{D0350FBA-A8E8-94A4-E642-20353C2953F3}"/>
          </ac:spMkLst>
        </pc:spChg>
        <pc:spChg chg="del">
          <ac:chgData name="Kelly Reene" userId="c7ab6f41-e454-45d3-aeb1-41bafe1ebdd0" providerId="ADAL" clId="{194A9C62-6F95-4527-A19B-BD00E537AC3F}" dt="2023-02-27T16:50:54.049" v="2" actId="478"/>
          <ac:spMkLst>
            <pc:docMk/>
            <pc:sldMk cId="929684737" sldId="387"/>
            <ac:spMk id="8" creationId="{57AAF7D1-0E77-5372-CD49-19619D88E3FB}"/>
          </ac:spMkLst>
        </pc:spChg>
        <pc:spChg chg="del">
          <ac:chgData name="Kelly Reene" userId="c7ab6f41-e454-45d3-aeb1-41bafe1ebdd0" providerId="ADAL" clId="{194A9C62-6F95-4527-A19B-BD00E537AC3F}" dt="2023-02-27T16:50:55.199" v="3" actId="478"/>
          <ac:spMkLst>
            <pc:docMk/>
            <pc:sldMk cId="929684737" sldId="387"/>
            <ac:spMk id="10" creationId="{EE2FC34A-8B9E-47B8-2665-366C28C39DD5}"/>
          </ac:spMkLst>
        </pc:spChg>
        <pc:spChg chg="del">
          <ac:chgData name="Kelly Reene" userId="c7ab6f41-e454-45d3-aeb1-41bafe1ebdd0" providerId="ADAL" clId="{194A9C62-6F95-4527-A19B-BD00E537AC3F}" dt="2023-02-27T16:50:55.969" v="4" actId="478"/>
          <ac:spMkLst>
            <pc:docMk/>
            <pc:sldMk cId="929684737" sldId="387"/>
            <ac:spMk id="11" creationId="{0BC43674-821E-29AC-E7E9-9C162D22049F}"/>
          </ac:spMkLst>
        </pc:spChg>
        <pc:spChg chg="del">
          <ac:chgData name="Kelly Reene" userId="c7ab6f41-e454-45d3-aeb1-41bafe1ebdd0" providerId="ADAL" clId="{194A9C62-6F95-4527-A19B-BD00E537AC3F}" dt="2023-02-27T16:50:56.701" v="5" actId="478"/>
          <ac:spMkLst>
            <pc:docMk/>
            <pc:sldMk cId="929684737" sldId="387"/>
            <ac:spMk id="12" creationId="{9FBB69A5-F6B5-5918-18A4-6B3C18AFEE34}"/>
          </ac:spMkLst>
        </pc:spChg>
        <pc:spChg chg="del">
          <ac:chgData name="Kelly Reene" userId="c7ab6f41-e454-45d3-aeb1-41bafe1ebdd0" providerId="ADAL" clId="{194A9C62-6F95-4527-A19B-BD00E537AC3F}" dt="2023-02-27T16:50:59.403" v="9" actId="478"/>
          <ac:spMkLst>
            <pc:docMk/>
            <pc:sldMk cId="929684737" sldId="387"/>
            <ac:spMk id="14" creationId="{F00DDE18-B042-9A0E-3677-C97F99D592F5}"/>
          </ac:spMkLst>
        </pc:spChg>
        <pc:spChg chg="del">
          <ac:chgData name="Kelly Reene" userId="c7ab6f41-e454-45d3-aeb1-41bafe1ebdd0" providerId="ADAL" clId="{194A9C62-6F95-4527-A19B-BD00E537AC3F}" dt="2023-02-27T16:51:00.747" v="11" actId="478"/>
          <ac:spMkLst>
            <pc:docMk/>
            <pc:sldMk cId="929684737" sldId="387"/>
            <ac:spMk id="15" creationId="{3207ADC7-6B99-4617-865D-AC87DB9CB4BE}"/>
          </ac:spMkLst>
        </pc:spChg>
        <pc:spChg chg="add mod">
          <ac:chgData name="Kelly Reene" userId="c7ab6f41-e454-45d3-aeb1-41bafe1ebdd0" providerId="ADAL" clId="{194A9C62-6F95-4527-A19B-BD00E537AC3F}" dt="2023-02-27T16:51:26.814" v="31" actId="1035"/>
          <ac:spMkLst>
            <pc:docMk/>
            <pc:sldMk cId="929684737" sldId="387"/>
            <ac:spMk id="20" creationId="{F8EA415A-61F7-6973-A91F-218756492253}"/>
          </ac:spMkLst>
        </pc:spChg>
        <pc:spChg chg="add mod">
          <ac:chgData name="Kelly Reene" userId="c7ab6f41-e454-45d3-aeb1-41bafe1ebdd0" providerId="ADAL" clId="{194A9C62-6F95-4527-A19B-BD00E537AC3F}" dt="2023-02-27T16:51:26.814" v="31" actId="1035"/>
          <ac:spMkLst>
            <pc:docMk/>
            <pc:sldMk cId="929684737" sldId="387"/>
            <ac:spMk id="22" creationId="{1D928FAC-6901-5887-BB4E-71A0AD9596F6}"/>
          </ac:spMkLst>
        </pc:spChg>
        <pc:spChg chg="add mod">
          <ac:chgData name="Kelly Reene" userId="c7ab6f41-e454-45d3-aeb1-41bafe1ebdd0" providerId="ADAL" clId="{194A9C62-6F95-4527-A19B-BD00E537AC3F}" dt="2023-02-27T16:51:26.814" v="31" actId="1035"/>
          <ac:spMkLst>
            <pc:docMk/>
            <pc:sldMk cId="929684737" sldId="387"/>
            <ac:spMk id="23" creationId="{C9F9A0FC-4771-C3B1-34B2-66B5DABF0117}"/>
          </ac:spMkLst>
        </pc:spChg>
        <pc:spChg chg="add mod">
          <ac:chgData name="Kelly Reene" userId="c7ab6f41-e454-45d3-aeb1-41bafe1ebdd0" providerId="ADAL" clId="{194A9C62-6F95-4527-A19B-BD00E537AC3F}" dt="2023-02-27T16:51:26.814" v="31" actId="1035"/>
          <ac:spMkLst>
            <pc:docMk/>
            <pc:sldMk cId="929684737" sldId="387"/>
            <ac:spMk id="24" creationId="{BCB67518-D705-5510-6740-0FBF5BD0BF6A}"/>
          </ac:spMkLst>
        </pc:spChg>
        <pc:spChg chg="add mod">
          <ac:chgData name="Kelly Reene" userId="c7ab6f41-e454-45d3-aeb1-41bafe1ebdd0" providerId="ADAL" clId="{194A9C62-6F95-4527-A19B-BD00E537AC3F}" dt="2023-02-27T16:52:24.034" v="32" actId="14100"/>
          <ac:spMkLst>
            <pc:docMk/>
            <pc:sldMk cId="929684737" sldId="387"/>
            <ac:spMk id="25" creationId="{08E81B37-61F2-C146-3663-7457E379BFFA}"/>
          </ac:spMkLst>
        </pc:spChg>
        <pc:spChg chg="add mod">
          <ac:chgData name="Kelly Reene" userId="c7ab6f41-e454-45d3-aeb1-41bafe1ebdd0" providerId="ADAL" clId="{194A9C62-6F95-4527-A19B-BD00E537AC3F}" dt="2023-02-27T16:51:26.814" v="31" actId="1035"/>
          <ac:spMkLst>
            <pc:docMk/>
            <pc:sldMk cId="929684737" sldId="387"/>
            <ac:spMk id="26" creationId="{95C228DE-AAB6-C00D-14B7-73FE681718B7}"/>
          </ac:spMkLst>
        </pc:spChg>
        <pc:spChg chg="add mod">
          <ac:chgData name="Kelly Reene" userId="c7ab6f41-e454-45d3-aeb1-41bafe1ebdd0" providerId="ADAL" clId="{194A9C62-6F95-4527-A19B-BD00E537AC3F}" dt="2023-02-27T16:52:24.034" v="32" actId="14100"/>
          <ac:spMkLst>
            <pc:docMk/>
            <pc:sldMk cId="929684737" sldId="387"/>
            <ac:spMk id="27" creationId="{D3CD621E-A454-A0ED-F85E-E010DC9DF6D2}"/>
          </ac:spMkLst>
        </pc:spChg>
        <pc:spChg chg="add mod">
          <ac:chgData name="Kelly Reene" userId="c7ab6f41-e454-45d3-aeb1-41bafe1ebdd0" providerId="ADAL" clId="{194A9C62-6F95-4527-A19B-BD00E537AC3F}" dt="2023-02-27T16:52:24.034" v="32" actId="14100"/>
          <ac:spMkLst>
            <pc:docMk/>
            <pc:sldMk cId="929684737" sldId="387"/>
            <ac:spMk id="28" creationId="{27AA4668-AF3D-EF6F-C6E0-65F45DB77D20}"/>
          </ac:spMkLst>
        </pc:spChg>
        <pc:spChg chg="add mod">
          <ac:chgData name="Kelly Reene" userId="c7ab6f41-e454-45d3-aeb1-41bafe1ebdd0" providerId="ADAL" clId="{194A9C62-6F95-4527-A19B-BD00E537AC3F}" dt="2023-02-27T16:52:24.034" v="32" actId="14100"/>
          <ac:spMkLst>
            <pc:docMk/>
            <pc:sldMk cId="929684737" sldId="387"/>
            <ac:spMk id="29" creationId="{48F012FA-066B-9A61-966F-CB07616D06C8}"/>
          </ac:spMkLst>
        </pc:spChg>
      </pc:sldChg>
    </pc:docChg>
  </pc:docChgLst>
  <pc:docChgLst>
    <pc:chgData name="Kelly Reene" userId="c7ab6f41-e454-45d3-aeb1-41bafe1ebdd0" providerId="ADAL" clId="{62B748F7-7B22-400E-90DF-1E8F54899058}"/>
    <pc:docChg chg="undo custSel addSld modSld">
      <pc:chgData name="Kelly Reene" userId="c7ab6f41-e454-45d3-aeb1-41bafe1ebdd0" providerId="ADAL" clId="{62B748F7-7B22-400E-90DF-1E8F54899058}" dt="2023-01-20T14:58:24.520" v="415"/>
      <pc:docMkLst>
        <pc:docMk/>
      </pc:docMkLst>
      <pc:sldChg chg="modSp mod addCm">
        <pc:chgData name="Kelly Reene" userId="c7ab6f41-e454-45d3-aeb1-41bafe1ebdd0" providerId="ADAL" clId="{62B748F7-7B22-400E-90DF-1E8F54899058}" dt="2023-01-20T14:43:42.079" v="406"/>
        <pc:sldMkLst>
          <pc:docMk/>
          <pc:sldMk cId="198535005" sldId="312"/>
        </pc:sldMkLst>
        <pc:spChg chg="mod">
          <ac:chgData name="Kelly Reene" userId="c7ab6f41-e454-45d3-aeb1-41bafe1ebdd0" providerId="ADAL" clId="{62B748F7-7B22-400E-90DF-1E8F54899058}" dt="2023-01-20T14:27:55.568" v="404" actId="20577"/>
          <ac:spMkLst>
            <pc:docMk/>
            <pc:sldMk cId="198535005" sldId="312"/>
            <ac:spMk id="2" creationId="{04D77D5C-2D04-4C48-BDE6-C04BBAD77778}"/>
          </ac:spMkLst>
        </pc:spChg>
        <pc:spChg chg="mod">
          <ac:chgData name="Kelly Reene" userId="c7ab6f41-e454-45d3-aeb1-41bafe1ebdd0" providerId="ADAL" clId="{62B748F7-7B22-400E-90DF-1E8F54899058}" dt="2023-01-19T22:15:51.875" v="113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62B748F7-7B22-400E-90DF-1E8F54899058}" dt="2023-01-19T22:15:07.964" v="94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62B748F7-7B22-400E-90DF-1E8F54899058}" dt="2023-01-19T22:17:33.984" v="194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62B748F7-7B22-400E-90DF-1E8F54899058}" dt="2023-01-19T22:19:41.365" v="27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62B748F7-7B22-400E-90DF-1E8F54899058}" dt="2023-01-19T22:21:40.925" v="344"/>
          <ac:spMkLst>
            <pc:docMk/>
            <pc:sldMk cId="198535005" sldId="312"/>
            <ac:spMk id="21" creationId="{1E7311BC-EC6B-DEE4-EC3A-473869E98C52}"/>
          </ac:spMkLst>
        </pc:spChg>
      </pc:sldChg>
      <pc:sldChg chg="modSp mod addCm">
        <pc:chgData name="Kelly Reene" userId="c7ab6f41-e454-45d3-aeb1-41bafe1ebdd0" providerId="ADAL" clId="{62B748F7-7B22-400E-90DF-1E8F54899058}" dt="2023-01-20T14:43:51.162" v="407"/>
        <pc:sldMkLst>
          <pc:docMk/>
          <pc:sldMk cId="3839737114" sldId="313"/>
        </pc:sldMkLst>
        <pc:spChg chg="mod">
          <ac:chgData name="Kelly Reene" userId="c7ab6f41-e454-45d3-aeb1-41bafe1ebdd0" providerId="ADAL" clId="{62B748F7-7B22-400E-90DF-1E8F54899058}" dt="2023-01-19T22:14:31.963" v="79" actId="20577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 addCm">
        <pc:chgData name="Kelly Reene" userId="c7ab6f41-e454-45d3-aeb1-41bafe1ebdd0" providerId="ADAL" clId="{62B748F7-7B22-400E-90DF-1E8F54899058}" dt="2023-01-20T14:43:59.664" v="408"/>
        <pc:sldMkLst>
          <pc:docMk/>
          <pc:sldMk cId="4059880234" sldId="314"/>
        </pc:sldMkLst>
        <pc:spChg chg="mod">
          <ac:chgData name="Kelly Reene" userId="c7ab6f41-e454-45d3-aeb1-41bafe1ebdd0" providerId="ADAL" clId="{62B748F7-7B22-400E-90DF-1E8F54899058}" dt="2023-01-19T22:16:32.105" v="160" actId="20577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62B748F7-7B22-400E-90DF-1E8F54899058}" dt="2023-01-19T22:16:01.480" v="127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addCm">
        <pc:chgData name="Kelly Reene" userId="c7ab6f41-e454-45d3-aeb1-41bafe1ebdd0" providerId="ADAL" clId="{62B748F7-7B22-400E-90DF-1E8F54899058}" dt="2023-01-20T14:25:20.562" v="397"/>
        <pc:sldMkLst>
          <pc:docMk/>
          <pc:sldMk cId="2031303362" sldId="315"/>
        </pc:sldMkLst>
      </pc:sldChg>
      <pc:sldChg chg="addCm">
        <pc:chgData name="Kelly Reene" userId="c7ab6f41-e454-45d3-aeb1-41bafe1ebdd0" providerId="ADAL" clId="{62B748F7-7B22-400E-90DF-1E8F54899058}" dt="2023-01-20T14:25:28.629" v="398"/>
        <pc:sldMkLst>
          <pc:docMk/>
          <pc:sldMk cId="1721493537" sldId="316"/>
        </pc:sldMkLst>
      </pc:sldChg>
      <pc:sldChg chg="addSp delSp modSp mod addCm">
        <pc:chgData name="Kelly Reene" userId="c7ab6f41-e454-45d3-aeb1-41bafe1ebdd0" providerId="ADAL" clId="{62B748F7-7B22-400E-90DF-1E8F54899058}" dt="2023-01-20T14:44:21.084" v="413"/>
        <pc:sldMkLst>
          <pc:docMk/>
          <pc:sldMk cId="1138565440" sldId="317"/>
        </pc:sldMkLst>
        <pc:spChg chg="mod">
          <ac:chgData name="Kelly Reene" userId="c7ab6f41-e454-45d3-aeb1-41bafe1ebdd0" providerId="ADAL" clId="{62B748F7-7B22-400E-90DF-1E8F54899058}" dt="2023-01-19T22:23:12.280" v="390" actId="20577"/>
          <ac:spMkLst>
            <pc:docMk/>
            <pc:sldMk cId="1138565440" sldId="317"/>
            <ac:spMk id="2" creationId="{B5717E53-3C3E-5BC1-F865-3FAA3566F58F}"/>
          </ac:spMkLst>
        </pc:spChg>
        <pc:spChg chg="add del">
          <ac:chgData name="Kelly Reene" userId="c7ab6f41-e454-45d3-aeb1-41bafe1ebdd0" providerId="ADAL" clId="{62B748F7-7B22-400E-90DF-1E8F54899058}" dt="2023-01-20T14:44:17.224" v="412" actId="22"/>
          <ac:spMkLst>
            <pc:docMk/>
            <pc:sldMk cId="1138565440" sldId="317"/>
            <ac:spMk id="7" creationId="{1ACABCA2-975A-46DF-A520-06123CAD9A72}"/>
          </ac:spMkLst>
        </pc:spChg>
      </pc:sldChg>
      <pc:sldChg chg="modSp mod addCm">
        <pc:chgData name="Kelly Reene" userId="c7ab6f41-e454-45d3-aeb1-41bafe1ebdd0" providerId="ADAL" clId="{62B748F7-7B22-400E-90DF-1E8F54899058}" dt="2023-01-20T14:44:43.280" v="414"/>
        <pc:sldMkLst>
          <pc:docMk/>
          <pc:sldMk cId="3333234275" sldId="318"/>
        </pc:sldMkLst>
        <pc:spChg chg="mod">
          <ac:chgData name="Kelly Reene" userId="c7ab6f41-e454-45d3-aeb1-41bafe1ebdd0" providerId="ADAL" clId="{62B748F7-7B22-400E-90DF-1E8F54899058}" dt="2023-01-19T22:12:49.361" v="33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62B748F7-7B22-400E-90DF-1E8F54899058}" dt="2023-01-19T22:15:38.664" v="11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62B748F7-7B22-400E-90DF-1E8F54899058}" dt="2023-01-19T22:17:22.006" v="193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62B748F7-7B22-400E-90DF-1E8F54899058}" dt="2023-01-19T22:19:22.813" v="275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62B748F7-7B22-400E-90DF-1E8F54899058}" dt="2023-01-19T22:21:28.474" v="343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62B748F7-7B22-400E-90DF-1E8F54899058}" dt="2023-01-19T22:14:48.601" v="81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62B748F7-7B22-400E-90DF-1E8F54899058}" dt="2023-01-19T22:16:45.772" v="173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62B748F7-7B22-400E-90DF-1E8F54899058}" dt="2023-01-19T22:18:27.232" v="254" actId="2057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62B748F7-7B22-400E-90DF-1E8F54899058}" dt="2023-01-19T22:20:46.588" v="339" actId="2057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62B748F7-7B22-400E-90DF-1E8F54899058}" dt="2023-01-19T22:23:06.634" v="388" actId="2057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62B748F7-7B22-400E-90DF-1E8F54899058}" dt="2023-01-19T22:10:53.268" v="13" actId="14100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Kelly Reene" userId="c7ab6f41-e454-45d3-aeb1-41bafe1ebdd0" providerId="ADAL" clId="{62B748F7-7B22-400E-90DF-1E8F54899058}" dt="2023-01-19T22:13:50.409" v="66" actId="103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62B748F7-7B22-400E-90DF-1E8F54899058}" dt="2023-01-19T22:16:12.368" v="147" actId="103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Kelly Reene" userId="c7ab6f41-e454-45d3-aeb1-41bafe1ebdd0" providerId="ADAL" clId="{62B748F7-7B22-400E-90DF-1E8F54899058}" dt="2023-01-19T22:17:50.680" v="228" actId="103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62B748F7-7B22-400E-90DF-1E8F54899058}" dt="2023-01-19T22:20:05.091" v="313" actId="103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Kelly Reene" userId="c7ab6f41-e454-45d3-aeb1-41bafe1ebdd0" providerId="ADAL" clId="{62B748F7-7B22-400E-90DF-1E8F54899058}" dt="2023-01-19T22:21:56.851" v="364" actId="103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addCm">
        <pc:chgData name="Kelly Reene" userId="c7ab6f41-e454-45d3-aeb1-41bafe1ebdd0" providerId="ADAL" clId="{62B748F7-7B22-400E-90DF-1E8F54899058}" dt="2023-01-20T14:14:54.206" v="391"/>
        <pc:sldMkLst>
          <pc:docMk/>
          <pc:sldMk cId="1015837746" sldId="378"/>
        </pc:sldMkLst>
      </pc:sldChg>
      <pc:sldChg chg="modSp add mod addCm delCm modCm">
        <pc:chgData name="Kelly Reene" userId="c7ab6f41-e454-45d3-aeb1-41bafe1ebdd0" providerId="ADAL" clId="{62B748F7-7B22-400E-90DF-1E8F54899058}" dt="2023-01-20T14:58:24.520" v="415"/>
        <pc:sldMkLst>
          <pc:docMk/>
          <pc:sldMk cId="3113136212" sldId="379"/>
        </pc:sldMkLst>
        <pc:spChg chg="mod">
          <ac:chgData name="Kelly Reene" userId="c7ab6f41-e454-45d3-aeb1-41bafe1ebdd0" providerId="ADAL" clId="{62B748F7-7B22-400E-90DF-1E8F54899058}" dt="2023-01-19T22:11:36.080" v="24"/>
          <ac:spMkLst>
            <pc:docMk/>
            <pc:sldMk cId="3113136212" sldId="379"/>
            <ac:spMk id="2" creationId="{C2911359-8A27-48F6-BBCB-447BB12D7065}"/>
          </ac:spMkLst>
        </pc:spChg>
      </pc:sldChg>
      <pc:sldChg chg="modSp add mod addCm">
        <pc:chgData name="Kelly Reene" userId="c7ab6f41-e454-45d3-aeb1-41bafe1ebdd0" providerId="ADAL" clId="{62B748F7-7B22-400E-90DF-1E8F54899058}" dt="2023-01-20T14:15:02.598" v="392"/>
        <pc:sldMkLst>
          <pc:docMk/>
          <pc:sldMk cId="3078220733" sldId="380"/>
        </pc:sldMkLst>
        <pc:spChg chg="mod">
          <ac:chgData name="Kelly Reene" userId="c7ab6f41-e454-45d3-aeb1-41bafe1ebdd0" providerId="ADAL" clId="{62B748F7-7B22-400E-90DF-1E8F54899058}" dt="2023-01-19T22:15:03.789" v="93" actId="20577"/>
          <ac:spMkLst>
            <pc:docMk/>
            <pc:sldMk cId="3078220733" sldId="380"/>
            <ac:spMk id="17" creationId="{4D039E97-A5A9-B6C2-A67D-513D29C7240C}"/>
          </ac:spMkLst>
        </pc:spChg>
      </pc:sldChg>
      <pc:sldChg chg="add addCm">
        <pc:chgData name="Kelly Reene" userId="c7ab6f41-e454-45d3-aeb1-41bafe1ebdd0" providerId="ADAL" clId="{62B748F7-7B22-400E-90DF-1E8F54899058}" dt="2023-01-20T14:25:06.679" v="393"/>
        <pc:sldMkLst>
          <pc:docMk/>
          <pc:sldMk cId="2107471824" sldId="381"/>
        </pc:sldMkLst>
      </pc:sldChg>
      <pc:sldChg chg="addSp delSp add mod addCm">
        <pc:chgData name="Kelly Reene" userId="c7ab6f41-e454-45d3-aeb1-41bafe1ebdd0" providerId="ADAL" clId="{62B748F7-7B22-400E-90DF-1E8F54899058}" dt="2023-01-20T14:25:15.696" v="396"/>
        <pc:sldMkLst>
          <pc:docMk/>
          <pc:sldMk cId="435832364" sldId="382"/>
        </pc:sldMkLst>
        <pc:spChg chg="add del">
          <ac:chgData name="Kelly Reene" userId="c7ab6f41-e454-45d3-aeb1-41bafe1ebdd0" providerId="ADAL" clId="{62B748F7-7B22-400E-90DF-1E8F54899058}" dt="2023-01-20T14:25:10.518" v="395" actId="22"/>
          <ac:spMkLst>
            <pc:docMk/>
            <pc:sldMk cId="435832364" sldId="382"/>
            <ac:spMk id="7" creationId="{96332C96-AFE5-4DA0-A57B-4C15CCE38DF6}"/>
          </ac:spMkLst>
        </pc:spChg>
      </pc:sldChg>
      <pc:sldChg chg="modSp add mod addCm">
        <pc:chgData name="Kelly Reene" userId="c7ab6f41-e454-45d3-aeb1-41bafe1ebdd0" providerId="ADAL" clId="{62B748F7-7B22-400E-90DF-1E8F54899058}" dt="2023-01-20T14:44:05.337" v="409"/>
        <pc:sldMkLst>
          <pc:docMk/>
          <pc:sldMk cId="3343041719" sldId="383"/>
        </pc:sldMkLst>
        <pc:spChg chg="mod">
          <ac:chgData name="Kelly Reene" userId="c7ab6f41-e454-45d3-aeb1-41bafe1ebdd0" providerId="ADAL" clId="{62B748F7-7B22-400E-90DF-1E8F54899058}" dt="2023-01-19T22:18:13.821" v="241" actId="20577"/>
          <ac:spMkLst>
            <pc:docMk/>
            <pc:sldMk cId="3343041719" sldId="383"/>
            <ac:spMk id="2" creationId="{0A595379-47EE-649C-FC5D-0D3CB5D81E74}"/>
          </ac:spMkLst>
        </pc:spChg>
      </pc:sldChg>
      <pc:sldChg chg="modSp add mod addCm">
        <pc:chgData name="Kelly Reene" userId="c7ab6f41-e454-45d3-aeb1-41bafe1ebdd0" providerId="ADAL" clId="{62B748F7-7B22-400E-90DF-1E8F54899058}" dt="2023-01-20T14:44:12.428" v="410"/>
        <pc:sldMkLst>
          <pc:docMk/>
          <pc:sldMk cId="2320163357" sldId="384"/>
        </pc:sldMkLst>
        <pc:spChg chg="mod">
          <ac:chgData name="Kelly Reene" userId="c7ab6f41-e454-45d3-aeb1-41bafe1ebdd0" providerId="ADAL" clId="{62B748F7-7B22-400E-90DF-1E8F54899058}" dt="2023-01-19T22:20:26.269" v="326" actId="20577"/>
          <ac:spMkLst>
            <pc:docMk/>
            <pc:sldMk cId="2320163357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62B748F7-7B22-400E-90DF-1E8F54899058}" dt="2023-01-19T22:19:54.039" v="297" actId="1036"/>
          <ac:cxnSpMkLst>
            <pc:docMk/>
            <pc:sldMk cId="2320163357" sldId="384"/>
            <ac:cxnSpMk id="3" creationId="{79A11FEC-ABFA-E4E6-F456-8DCD39E15E37}"/>
          </ac:cxnSpMkLst>
        </pc:cxnChg>
      </pc:sldChg>
      <pc:sldChg chg="add addCm">
        <pc:chgData name="Kelly Reene" userId="c7ab6f41-e454-45d3-aeb1-41bafe1ebdd0" providerId="ADAL" clId="{62B748F7-7B22-400E-90DF-1E8F54899058}" dt="2023-01-20T14:25:34.106" v="399"/>
        <pc:sldMkLst>
          <pc:docMk/>
          <pc:sldMk cId="1816270302" sldId="385"/>
        </pc:sldMkLst>
      </pc:sldChg>
      <pc:sldChg chg="add">
        <pc:chgData name="Kelly Reene" userId="c7ab6f41-e454-45d3-aeb1-41bafe1ebdd0" providerId="ADAL" clId="{62B748F7-7B22-400E-90DF-1E8F54899058}" dt="2023-01-19T22:06:35.329" v="7"/>
        <pc:sldMkLst>
          <pc:docMk/>
          <pc:sldMk cId="516462809" sldId="386"/>
        </pc:sldMkLst>
      </pc:sldChg>
    </pc:docChg>
  </pc:docChgLst>
  <pc:docChgLst>
    <pc:chgData name="Kelly Reene" userId="c7ab6f41-e454-45d3-aeb1-41bafe1ebdd0" providerId="ADAL" clId="{727C645A-932F-4751-9953-BC53EC83C914}"/>
    <pc:docChg chg="modSld">
      <pc:chgData name="Kelly Reene" userId="c7ab6f41-e454-45d3-aeb1-41bafe1ebdd0" providerId="ADAL" clId="{727C645A-932F-4751-9953-BC53EC83C914}" dt="2023-02-13T17:46:06.183" v="5"/>
      <pc:docMkLst>
        <pc:docMk/>
      </pc:docMkLst>
      <pc:sldChg chg="modSp mod delCm modCm">
        <pc:chgData name="Kelly Reene" userId="c7ab6f41-e454-45d3-aeb1-41bafe1ebdd0" providerId="ADAL" clId="{727C645A-932F-4751-9953-BC53EC83C914}" dt="2023-02-13T17:46:06.183" v="5"/>
        <pc:sldMkLst>
          <pc:docMk/>
          <pc:sldMk cId="198535005" sldId="312"/>
        </pc:sldMkLst>
        <pc:spChg chg="mod">
          <ac:chgData name="Kelly Reene" userId="c7ab6f41-e454-45d3-aeb1-41bafe1ebdd0" providerId="ADAL" clId="{727C645A-932F-4751-9953-BC53EC83C914}" dt="2023-02-13T17:45:37.104" v="4" actId="6549"/>
          <ac:spMkLst>
            <pc:docMk/>
            <pc:sldMk cId="198535005" sldId="312"/>
            <ac:spMk id="19" creationId="{C4BADD55-E7E4-C760-2B56-3AB5EC122AA7}"/>
          </ac:spMkLst>
        </pc:spChg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727C645A-932F-4751-9953-BC53EC83C914}" dt="2023-02-13T17:43:48.789" v="2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727C645A-932F-4751-9953-BC53EC83C914}" dt="2023-02-13T17:43:43.818" v="1"/>
        <pc:sldMkLst>
          <pc:docMk/>
          <pc:sldMk cId="3113136212" sldId="379"/>
        </pc:sldMkLst>
      </pc:sldChg>
      <pc:sldChg chg="delCm">
        <pc:chgData name="Kelly Reene" userId="c7ab6f41-e454-45d3-aeb1-41bafe1ebdd0" providerId="ADAL" clId="{727C645A-932F-4751-9953-BC53EC83C914}" dt="2023-02-13T17:43:54.037" v="3"/>
        <pc:sldMkLst>
          <pc:docMk/>
          <pc:sldMk cId="3078220733" sldId="380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2107471824" sldId="381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435832364" sldId="382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3343041719" sldId="383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2320163357" sldId="384"/>
        </pc:sldMkLst>
      </pc:sldChg>
      <pc:sldChg chg="delCm">
        <pc:chgData name="Kelly Reene" userId="c7ab6f41-e454-45d3-aeb1-41bafe1ebdd0" providerId="ADAL" clId="{727C645A-932F-4751-9953-BC53EC83C914}" dt="2023-02-13T17:46:06.183" v="5"/>
        <pc:sldMkLst>
          <pc:docMk/>
          <pc:sldMk cId="1816270302" sldId="385"/>
        </pc:sldMkLst>
      </pc:sldChg>
    </pc:docChg>
  </pc:docChgLst>
  <pc:docChgLst>
    <pc:chgData name="Kelly Reene" userId="c7ab6f41-e454-45d3-aeb1-41bafe1ebdd0" providerId="ADAL" clId="{77B6C963-8206-43BF-84A1-840C0B603F5E}"/>
    <pc:docChg chg="modSld">
      <pc:chgData name="Kelly Reene" userId="c7ab6f41-e454-45d3-aeb1-41bafe1ebdd0" providerId="ADAL" clId="{77B6C963-8206-43BF-84A1-840C0B603F5E}" dt="2023-02-13T15:28:15.790" v="0"/>
      <pc:docMkLst>
        <pc:docMk/>
      </pc:docMkLst>
      <pc:sldChg chg="modSp mod">
        <pc:chgData name="Kelly Reene" userId="c7ab6f41-e454-45d3-aeb1-41bafe1ebdd0" providerId="ADAL" clId="{77B6C963-8206-43BF-84A1-840C0B603F5E}" dt="2023-02-13T15:28:15.790" v="0"/>
        <pc:sldMkLst>
          <pc:docMk/>
          <pc:sldMk cId="3113136212" sldId="379"/>
        </pc:sldMkLst>
        <pc:spChg chg="mod">
          <ac:chgData name="Kelly Reene" userId="c7ab6f41-e454-45d3-aeb1-41bafe1ebdd0" providerId="ADAL" clId="{77B6C963-8206-43BF-84A1-840C0B603F5E}" dt="2023-02-13T15:28:15.790" v="0"/>
          <ac:spMkLst>
            <pc:docMk/>
            <pc:sldMk cId="3113136212" sldId="379"/>
            <ac:spMk id="3" creationId="{2E4958E6-1FB8-461D-AE2C-EE5BC16B8415}"/>
          </ac:spMkLst>
        </pc:spChg>
      </pc:sldChg>
    </pc:docChg>
  </pc:docChgLst>
  <pc:docChgLst>
    <pc:chgData name="Kelly Reene" userId="c7ab6f41-e454-45d3-aeb1-41bafe1ebdd0" providerId="ADAL" clId="{D1AD3565-CB30-4272-8358-42002F2C427D}"/>
    <pc:docChg chg="modSld">
      <pc:chgData name="Kelly Reene" userId="c7ab6f41-e454-45d3-aeb1-41bafe1ebdd0" providerId="ADAL" clId="{D1AD3565-CB30-4272-8358-42002F2C427D}" dt="2023-03-01T12:58:47.124" v="108" actId="1038"/>
      <pc:docMkLst>
        <pc:docMk/>
      </pc:docMkLst>
      <pc:sldChg chg="modSp mod">
        <pc:chgData name="Kelly Reene" userId="c7ab6f41-e454-45d3-aeb1-41bafe1ebdd0" providerId="ADAL" clId="{D1AD3565-CB30-4272-8358-42002F2C427D}" dt="2023-03-01T12:58:47.124" v="108" actId="1038"/>
        <pc:sldMkLst>
          <pc:docMk/>
          <pc:sldMk cId="3333234275" sldId="318"/>
        </pc:sldMkLst>
        <pc:spChg chg="mod">
          <ac:chgData name="Kelly Reene" userId="c7ab6f41-e454-45d3-aeb1-41bafe1ebdd0" providerId="ADAL" clId="{D1AD3565-CB30-4272-8358-42002F2C427D}" dt="2023-03-01T12:58:01.967" v="29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D1AD3565-CB30-4272-8358-42002F2C427D}" dt="2023-03-01T12:58:16.944" v="51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D1AD3565-CB30-4272-8358-42002F2C427D}" dt="2023-03-01T12:58:31.144" v="76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D1AD3565-CB30-4272-8358-42002F2C427D}" dt="2023-03-01T12:58:47.124" v="108" actId="1038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D1AD3565-CB30-4272-8358-42002F2C427D}" dt="2023-03-01T12:58:16.944" v="51" actId="1038"/>
          <ac:spMkLst>
            <pc:docMk/>
            <pc:sldMk cId="3333234275" sldId="318"/>
            <ac:spMk id="10" creationId="{BE89A85B-7DC6-C1CE-31E3-8A7E63405674}"/>
          </ac:spMkLst>
        </pc:spChg>
        <pc:spChg chg="mod">
          <ac:chgData name="Kelly Reene" userId="c7ab6f41-e454-45d3-aeb1-41bafe1ebdd0" providerId="ADAL" clId="{D1AD3565-CB30-4272-8358-42002F2C427D}" dt="2023-03-01T12:58:01.967" v="29" actId="1038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D1AD3565-CB30-4272-8358-42002F2C427D}" dt="2023-03-01T12:58:16.944" v="51" actId="1038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D1AD3565-CB30-4272-8358-42002F2C427D}" dt="2023-03-01T12:58:31.144" v="76" actId="1038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D1AD3565-CB30-4272-8358-42002F2C427D}" dt="2023-03-01T12:58:47.124" v="108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D1AD3565-CB30-4272-8358-42002F2C427D}" dt="2023-03-01T12:58:16.944" v="51" actId="1038"/>
          <ac:spMkLst>
            <pc:docMk/>
            <pc:sldMk cId="3333234275" sldId="318"/>
            <ac:spMk id="20" creationId="{04584A3D-F8B8-B9BB-7D2C-B9727799B0A4}"/>
          </ac:spMkLst>
        </pc:spChg>
        <pc:spChg chg="mod">
          <ac:chgData name="Kelly Reene" userId="c7ab6f41-e454-45d3-aeb1-41bafe1ebdd0" providerId="ADAL" clId="{D1AD3565-CB30-4272-8358-42002F2C427D}" dt="2023-03-01T12:58:31.144" v="76" actId="1038"/>
          <ac:spMkLst>
            <pc:docMk/>
            <pc:sldMk cId="3333234275" sldId="318"/>
            <ac:spMk id="22" creationId="{2DF5BFCF-C1D8-D777-9B43-9BC9F583FBFF}"/>
          </ac:spMkLst>
        </pc:spChg>
        <pc:spChg chg="mod">
          <ac:chgData name="Kelly Reene" userId="c7ab6f41-e454-45d3-aeb1-41bafe1ebdd0" providerId="ADAL" clId="{D1AD3565-CB30-4272-8358-42002F2C427D}" dt="2023-03-01T12:58:47.124" v="108" actId="1038"/>
          <ac:spMkLst>
            <pc:docMk/>
            <pc:sldMk cId="3333234275" sldId="318"/>
            <ac:spMk id="23" creationId="{94E26215-0D7C-DFA5-8155-924C5B68B75C}"/>
          </ac:spMkLst>
        </pc:spChg>
        <pc:spChg chg="mod">
          <ac:chgData name="Kelly Reene" userId="c7ab6f41-e454-45d3-aeb1-41bafe1ebdd0" providerId="ADAL" clId="{D1AD3565-CB30-4272-8358-42002F2C427D}" dt="2023-03-01T12:58:01.967" v="29" actId="1038"/>
          <ac:spMkLst>
            <pc:docMk/>
            <pc:sldMk cId="3333234275" sldId="318"/>
            <ac:spMk id="25" creationId="{D62A275E-12C8-435D-BEB1-4FE73499D9E7}"/>
          </ac:spMkLst>
        </pc:spChg>
        <pc:spChg chg="mod">
          <ac:chgData name="Kelly Reene" userId="c7ab6f41-e454-45d3-aeb1-41bafe1ebdd0" providerId="ADAL" clId="{D1AD3565-CB30-4272-8358-42002F2C427D}" dt="2023-03-01T12:58:01.967" v="29" actId="1038"/>
          <ac:spMkLst>
            <pc:docMk/>
            <pc:sldMk cId="3333234275" sldId="318"/>
            <ac:spMk id="29" creationId="{D32D55DD-D2C5-588A-3BAC-8A46A6EC59F2}"/>
          </ac:spMkLst>
        </pc:spChg>
        <pc:spChg chg="mod">
          <ac:chgData name="Kelly Reene" userId="c7ab6f41-e454-45d3-aeb1-41bafe1ebdd0" providerId="ADAL" clId="{D1AD3565-CB30-4272-8358-42002F2C427D}" dt="2023-03-01T12:58:01.967" v="29" actId="1038"/>
          <ac:spMkLst>
            <pc:docMk/>
            <pc:sldMk cId="3333234275" sldId="318"/>
            <ac:spMk id="30" creationId="{3C3C00CA-E0AC-51E2-BAB1-7794FFFEF920}"/>
          </ac:spMkLst>
        </pc:spChg>
        <pc:spChg chg="mod">
          <ac:chgData name="Kelly Reene" userId="c7ab6f41-e454-45d3-aeb1-41bafe1ebdd0" providerId="ADAL" clId="{D1AD3565-CB30-4272-8358-42002F2C427D}" dt="2023-03-01T12:58:31.144" v="76" actId="1038"/>
          <ac:spMkLst>
            <pc:docMk/>
            <pc:sldMk cId="3333234275" sldId="318"/>
            <ac:spMk id="31" creationId="{423F3FCD-9B42-01D6-A7C1-5A60ABB531DF}"/>
          </ac:spMkLst>
        </pc:spChg>
        <pc:spChg chg="mod">
          <ac:chgData name="Kelly Reene" userId="c7ab6f41-e454-45d3-aeb1-41bafe1ebdd0" providerId="ADAL" clId="{D1AD3565-CB30-4272-8358-42002F2C427D}" dt="2023-03-01T12:58:47.124" v="108" actId="1038"/>
          <ac:spMkLst>
            <pc:docMk/>
            <pc:sldMk cId="3333234275" sldId="318"/>
            <ac:spMk id="32" creationId="{B52221AC-3DB6-7728-45EF-846D972DB272}"/>
          </ac:spMkLst>
        </pc:spChg>
        <pc:cxnChg chg="mod">
          <ac:chgData name="Kelly Reene" userId="c7ab6f41-e454-45d3-aeb1-41bafe1ebdd0" providerId="ADAL" clId="{D1AD3565-CB30-4272-8358-42002F2C427D}" dt="2023-03-01T12:58:01.967" v="29" actId="1038"/>
          <ac:cxnSpMkLst>
            <pc:docMk/>
            <pc:sldMk cId="3333234275" sldId="318"/>
            <ac:cxnSpMk id="26" creationId="{88F49CE9-AEB1-062A-AEBC-D75AFB1F1A1F}"/>
          </ac:cxnSpMkLst>
        </pc:cxnChg>
        <pc:cxnChg chg="mod">
          <ac:chgData name="Kelly Reene" userId="c7ab6f41-e454-45d3-aeb1-41bafe1ebdd0" providerId="ADAL" clId="{D1AD3565-CB30-4272-8358-42002F2C427D}" dt="2023-03-01T12:58:39.931" v="86" actId="1038"/>
          <ac:cxnSpMkLst>
            <pc:docMk/>
            <pc:sldMk cId="3333234275" sldId="318"/>
            <ac:cxnSpMk id="27" creationId="{764E0FF5-2157-C11D-FAED-7E18788FB966}"/>
          </ac:cxnSpMkLst>
        </pc:cxnChg>
        <pc:cxnChg chg="mod">
          <ac:chgData name="Kelly Reene" userId="c7ab6f41-e454-45d3-aeb1-41bafe1ebdd0" providerId="ADAL" clId="{D1AD3565-CB30-4272-8358-42002F2C427D}" dt="2023-03-01T12:58:16.944" v="51" actId="1038"/>
          <ac:cxnSpMkLst>
            <pc:docMk/>
            <pc:sldMk cId="3333234275" sldId="318"/>
            <ac:cxnSpMk id="34" creationId="{2F6359E4-ADD5-DD1C-3E47-80C0532D73B9}"/>
          </ac:cxnSpMkLst>
        </pc:cxnChg>
        <pc:cxnChg chg="mod">
          <ac:chgData name="Kelly Reene" userId="c7ab6f41-e454-45d3-aeb1-41bafe1ebdd0" providerId="ADAL" clId="{D1AD3565-CB30-4272-8358-42002F2C427D}" dt="2023-03-01T12:58:47.124" v="108" actId="1038"/>
          <ac:cxnSpMkLst>
            <pc:docMk/>
            <pc:sldMk cId="3333234275" sldId="318"/>
            <ac:cxnSpMk id="35" creationId="{30E0717B-CD68-118D-D78E-085D4ECC7BC3}"/>
          </ac:cxnSpMkLst>
        </pc:cxnChg>
      </pc:sldChg>
    </pc:docChg>
  </pc:docChgLst>
  <pc:docChgLst>
    <pc:chgData name="Kelly Reene" userId="c7ab6f41-e454-45d3-aeb1-41bafe1ebdd0" providerId="ADAL" clId="{056DCCD7-8125-4610-87C6-8CE76387EE1F}"/>
    <pc:docChg chg="undo custSel modSld">
      <pc:chgData name="Kelly Reene" userId="c7ab6f41-e454-45d3-aeb1-41bafe1ebdd0" providerId="ADAL" clId="{056DCCD7-8125-4610-87C6-8CE76387EE1F}" dt="2023-02-22T17:24:51.961" v="532" actId="14100"/>
      <pc:docMkLst>
        <pc:docMk/>
      </pc:docMkLst>
      <pc:sldChg chg="addSp delSp modSp mod">
        <pc:chgData name="Kelly Reene" userId="c7ab6f41-e454-45d3-aeb1-41bafe1ebdd0" providerId="ADAL" clId="{056DCCD7-8125-4610-87C6-8CE76387EE1F}" dt="2023-02-22T16:50:30.541" v="114"/>
        <pc:sldMkLst>
          <pc:docMk/>
          <pc:sldMk cId="198535005" sldId="312"/>
        </pc:sldMkLst>
        <pc:spChg chg="mod">
          <ac:chgData name="Kelly Reene" userId="c7ab6f41-e454-45d3-aeb1-41bafe1ebdd0" providerId="ADAL" clId="{056DCCD7-8125-4610-87C6-8CE76387EE1F}" dt="2023-02-22T16:50:12.176" v="113" actId="1036"/>
          <ac:spMkLst>
            <pc:docMk/>
            <pc:sldMk cId="198535005" sldId="312"/>
            <ac:spMk id="2" creationId="{04D77D5C-2D04-4C48-BDE6-C04BBAD77778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4" creationId="{E7089C3A-CF19-F0B7-7229-9DEC74259BE3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5" creationId="{0D9EDBF1-A9DB-B5D4-F9B4-39AE651C7CEF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6" creationId="{F36030DE-EF9D-2847-A6B2-CDB233AB38C0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7" creationId="{D0350FBA-A8E8-94A4-E642-20353C2953F3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8" creationId="{57AAF7D1-0E77-5372-CD49-19619D88E3FB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9" creationId="{978EB122-7D39-C558-2B2C-FBDA3A6192F9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0" creationId="{EE2FC34A-8B9E-47B8-2665-366C28C39DD5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1" creationId="{0BC43674-821E-29AC-E7E9-9C162D22049F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2" creationId="{9FBB69A5-F6B5-5918-18A4-6B3C18AFEE34}"/>
          </ac:spMkLst>
        </pc:spChg>
        <pc:spChg chg="mo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3" creationId="{124C4744-F2BA-8F2E-2B15-286CAC73B297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4" creationId="{F00DDE18-B042-9A0E-3677-C97F99D592F5}"/>
          </ac:spMkLst>
        </pc:spChg>
        <pc:spChg chg="add mod or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5" creationId="{3207ADC7-6B99-4617-865D-AC87DB9CB4BE}"/>
          </ac:spMkLst>
        </pc:spChg>
        <pc:spChg chg="add mod">
          <ac:chgData name="Kelly Reene" userId="c7ab6f41-e454-45d3-aeb1-41bafe1ebdd0" providerId="ADAL" clId="{056DCCD7-8125-4610-87C6-8CE76387EE1F}" dt="2023-02-22T16:50:30.541" v="114"/>
          <ac:spMkLst>
            <pc:docMk/>
            <pc:sldMk cId="198535005" sldId="312"/>
            <ac:spMk id="16" creationId="{B90BE14C-B220-DFF2-F452-C1048013826D}"/>
          </ac:spMkLst>
        </pc:spChg>
        <pc:spChg chg="mo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056DCCD7-8125-4610-87C6-8CE76387EE1F}" dt="2023-02-22T16:50:05.227" v="103" actId="1036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056DCCD7-8125-4610-87C6-8CE76387EE1F}" dt="2023-02-22T16:48:37.059" v="0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056DCCD7-8125-4610-87C6-8CE76387EE1F}" dt="2023-02-22T16:50:50.594" v="127" actId="1035"/>
        <pc:sldMkLst>
          <pc:docMk/>
          <pc:sldMk cId="3839737114" sldId="313"/>
        </pc:sldMkLst>
        <pc:cxnChg chg="mod">
          <ac:chgData name="Kelly Reene" userId="c7ab6f41-e454-45d3-aeb1-41bafe1ebdd0" providerId="ADAL" clId="{056DCCD7-8125-4610-87C6-8CE76387EE1F}" dt="2023-02-22T16:50:50.594" v="127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056DCCD7-8125-4610-87C6-8CE76387EE1F}" dt="2023-02-22T16:53:04.176" v="266" actId="1035"/>
        <pc:sldMkLst>
          <pc:docMk/>
          <pc:sldMk cId="4059880234" sldId="314"/>
        </pc:sldMkLst>
        <pc:spChg chg="mod">
          <ac:chgData name="Kelly Reene" userId="c7ab6f41-e454-45d3-aeb1-41bafe1ebdd0" providerId="ADAL" clId="{056DCCD7-8125-4610-87C6-8CE76387EE1F}" dt="2023-02-22T16:53:04.176" v="266" actId="1035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056DCCD7-8125-4610-87C6-8CE76387EE1F}" dt="2023-02-22T16:53:04.176" v="266" actId="1035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056DCCD7-8125-4610-87C6-8CE76387EE1F}" dt="2023-02-22T16:52:24.627" v="196" actId="1035"/>
        <pc:sldMkLst>
          <pc:docMk/>
          <pc:sldMk cId="1138565440" sldId="317"/>
        </pc:sldMkLst>
        <pc:spChg chg="mod">
          <ac:chgData name="Kelly Reene" userId="c7ab6f41-e454-45d3-aeb1-41bafe1ebdd0" providerId="ADAL" clId="{056DCCD7-8125-4610-87C6-8CE76387EE1F}" dt="2023-02-22T16:52:24.627" v="196" actId="1035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056DCCD7-8125-4610-87C6-8CE76387EE1F}" dt="2023-02-22T16:52:24.627" v="196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056DCCD7-8125-4610-87C6-8CE76387EE1F}" dt="2023-02-22T17:24:51.961" v="532" actId="14100"/>
        <pc:sldMkLst>
          <pc:docMk/>
          <pc:sldMk cId="3333234275" sldId="318"/>
        </pc:sldMkLst>
        <pc:spChg chg="mo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" creationId="{23D830B9-3670-F097-B26E-417E0DEC5781}"/>
          </ac:spMkLst>
        </pc:spChg>
        <pc:spChg chg="add del mod">
          <ac:chgData name="Kelly Reene" userId="c7ab6f41-e454-45d3-aeb1-41bafe1ebdd0" providerId="ADAL" clId="{056DCCD7-8125-4610-87C6-8CE76387EE1F}" dt="2023-02-22T17:22:15.129" v="466" actId="1038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056DCCD7-8125-4610-87C6-8CE76387EE1F}" dt="2023-02-22T17:22:27.154" v="468" actId="14100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10" creationId="{BE89A85B-7DC6-C1CE-31E3-8A7E63405674}"/>
          </ac:spMkLst>
        </pc:spChg>
        <pc:spChg chg="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056DCCD7-8125-4610-87C6-8CE76387EE1F}" dt="2023-02-22T17:01:07.354" v="453" actId="14100"/>
          <ac:spMkLst>
            <pc:docMk/>
            <pc:sldMk cId="3333234275" sldId="318"/>
            <ac:spMk id="17" creationId="{ADCD7581-5393-B321-A12E-15C5F819ABDB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0" creationId="{04584A3D-F8B8-B9BB-7D2C-B9727799B0A4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2" creationId="{2DF5BFCF-C1D8-D777-9B43-9BC9F583FBFF}"/>
          </ac:spMkLst>
        </pc:spChg>
        <pc:spChg chg="add mod ord">
          <ac:chgData name="Kelly Reene" userId="c7ab6f41-e454-45d3-aeb1-41bafe1ebdd0" providerId="ADAL" clId="{056DCCD7-8125-4610-87C6-8CE76387EE1F}" dt="2023-02-22T17:24:51.961" v="532" actId="14100"/>
          <ac:spMkLst>
            <pc:docMk/>
            <pc:sldMk cId="3333234275" sldId="318"/>
            <ac:spMk id="23" creationId="{94E26215-0D7C-DFA5-8155-924C5B68B75C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4" creationId="{A5BBB155-70BD-9937-7B04-93F970465368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5" creationId="{D62A275E-12C8-435D-BEB1-4FE73499D9E7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8" creationId="{5FBA5122-1464-1705-6739-68FD70A23154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29" creationId="{D32D55DD-D2C5-588A-3BAC-8A46A6EC59F2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30" creationId="{3C3C00CA-E0AC-51E2-BAB1-7794FFFEF920}"/>
          </ac:spMkLst>
        </pc:spChg>
        <pc:spChg chg="add mod ord">
          <ac:chgData name="Kelly Reene" userId="c7ab6f41-e454-45d3-aeb1-41bafe1ebdd0" providerId="ADAL" clId="{056DCCD7-8125-4610-87C6-8CE76387EE1F}" dt="2023-02-22T17:22:05.842" v="460" actId="1037"/>
          <ac:spMkLst>
            <pc:docMk/>
            <pc:sldMk cId="3333234275" sldId="318"/>
            <ac:spMk id="31" creationId="{423F3FCD-9B42-01D6-A7C1-5A60ABB531DF}"/>
          </ac:spMkLst>
        </pc:spChg>
        <pc:spChg chg="add mod ord">
          <ac:chgData name="Kelly Reene" userId="c7ab6f41-e454-45d3-aeb1-41bafe1ebdd0" providerId="ADAL" clId="{056DCCD7-8125-4610-87C6-8CE76387EE1F}" dt="2023-02-22T17:24:47.336" v="531" actId="14100"/>
          <ac:spMkLst>
            <pc:docMk/>
            <pc:sldMk cId="3333234275" sldId="318"/>
            <ac:spMk id="32" creationId="{B52221AC-3DB6-7728-45EF-846D972DB272}"/>
          </ac:spMkLst>
        </pc:spChg>
        <pc:picChg chg="del">
          <ac:chgData name="Kelly Reene" userId="c7ab6f41-e454-45d3-aeb1-41bafe1ebdd0" providerId="ADAL" clId="{056DCCD7-8125-4610-87C6-8CE76387EE1F}" dt="2023-02-22T16:53:22.727" v="268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056DCCD7-8125-4610-87C6-8CE76387EE1F}" dt="2023-02-22T16:53:27.237" v="269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056DCCD7-8125-4610-87C6-8CE76387EE1F}" dt="2023-02-22T16:53:28.586" v="270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056DCCD7-8125-4610-87C6-8CE76387EE1F}" dt="2023-02-22T16:53:29.795" v="271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056DCCD7-8125-4610-87C6-8CE76387EE1F}" dt="2023-02-22T16:53:30.775" v="272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056DCCD7-8125-4610-87C6-8CE76387EE1F}" dt="2023-02-22T16:53:31.757" v="273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056DCCD7-8125-4610-87C6-8CE76387EE1F}" dt="2023-02-22T17:24:03.960" v="525" actId="1035"/>
          <ac:cxnSpMkLst>
            <pc:docMk/>
            <pc:sldMk cId="3333234275" sldId="318"/>
            <ac:cxnSpMk id="26" creationId="{88F49CE9-AEB1-062A-AEBC-D75AFB1F1A1F}"/>
          </ac:cxnSpMkLst>
        </pc:cxnChg>
        <pc:cxnChg chg="add mod ord">
          <ac:chgData name="Kelly Reene" userId="c7ab6f41-e454-45d3-aeb1-41bafe1ebdd0" providerId="ADAL" clId="{056DCCD7-8125-4610-87C6-8CE76387EE1F}" dt="2023-02-22T17:23:53.203" v="482" actId="1035"/>
          <ac:cxnSpMkLst>
            <pc:docMk/>
            <pc:sldMk cId="3333234275" sldId="318"/>
            <ac:cxnSpMk id="27" creationId="{764E0FF5-2157-C11D-FAED-7E18788FB966}"/>
          </ac:cxnSpMkLst>
        </pc:cxnChg>
        <pc:cxnChg chg="add mod ord">
          <ac:chgData name="Kelly Reene" userId="c7ab6f41-e454-45d3-aeb1-41bafe1ebdd0" providerId="ADAL" clId="{056DCCD7-8125-4610-87C6-8CE76387EE1F}" dt="2023-02-22T17:22:05.842" v="460" actId="1037"/>
          <ac:cxnSpMkLst>
            <pc:docMk/>
            <pc:sldMk cId="3333234275" sldId="318"/>
            <ac:cxnSpMk id="33" creationId="{68486E80-03B8-7F6E-D7DA-20C3968F2904}"/>
          </ac:cxnSpMkLst>
        </pc:cxnChg>
        <pc:cxnChg chg="add mod ord">
          <ac:chgData name="Kelly Reene" userId="c7ab6f41-e454-45d3-aeb1-41bafe1ebdd0" providerId="ADAL" clId="{056DCCD7-8125-4610-87C6-8CE76387EE1F}" dt="2023-02-22T17:24:00.035" v="512" actId="1036"/>
          <ac:cxnSpMkLst>
            <pc:docMk/>
            <pc:sldMk cId="3333234275" sldId="318"/>
            <ac:cxnSpMk id="34" creationId="{2F6359E4-ADD5-DD1C-3E47-80C0532D73B9}"/>
          </ac:cxnSpMkLst>
        </pc:cxnChg>
        <pc:cxnChg chg="add mod ord">
          <ac:chgData name="Kelly Reene" userId="c7ab6f41-e454-45d3-aeb1-41bafe1ebdd0" providerId="ADAL" clId="{056DCCD7-8125-4610-87C6-8CE76387EE1F}" dt="2023-02-22T17:22:05.842" v="460" actId="1037"/>
          <ac:cxnSpMkLst>
            <pc:docMk/>
            <pc:sldMk cId="3333234275" sldId="318"/>
            <ac:cxnSpMk id="35" creationId="{30E0717B-CD68-118D-D78E-085D4ECC7BC3}"/>
          </ac:cxnSpMkLst>
        </pc:cxnChg>
      </pc:sldChg>
      <pc:sldChg chg="modSp mod">
        <pc:chgData name="Kelly Reene" userId="c7ab6f41-e454-45d3-aeb1-41bafe1ebdd0" providerId="ADAL" clId="{056DCCD7-8125-4610-87C6-8CE76387EE1F}" dt="2023-02-22T16:52:49.507" v="246" actId="1035"/>
        <pc:sldMkLst>
          <pc:docMk/>
          <pc:sldMk cId="3343041719" sldId="383"/>
        </pc:sldMkLst>
        <pc:spChg chg="mod">
          <ac:chgData name="Kelly Reene" userId="c7ab6f41-e454-45d3-aeb1-41bafe1ebdd0" providerId="ADAL" clId="{056DCCD7-8125-4610-87C6-8CE76387EE1F}" dt="2023-02-22T16:52:49.507" v="246" actId="1035"/>
          <ac:spMkLst>
            <pc:docMk/>
            <pc:sldMk cId="3343041719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056DCCD7-8125-4610-87C6-8CE76387EE1F}" dt="2023-02-22T16:52:49.507" v="246" actId="1035"/>
          <ac:cxnSpMkLst>
            <pc:docMk/>
            <pc:sldMk cId="3343041719" sldId="383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056DCCD7-8125-4610-87C6-8CE76387EE1F}" dt="2023-02-22T16:52:41.007" v="236" actId="1035"/>
        <pc:sldMkLst>
          <pc:docMk/>
          <pc:sldMk cId="2320163357" sldId="384"/>
        </pc:sldMkLst>
        <pc:spChg chg="mod">
          <ac:chgData name="Kelly Reene" userId="c7ab6f41-e454-45d3-aeb1-41bafe1ebdd0" providerId="ADAL" clId="{056DCCD7-8125-4610-87C6-8CE76387EE1F}" dt="2023-02-22T16:52:41.007" v="236" actId="1035"/>
          <ac:spMkLst>
            <pc:docMk/>
            <pc:sldMk cId="2320163357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056DCCD7-8125-4610-87C6-8CE76387EE1F}" dt="2023-02-22T16:52:41.007" v="236" actId="1035"/>
          <ac:cxnSpMkLst>
            <pc:docMk/>
            <pc:sldMk cId="2320163357" sldId="384"/>
            <ac:cxnSpMk id="3" creationId="{79A11FEC-ABFA-E4E6-F456-8DCD39E15E37}"/>
          </ac:cxnSpMkLst>
        </pc:cxnChg>
      </pc:sldChg>
    </pc:docChg>
  </pc:docChgLst>
  <pc:docChgLst>
    <pc:chgData name="Henri-Jean Bonnis" userId="b34492b8-abff-4547-9123-24e9ce48986d" providerId="ADAL" clId="{A8B910C6-18C6-4E65-985F-733DA7E7A82C}"/>
    <pc:docChg chg="modSld">
      <pc:chgData name="Henri-Jean Bonnis" userId="b34492b8-abff-4547-9123-24e9ce48986d" providerId="ADAL" clId="{A8B910C6-18C6-4E65-985F-733DA7E7A82C}" dt="2023-01-25T23:39:46.707" v="71"/>
      <pc:docMkLst>
        <pc:docMk/>
      </pc:docMkLst>
      <pc:sldChg chg="modSp mod addCm">
        <pc:chgData name="Henri-Jean Bonnis" userId="b34492b8-abff-4547-9123-24e9ce48986d" providerId="ADAL" clId="{A8B910C6-18C6-4E65-985F-733DA7E7A82C}" dt="2023-01-25T23:31:32.120" v="51"/>
        <pc:sldMkLst>
          <pc:docMk/>
          <pc:sldMk cId="198535005" sldId="312"/>
        </pc:sldMkLst>
        <pc:spChg chg="mod">
          <ac:chgData name="Henri-Jean Bonnis" userId="b34492b8-abff-4547-9123-24e9ce48986d" providerId="ADAL" clId="{A8B910C6-18C6-4E65-985F-733DA7E7A82C}" dt="2023-01-25T22:59:37.210" v="24" actId="20577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Henri-Jean Bonnis" userId="b34492b8-abff-4547-9123-24e9ce48986d" providerId="ADAL" clId="{A8B910C6-18C6-4E65-985F-733DA7E7A82C}" dt="2023-01-25T23:00:20.562" v="28" actId="20577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Henri-Jean Bonnis" userId="b34492b8-abff-4547-9123-24e9ce48986d" providerId="ADAL" clId="{A8B910C6-18C6-4E65-985F-733DA7E7A82C}" dt="2023-01-25T23:31:24.690" v="50" actId="20577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Henri-Jean Bonnis" userId="b34492b8-abff-4547-9123-24e9ce48986d" providerId="ADAL" clId="{A8B910C6-18C6-4E65-985F-733DA7E7A82C}" dt="2023-01-25T23:01:42.153" v="31" actId="20577"/>
          <ac:spMkLst>
            <pc:docMk/>
            <pc:sldMk cId="198535005" sldId="312"/>
            <ac:spMk id="21" creationId="{1E7311BC-EC6B-DEE4-EC3A-473869E98C52}"/>
          </ac:spMkLst>
        </pc:spChg>
      </pc:sldChg>
      <pc:sldChg chg="modCm">
        <pc:chgData name="Henri-Jean Bonnis" userId="b34492b8-abff-4547-9123-24e9ce48986d" providerId="ADAL" clId="{A8B910C6-18C6-4E65-985F-733DA7E7A82C}" dt="2023-01-25T23:02:59.504" v="32"/>
        <pc:sldMkLst>
          <pc:docMk/>
          <pc:sldMk cId="3839737114" sldId="313"/>
        </pc:sldMkLst>
      </pc:sldChg>
      <pc:sldChg chg="modSp mod addCm modCm">
        <pc:chgData name="Henri-Jean Bonnis" userId="b34492b8-abff-4547-9123-24e9ce48986d" providerId="ADAL" clId="{A8B910C6-18C6-4E65-985F-733DA7E7A82C}" dt="2023-01-25T23:06:00.686" v="39"/>
        <pc:sldMkLst>
          <pc:docMk/>
          <pc:sldMk cId="4059880234" sldId="314"/>
        </pc:sldMkLst>
        <pc:spChg chg="mod">
          <ac:chgData name="Henri-Jean Bonnis" userId="b34492b8-abff-4547-9123-24e9ce48986d" providerId="ADAL" clId="{A8B910C6-18C6-4E65-985F-733DA7E7A82C}" dt="2023-01-25T23:05:49.389" v="38" actId="20577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 addCm modCm">
        <pc:chgData name="Henri-Jean Bonnis" userId="b34492b8-abff-4547-9123-24e9ce48986d" providerId="ADAL" clId="{A8B910C6-18C6-4E65-985F-733DA7E7A82C}" dt="2023-01-25T23:39:46.707" v="71"/>
        <pc:sldMkLst>
          <pc:docMk/>
          <pc:sldMk cId="3333234275" sldId="318"/>
        </pc:sldMkLst>
        <pc:spChg chg="mod">
          <ac:chgData name="Henri-Jean Bonnis" userId="b34492b8-abff-4547-9123-24e9ce48986d" providerId="ADAL" clId="{A8B910C6-18C6-4E65-985F-733DA7E7A82C}" dt="2023-01-25T23:35:31.542" v="64" actId="2057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Henri-Jean Bonnis" userId="b34492b8-abff-4547-9123-24e9ce48986d" providerId="ADAL" clId="{A8B910C6-18C6-4E65-985F-733DA7E7A82C}" dt="2023-01-25T23:35:15.582" v="62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Henri-Jean Bonnis" userId="b34492b8-abff-4547-9123-24e9ce48986d" providerId="ADAL" clId="{A8B910C6-18C6-4E65-985F-733DA7E7A82C}" dt="2023-01-25T23:35:53.336" v="70" actId="20577"/>
          <ac:spMkLst>
            <pc:docMk/>
            <pc:sldMk cId="3333234275" sldId="318"/>
            <ac:spMk id="15" creationId="{DEBEBCEF-CCC2-C5F6-406E-104E0BF3BA3E}"/>
          </ac:spMkLst>
        </pc:spChg>
      </pc:sldChg>
      <pc:sldChg chg="modSp mod addCm">
        <pc:chgData name="Henri-Jean Bonnis" userId="b34492b8-abff-4547-9123-24e9ce48986d" providerId="ADAL" clId="{A8B910C6-18C6-4E65-985F-733DA7E7A82C}" dt="2023-01-25T22:57:02.694" v="20" actId="20577"/>
        <pc:sldMkLst>
          <pc:docMk/>
          <pc:sldMk cId="3113136212" sldId="379"/>
        </pc:sldMkLst>
        <pc:spChg chg="mod">
          <ac:chgData name="Henri-Jean Bonnis" userId="b34492b8-abff-4547-9123-24e9ce48986d" providerId="ADAL" clId="{A8B910C6-18C6-4E65-985F-733DA7E7A82C}" dt="2023-01-25T22:57:02.694" v="20" actId="20577"/>
          <ac:spMkLst>
            <pc:docMk/>
            <pc:sldMk cId="3113136212" sldId="379"/>
            <ac:spMk id="2" creationId="{C2911359-8A27-48F6-BBCB-447BB12D7065}"/>
          </ac:spMkLst>
        </pc:spChg>
      </pc:sldChg>
      <pc:sldChg chg="modSp mod addCm modCm">
        <pc:chgData name="Henri-Jean Bonnis" userId="b34492b8-abff-4547-9123-24e9ce48986d" providerId="ADAL" clId="{A8B910C6-18C6-4E65-985F-733DA7E7A82C}" dt="2023-01-25T23:29:21.675" v="42" actId="20577"/>
        <pc:sldMkLst>
          <pc:docMk/>
          <pc:sldMk cId="3343041719" sldId="383"/>
        </pc:sldMkLst>
        <pc:spChg chg="mod">
          <ac:chgData name="Henri-Jean Bonnis" userId="b34492b8-abff-4547-9123-24e9ce48986d" providerId="ADAL" clId="{A8B910C6-18C6-4E65-985F-733DA7E7A82C}" dt="2023-01-25T23:29:21.675" v="42" actId="20577"/>
          <ac:spMkLst>
            <pc:docMk/>
            <pc:sldMk cId="3343041719" sldId="383"/>
            <ac:spMk id="2" creationId="{0A595379-47EE-649C-FC5D-0D3CB5D81E74}"/>
          </ac:spMkLst>
        </pc:spChg>
      </pc:sldChg>
      <pc:sldChg chg="modSp mod addCm modCm">
        <pc:chgData name="Henri-Jean Bonnis" userId="b34492b8-abff-4547-9123-24e9ce48986d" providerId="ADAL" clId="{A8B910C6-18C6-4E65-985F-733DA7E7A82C}" dt="2023-01-25T23:32:24.281" v="56"/>
        <pc:sldMkLst>
          <pc:docMk/>
          <pc:sldMk cId="2320163357" sldId="384"/>
        </pc:sldMkLst>
        <pc:spChg chg="mod">
          <ac:chgData name="Henri-Jean Bonnis" userId="b34492b8-abff-4547-9123-24e9ce48986d" providerId="ADAL" clId="{A8B910C6-18C6-4E65-985F-733DA7E7A82C}" dt="2023-01-25T23:32:17.055" v="55" actId="20577"/>
          <ac:spMkLst>
            <pc:docMk/>
            <pc:sldMk cId="2320163357" sldId="384"/>
            <ac:spMk id="2" creationId="{5FD1913D-B244-C272-BE4B-36507C7A827D}"/>
          </ac:spMkLst>
        </pc:spChg>
        <pc:cxnChg chg="mod">
          <ac:chgData name="Henri-Jean Bonnis" userId="b34492b8-abff-4547-9123-24e9ce48986d" providerId="ADAL" clId="{A8B910C6-18C6-4E65-985F-733DA7E7A82C}" dt="2023-01-25T23:31:59.084" v="52" actId="1076"/>
          <ac:cxnSpMkLst>
            <pc:docMk/>
            <pc:sldMk cId="2320163357" sldId="384"/>
            <ac:cxnSpMk id="3" creationId="{79A11FEC-ABFA-E4E6-F456-8DCD39E15E3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3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Agrandir Medium"/>
                <a:cs typeface="Arial"/>
              </a:rPr>
              <a:t>LES </a:t>
            </a:r>
            <a:r>
              <a:rPr lang="en-US" sz="3600" dirty="0" err="1">
                <a:latin typeface="Agrandir Medium"/>
                <a:cs typeface="Arial"/>
              </a:rPr>
              <a:t>Valeurs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dirty="0" err="1">
                <a:latin typeface="Agrandir Medium"/>
                <a:cs typeface="Arial"/>
              </a:rPr>
              <a:t>culturelles</a:t>
            </a:r>
            <a:r>
              <a:rPr lang="en-US" sz="3600" dirty="0">
                <a:latin typeface="Agrandir Medium"/>
                <a:cs typeface="Arial"/>
              </a:rPr>
              <a:t> &amp; </a:t>
            </a:r>
            <a:r>
              <a:rPr lang="en-US" sz="3600" dirty="0" err="1">
                <a:latin typeface="Agrandir Medium"/>
                <a:cs typeface="Arial"/>
              </a:rPr>
              <a:t>Comportements</a:t>
            </a:r>
            <a:r>
              <a:rPr lang="en-US" sz="3600" dirty="0">
                <a:latin typeface="Agrandir Medium"/>
                <a:cs typeface="Arial"/>
              </a:rPr>
              <a:t> au sein </a:t>
            </a:r>
            <a:r>
              <a:rPr lang="en-US" sz="3600" dirty="0" err="1">
                <a:latin typeface="Agrandir Medium"/>
                <a:cs typeface="Arial"/>
              </a:rPr>
              <a:t>dU</a:t>
            </a:r>
            <a:r>
              <a:rPr lang="en-US" sz="3600" dirty="0">
                <a:latin typeface="Agrandir Medium"/>
                <a:cs typeface="Arial"/>
              </a:rPr>
              <a:t> PMI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de plus amples informations, veuillez contacter 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3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8EB122-7D39-C558-2B2C-FBDA3A6192F9}"/>
              </a:ext>
            </a:extLst>
          </p:cNvPr>
          <p:cNvSpPr txBox="1"/>
          <p:nvPr/>
        </p:nvSpPr>
        <p:spPr>
          <a:xfrm>
            <a:off x="2675468" y="852710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343154"/>
            <a:ext cx="2045185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Ambition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établissons les références de plus haute qualité sur les façons de faire afin de générer les meilleures retombées pour la communauté du PMI.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montrons l’exemple en menant une réflexion sur le long terme et en réalisant des gains à court terme.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sommes imputables de ce que nous faisons,  sans crainte, car nous savons que chaque action compte.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343154"/>
            <a:ext cx="2045185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Simplicité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Il est facile de travailler avec nous.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Nous nous adaptons afin de contourner les obstacles qui nous ralentissent.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Nous privilégions les actions qui ont le plus d'impact et prenons le chemin le plus court pour les réaliser.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343154"/>
            <a:ext cx="204518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Sens de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l’accueil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générons un authentique sentiment d’appartenance chez tout le monde, car nos différences sont nos forces.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agissons avec humanité. Nous faisons preuve de sollicitude, d’empathie et de respect vis-à-vis des besoins d’autrui.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présumons que les intentions sont bonnes. Nous nous efforçons de comprendre sans juger.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343154"/>
            <a:ext cx="204518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Curiosité</a:t>
            </a: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nous efforçons en permanence de mieux servir la communauté du PMI.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À nos yeux, les défis sont des occasions d’innover dont nous nous saisissons.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sommes capables d’apprendre rapidement de nos échecs afin de corriger nos erreurs.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343154"/>
            <a:ext cx="204518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Coopération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nouons de profondes relations de confiance qui nous aident à remplir notre mission ensemble.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utilisons notre raison d’être commune afin de nous unir en tant que communauté et de nous propulser en avant pour générer de l’impact.</a:t>
            </a:r>
          </a:p>
          <a:p>
            <a:pPr>
              <a:lnSpc>
                <a:spcPts val="1550"/>
              </a:lnSpc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Nous agissons dans la lignée de nos objectifs globaux tout en étant habilité  d’agir à l’échelle locale.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146258"/>
            <a:ext cx="5063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Valeurs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Culturelles</a:t>
            </a:r>
            <a:r>
              <a:rPr lang="en-US" sz="2800" dirty="0">
                <a:latin typeface="Agrandir Bold" panose="00000800000000000000" pitchFamily="2" charset="0"/>
              </a:rPr>
              <a:t> de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0BE14C-B220-DFF2-F452-C1048013826D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631EE-3DF4-43AB-A022-93830554D233}"/>
              </a:ext>
            </a:extLst>
          </p:cNvPr>
          <p:cNvSpPr/>
          <p:nvPr/>
        </p:nvSpPr>
        <p:spPr>
          <a:xfrm>
            <a:off x="4909017" y="804742"/>
            <a:ext cx="2267712" cy="575508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EA415A-61F7-6973-A91F-218756492253}"/>
              </a:ext>
            </a:extLst>
          </p:cNvPr>
          <p:cNvSpPr/>
          <p:nvPr/>
        </p:nvSpPr>
        <p:spPr>
          <a:xfrm>
            <a:off x="4916845" y="806768"/>
            <a:ext cx="2251748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928FAC-6901-5887-BB4E-71A0AD9596F6}"/>
              </a:ext>
            </a:extLst>
          </p:cNvPr>
          <p:cNvSpPr/>
          <p:nvPr/>
        </p:nvSpPr>
        <p:spPr>
          <a:xfrm>
            <a:off x="7307771" y="806768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F9A0FC-4771-C3B1-34B2-66B5DABF0117}"/>
              </a:ext>
            </a:extLst>
          </p:cNvPr>
          <p:cNvSpPr/>
          <p:nvPr/>
        </p:nvSpPr>
        <p:spPr>
          <a:xfrm>
            <a:off x="9698534" y="806768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B67518-D705-5510-6740-0FBF5BD0BF6A}"/>
              </a:ext>
            </a:extLst>
          </p:cNvPr>
          <p:cNvSpPr/>
          <p:nvPr/>
        </p:nvSpPr>
        <p:spPr>
          <a:xfrm>
            <a:off x="128525" y="806767"/>
            <a:ext cx="2281777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E81B37-61F2-C146-3663-7457E379BFFA}"/>
              </a:ext>
            </a:extLst>
          </p:cNvPr>
          <p:cNvSpPr/>
          <p:nvPr/>
        </p:nvSpPr>
        <p:spPr>
          <a:xfrm>
            <a:off x="142591" y="804742"/>
            <a:ext cx="2267712" cy="575508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C228DE-AAB6-C00D-14B7-73FE681718B7}"/>
              </a:ext>
            </a:extLst>
          </p:cNvPr>
          <p:cNvSpPr/>
          <p:nvPr/>
        </p:nvSpPr>
        <p:spPr>
          <a:xfrm>
            <a:off x="2523118" y="806768"/>
            <a:ext cx="2277151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CD621E-A454-A0ED-F85E-E010DC9DF6D2}"/>
              </a:ext>
            </a:extLst>
          </p:cNvPr>
          <p:cNvSpPr/>
          <p:nvPr/>
        </p:nvSpPr>
        <p:spPr>
          <a:xfrm>
            <a:off x="2523119" y="804742"/>
            <a:ext cx="2267712" cy="575508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AA4668-AF3D-EF6F-C6E0-65F45DB77D20}"/>
              </a:ext>
            </a:extLst>
          </p:cNvPr>
          <p:cNvSpPr/>
          <p:nvPr/>
        </p:nvSpPr>
        <p:spPr>
          <a:xfrm>
            <a:off x="7308496" y="804742"/>
            <a:ext cx="2267712" cy="575508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F012FA-066B-9A61-966F-CB07616D06C8}"/>
              </a:ext>
            </a:extLst>
          </p:cNvPr>
          <p:cNvSpPr/>
          <p:nvPr/>
        </p:nvSpPr>
        <p:spPr>
          <a:xfrm>
            <a:off x="9692784" y="804742"/>
            <a:ext cx="2286348" cy="5755084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68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6144261" cy="421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Simplicité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Il est facile de travailler avec nous.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nous adaptons afin de contourner les obstacles qui nous ralentissent.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privilégions les actions qui ont le plus d'impact et prenons le chemin le plus court pour les réaliser.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Comportements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m’exprime avec sincérité et gentillesse pour obtenir le meilleur résultat rapidement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favorise une communication et des interactions claires, simples et transparentes, conformes aux besoins des personnes impliquées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simplifie la situation et élimine les obstacles autant que possible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J’implique les bonnes personnes au bon moment et de la bonne façon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rapidement, je cherche les informations requises et je m’appuie sur mon expérience et les données nécessaires pour prendre mes décisions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sais prioriser et dire non aux choses moins importantes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479481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267152"/>
            <a:ext cx="5939943" cy="488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Ambition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Nous établissons les références de plus haute qualité sur les façons de faire afin de générer les meilleures retombées pour la communauté du PMI.</a:t>
            </a:r>
          </a:p>
          <a:p>
            <a:pPr>
              <a:lnSpc>
                <a:spcPts val="14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Nous montrons l’exemple en menant une réflexion sur le long terme et en réalisant des gains à court terme.</a:t>
            </a:r>
          </a:p>
          <a:p>
            <a:pPr>
              <a:lnSpc>
                <a:spcPts val="14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Nous sommes imputables de ce que nous faisons, sans crainte, car nous savons que chaque action compte.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Comportements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J’excelle toujours dans ce que je fais. Je cherche toujours à m’améliorer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reste au fait des tendances du secteur et utilise ces informations pour générer une qualité toujours supérieure dans le cadre de mes tâches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rapidement et de manière durable. Je privilégie une prise de risques intelligente qui tient compte des conséquences sur le long terme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me connais bien et sollicite régulièrement les avis des autres qui guident mon développement personnel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 tendance à agir et j’assume les résultats obtenus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de manière éthique et avec intégrité. Je respecte toujours mes engagements et je compte sur les autres pour en faire de même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55143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359512"/>
            <a:ext cx="5871471" cy="479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Sens de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l’accueil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générons un authentique sentiment d’appartenance chez tout le monde, car nos différences sont nos forces.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agissons avec humanité. Nous faisons preuve de sollicitude, d’empathie et de respect vis-à-vis des besoins d’autrui.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présumons que les intentions sont bonnes. Nous nous efforçons de comprendre sans juger.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Comportements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dénonce les discriminations, les préjugés et le manque de respect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favorise des environnements sûrs, solidaires et respectueux où tout le monde peut exprimer ses besoins et où chaque voix est écoutée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 conscience de mes propres préjugés et de mon histoire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m’attache à comprendre les histoires, les besoins, les expériences et les points de vue spécifiques d’autrui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fais preuve d’empathie. Je vois le meilleur chez autrui et je trouve les occasions de remporter des victoires ensemble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privilégie mon bien-être et ma santé mentale. Je permets aux autres de faire de même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57379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4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082432"/>
            <a:ext cx="5871471" cy="450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Curiosité</a:t>
            </a:r>
            <a:endParaRPr lang="en-US" sz="29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Nous nous efforçons en permanence de mieux servir la communauté du PMI.</a:t>
            </a:r>
          </a:p>
          <a:p>
            <a:pPr>
              <a:lnSpc>
                <a:spcPts val="14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À nos yeux, les défis sont des occasions d’innover dont nous nous saisissons.</a:t>
            </a:r>
          </a:p>
          <a:p>
            <a:pPr>
              <a:lnSpc>
                <a:spcPts val="14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fr-FR" sz="1400" dirty="0">
                <a:latin typeface="Agrandir" panose="00000500000000000000" pitchFamily="2" charset="0"/>
              </a:rPr>
              <a:t>Nous sommes capables d’apprendre rapidement de nos échecs afin de corriger nos erreurs.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Comportements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J’analyse les situations d’un œil critique et je propose des solutions susceptibles de mieux satisfaire les besoins de la communauté du PMI.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sors du cadre de PMI pour trouver des méthodes innovantes qui apportent de la valeur et des améliorations.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prends l’initiative de résoudre les problèmes que je rencontre et j’en assume les conséquences.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fais toujours preuve d’ouverture d’esprit et de curiosité. Je saisis les occasions d’évolution 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J’instaure un environnement où il est possible d’expérimenter et de partager les erreurs commises en toute sécurité, en vue de s’améliorer continuellement.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J’apprends des autres en permanence et je reconnais qu’une solution en apparence idéale a toujours des alternatives.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21148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6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7" y="1128612"/>
            <a:ext cx="6892407" cy="498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Coopération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nouons de profondes relations de confiance qui nous aident à remplir notre mission ensemble.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utilisons notre raison d’être commune afin de nous unir en tant que communauté et de nous propulser en avant pour générer de l’impact.</a:t>
            </a:r>
          </a:p>
          <a:p>
            <a:pPr>
              <a:lnSpc>
                <a:spcPts val="1550"/>
              </a:lnSpc>
            </a:pPr>
            <a:endParaRPr lang="fr-F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fr-FR" sz="1400" dirty="0">
                <a:latin typeface="Agrandir" panose="00000500000000000000" pitchFamily="2" charset="0"/>
              </a:rPr>
              <a:t>Nous agissons dans la lignée de nos objectifs globaux tout en étant habilité  d’agir à l’échelle locale.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Comportements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noue des relations personnelles durables avec les autres, qui ne sont pas seulement de simples connaissances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J’écoute les autres pour les comprendre et je favorise le travail en équipe pour trouver des solutions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célèbre les victoires remportées et les apprentissages acquis afin de permettre à tout le monde d’évoluer et de progresser plus rapidement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J’aide les personnes qui m’entourent, car ma réussite dépend entièrement de la leur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confère aux autres de la liberté dans un cadre précis pour qu’ils développent  leur autonomie de manière significative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tiens compte des conséquences de mes actes sur l’ensemble des membres de la communauté PMI. J’agis en vue d’obtenir les meilleurs résultats pour livrer notre mission commune.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52874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32297" y="1039877"/>
            <a:ext cx="2515407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nouons de profondes relations de confiance qui nous aident à remplir notre mission ensemble.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utilisons notre raison d’être commune afin de nous unir en tant que communauté et de nous propulser en avant pour générer de l’impact.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agissons dans la lignée de nos objectifs globaux tout en étant habilité  d’agir à l’échelle locale.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Comportements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noue des relations personnelles durables avec les autres, qui ne sont pas seulement de simples connaissances.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J’écoute les autres pour les comprendre et je favorise le travail en équipe pour trouver des solutions.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célèbre les victoires remportées et les apprentissages acquis afin de permettre à tout le monde d’évoluer et de progresser plus rapidement.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J’aide les personnes qui m’entourent, car ma réussite dépend entièrement de la leur.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confère aux autres de la liberté dans un cadre précis pour qu’ils développent  leur autonomie de manière significative.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tiens compte des conséquences de mes actes sur l’ensemble des membres de la communauté PMI. J’agis en vue d’obtenir les meilleurs résultats pour livrer notre mission commune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11893" y="1039877"/>
            <a:ext cx="2393804" cy="576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nous efforçons en permanence de mieux servir la communauté du PMI.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À nos yeux, les défis sont des occasions d’innover dont nous nous saisissons.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sommes capables d’apprendre rapidement de nos échecs afin de corriger nos erreurs.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Comportements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J’analyse les situations d’un œil critique et je propose des solutions susceptibles de mieux satisfaire les besoins de la communauté du PMI.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sors du cadre de PMI pour trouver des méthodes innovantes qui apportent de la valeur et des améliorations.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prends l’initiative de résoudre les problèmes que je rencontre et j’en assume les conséquences.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fais toujours preuve d’ouverture d’esprit et de curiosité. Je saisis les occasions d’évolution 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J’instaure un environnement où il est possible d’expérimenter et de partager les erreurs commises en toute sécurité, en vue de s’améliorer continuellement.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J’apprends des autres en permanence et je reconnais qu’une solution en apparence idéale a toujours des alternatives.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16759" y="1039877"/>
            <a:ext cx="2376660" cy="546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générons un authentique sentiment d’appartenance chez tout le monde, car nos différences sont nos forces.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agissons avec humanité. Nous faisons preuve de sollicitude, d’empathie et de respect vis-à-vis des besoins d’autrui.</a:t>
            </a:r>
          </a:p>
          <a:p>
            <a:pPr>
              <a:lnSpc>
                <a:spcPts val="12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fr-FR" sz="1050" dirty="0">
                <a:latin typeface="Agrandir" panose="00000500000000000000" pitchFamily="2" charset="0"/>
              </a:rPr>
              <a:t>Nous présumons que les intentions sont bonnes. Nous nous efforçons de comprendre sans juger.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Comportements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dénonce les discriminations, les préjugés et le manque de respect.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favorise des environnements sûrs, solidaires et respectueux où tout le monde peut exprimer ses besoins et où chaque voix est écoutée.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 conscience de mes propres préjugés et de mon histoire.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m’attache à comprendre les histoires, les besoins, les expériences et les points de vue spécifiques d’autrui.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fais preuve d’empathie. Je vois le meilleur chez autrui et je trouve les occasions de remporter des victoires ensemble.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privilégie mon bien-être et ma santé mentale. Je permets aux autres de faire de même.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42252" y="1039877"/>
            <a:ext cx="2357983" cy="576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fr-FR" sz="1050" dirty="0">
                <a:latin typeface="Agrandir" panose="00000500000000000000" pitchFamily="2" charset="0"/>
              </a:rPr>
              <a:t>Nous établissons les références de plus haute qualité sur les façons de faire afin de générer les meilleures retombées pour la communauté du PMI.</a:t>
            </a:r>
          </a:p>
          <a:p>
            <a:pPr>
              <a:lnSpc>
                <a:spcPts val="120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fr-FR" sz="1050" dirty="0">
                <a:latin typeface="Agrandir" panose="00000500000000000000" pitchFamily="2" charset="0"/>
              </a:rPr>
              <a:t>Nous montrons l’exemple en menant une réflexion sur le long terme et en réalisant des gains à court terme.</a:t>
            </a:r>
          </a:p>
          <a:p>
            <a:pPr>
              <a:lnSpc>
                <a:spcPts val="120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fr-FR" sz="1050" dirty="0">
                <a:latin typeface="Agrandir" panose="00000500000000000000" pitchFamily="2" charset="0"/>
              </a:rPr>
              <a:t>Nous sommes imputables de ce que nous faisons, sans crainte, car nous savons que chaque action compte.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Comportements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J’excelle toujours dans ce que je fais. Je cherche toujours à m’améliorer.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reste au fait des tendances du secteur et utilise ces informations pour générer une qualité toujours supérieure dans le cadre de mes tâches.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rapidement et de manière durable. Je privilégie une prise de risques intelligente qui tient compte des conséquences sur le long terme.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me connais bien et sollicite régulièrement les avis des autres qui guident mon développement personnel.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J’ai tendance à agir et j’assume les résultats obtenus.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de manière éthique et avec intégrité. Je respecte toujours mes engagements et je compte sur les autres pour en faire de même.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89A85B-7DC6-C1CE-31E3-8A7E63405674}"/>
              </a:ext>
            </a:extLst>
          </p:cNvPr>
          <p:cNvSpPr/>
          <p:nvPr/>
        </p:nvSpPr>
        <p:spPr>
          <a:xfrm>
            <a:off x="4862838" y="610779"/>
            <a:ext cx="2264514" cy="61264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84A3D-F8B8-B9BB-7D2C-B9727799B0A4}"/>
              </a:ext>
            </a:extLst>
          </p:cNvPr>
          <p:cNvSpPr/>
          <p:nvPr/>
        </p:nvSpPr>
        <p:spPr>
          <a:xfrm>
            <a:off x="4870546" y="61280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F5BFCF-C1D8-D777-9B43-9BC9F583FBFF}"/>
              </a:ext>
            </a:extLst>
          </p:cNvPr>
          <p:cNvSpPr/>
          <p:nvPr/>
        </p:nvSpPr>
        <p:spPr>
          <a:xfrm>
            <a:off x="7261591" y="61280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E26215-0D7C-DFA5-8155-924C5B68B75C}"/>
              </a:ext>
            </a:extLst>
          </p:cNvPr>
          <p:cNvSpPr/>
          <p:nvPr/>
        </p:nvSpPr>
        <p:spPr>
          <a:xfrm>
            <a:off x="9670822" y="612805"/>
            <a:ext cx="2404872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BBB155-70BD-9937-7B04-93F970465368}"/>
              </a:ext>
            </a:extLst>
          </p:cNvPr>
          <p:cNvSpPr/>
          <p:nvPr/>
        </p:nvSpPr>
        <p:spPr>
          <a:xfrm>
            <a:off x="103588" y="61280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2A275E-12C8-435D-BEB1-4FE73499D9E7}"/>
              </a:ext>
            </a:extLst>
          </p:cNvPr>
          <p:cNvSpPr txBox="1"/>
          <p:nvPr/>
        </p:nvSpPr>
        <p:spPr>
          <a:xfrm>
            <a:off x="262928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F49CE9-AEB1-062A-AEBC-D75AFB1F1A1F}"/>
              </a:ext>
            </a:extLst>
          </p:cNvPr>
          <p:cNvCxnSpPr>
            <a:cxnSpLocks/>
          </p:cNvCxnSpPr>
          <p:nvPr/>
        </p:nvCxnSpPr>
        <p:spPr>
          <a:xfrm>
            <a:off x="2608053" y="348435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4E0FF5-2157-C11D-FAED-7E18788FB966}"/>
              </a:ext>
            </a:extLst>
          </p:cNvPr>
          <p:cNvCxnSpPr>
            <a:cxnSpLocks/>
          </p:cNvCxnSpPr>
          <p:nvPr/>
        </p:nvCxnSpPr>
        <p:spPr>
          <a:xfrm>
            <a:off x="7411024" y="317614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BA5122-1464-1705-6739-68FD70A23154}"/>
              </a:ext>
            </a:extLst>
          </p:cNvPr>
          <p:cNvSpPr/>
          <p:nvPr/>
        </p:nvSpPr>
        <p:spPr>
          <a:xfrm>
            <a:off x="96412" y="610779"/>
            <a:ext cx="2258441" cy="61264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2D55DD-D2C5-588A-3BAC-8A46A6EC59F2}"/>
              </a:ext>
            </a:extLst>
          </p:cNvPr>
          <p:cNvSpPr/>
          <p:nvPr/>
        </p:nvSpPr>
        <p:spPr>
          <a:xfrm>
            <a:off x="2474370" y="61280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3C00CA-E0AC-51E2-BAB1-7794FFFEF920}"/>
              </a:ext>
            </a:extLst>
          </p:cNvPr>
          <p:cNvSpPr/>
          <p:nvPr/>
        </p:nvSpPr>
        <p:spPr>
          <a:xfrm>
            <a:off x="2467704" y="610779"/>
            <a:ext cx="2280597" cy="61264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3F3FCD-9B42-01D6-A7C1-5A60ABB531DF}"/>
              </a:ext>
            </a:extLst>
          </p:cNvPr>
          <p:cNvSpPr/>
          <p:nvPr/>
        </p:nvSpPr>
        <p:spPr>
          <a:xfrm>
            <a:off x="7253080" y="610779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2221AC-3DB6-7728-45EF-846D972DB272}"/>
              </a:ext>
            </a:extLst>
          </p:cNvPr>
          <p:cNvSpPr/>
          <p:nvPr/>
        </p:nvSpPr>
        <p:spPr>
          <a:xfrm>
            <a:off x="9665073" y="610779"/>
            <a:ext cx="2414016" cy="6128565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486E80-03B8-7F6E-D7DA-20C3968F2904}"/>
              </a:ext>
            </a:extLst>
          </p:cNvPr>
          <p:cNvCxnSpPr>
            <a:cxnSpLocks/>
          </p:cNvCxnSpPr>
          <p:nvPr/>
        </p:nvCxnSpPr>
        <p:spPr>
          <a:xfrm>
            <a:off x="219052" y="3285893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6359E4-ADD5-DD1C-3E47-80C0532D73B9}"/>
              </a:ext>
            </a:extLst>
          </p:cNvPr>
          <p:cNvCxnSpPr>
            <a:cxnSpLocks/>
          </p:cNvCxnSpPr>
          <p:nvPr/>
        </p:nvCxnSpPr>
        <p:spPr>
          <a:xfrm>
            <a:off x="4987896" y="3340364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E0717B-CD68-118D-D78E-085D4ECC7BC3}"/>
              </a:ext>
            </a:extLst>
          </p:cNvPr>
          <p:cNvCxnSpPr>
            <a:cxnSpLocks/>
          </p:cNvCxnSpPr>
          <p:nvPr/>
        </p:nvCxnSpPr>
        <p:spPr>
          <a:xfrm>
            <a:off x="9784198" y="333657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58699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Simplicité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42252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Ambition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16759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Sens de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l’accueil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11893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Curiosité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3229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Coopération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17309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0" y="65881"/>
            <a:ext cx="861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Valeurs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culturelles</a:t>
            </a:r>
            <a:r>
              <a:rPr lang="en-US" sz="2800" dirty="0">
                <a:latin typeface="Agrandir Bold" panose="00000800000000000000" pitchFamily="2" charset="0"/>
              </a:rPr>
              <a:t> de PMI &amp; </a:t>
            </a:r>
            <a:r>
              <a:rPr lang="en-US" sz="2800" dirty="0" err="1">
                <a:latin typeface="Agrandir Bold" panose="00000800000000000000" pitchFamily="2" charset="0"/>
              </a:rPr>
              <a:t>Comportements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58699" y="1039877"/>
            <a:ext cx="2260332" cy="556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lnSpc>
                <a:spcPts val="1450"/>
              </a:lnSpc>
            </a:pPr>
            <a:r>
              <a:rPr lang="fr-FR" sz="1050" dirty="0">
                <a:latin typeface="Agrandir" panose="00000500000000000000" pitchFamily="2" charset="0"/>
              </a:rPr>
              <a:t>Il est facile de travailler avec nous.</a:t>
            </a:r>
          </a:p>
          <a:p>
            <a:pPr marL="111125" indent="-111125">
              <a:lnSpc>
                <a:spcPts val="14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 marL="111125" indent="-111125">
              <a:lnSpc>
                <a:spcPts val="1450"/>
              </a:lnSpc>
            </a:pPr>
            <a:r>
              <a:rPr lang="fr-FR" sz="1050" dirty="0">
                <a:latin typeface="Agrandir" panose="00000500000000000000" pitchFamily="2" charset="0"/>
              </a:rPr>
              <a:t>Nous nous adaptons afin de contourner les obstacles qui nous ralentissent.</a:t>
            </a:r>
          </a:p>
          <a:p>
            <a:pPr marL="111125" indent="-111125">
              <a:lnSpc>
                <a:spcPts val="1450"/>
              </a:lnSpc>
            </a:pPr>
            <a:endParaRPr lang="fr-FR" sz="1050" dirty="0">
              <a:latin typeface="Agrandir" panose="00000500000000000000" pitchFamily="2" charset="0"/>
            </a:endParaRPr>
          </a:p>
          <a:p>
            <a:pPr marL="111125" indent="-111125">
              <a:lnSpc>
                <a:spcPts val="1450"/>
              </a:lnSpc>
            </a:pPr>
            <a:r>
              <a:rPr lang="fr-FR" sz="1050" dirty="0">
                <a:latin typeface="Agrandir" panose="00000500000000000000" pitchFamily="2" charset="0"/>
              </a:rPr>
              <a:t>Nous privilégions les actions qui ont le plus d'impact et prenons le chemin le plus court pour les réaliser.</a:t>
            </a:r>
          </a:p>
          <a:p>
            <a:pPr marL="111125" indent="-111125"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 marL="111125" indent="-111125"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Comportements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111125" indent="-111125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m’exprime avec sincérité et gentillesse pour obtenir le meilleur résultat rapidement.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favorise une communication et des interactions claires, simples et transparentes, conformes aux besoins des personnes impliquées.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simplifie la situation et élimine les obstacles autant que possible.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J’implique les bonnes personnes au bon moment et de la bonne façon.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J’agis rapidement, je cherche les informations requises et je m’appuie sur mon expérience et les données nécessaires pour prendre mes décisions.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fr-FR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 sais prioriser et dire non aux choses moins importantes.</a:t>
            </a: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B73DF2-FA6E-44AD-A4F0-70F43C259551}"/>
</file>

<file path=customXml/itemProps2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305</TotalTime>
  <Words>1954</Words>
  <Application>Microsoft Office PowerPoint</Application>
  <PresentationFormat>Widescreen</PresentationFormat>
  <Paragraphs>208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LES Valeurs culturelles &amp; Comportements au sein dU PMI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20</cp:revision>
  <cp:lastPrinted>2019-09-11T19:09:11Z</cp:lastPrinted>
  <dcterms:created xsi:type="dcterms:W3CDTF">2019-09-17T13:44:44Z</dcterms:created>
  <dcterms:modified xsi:type="dcterms:W3CDTF">2023-03-01T12:58:55Z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