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8" r:id="rId6"/>
    <p:sldId id="312" r:id="rId7"/>
    <p:sldId id="313" r:id="rId8"/>
    <p:sldId id="314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  <p188:author id="{C5E330E9-6D12-CC5B-AC88-0F5C90FA6863}" name="Sandra Deichsel" initials="SD" userId="S::Sandra.Deichsel@pmi.org::e21084ab-4dec-4408-91dc-f3dee736ca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A8"/>
    <a:srgbClr val="8466C4"/>
    <a:srgbClr val="05BFE0"/>
    <a:srgbClr val="2B008C"/>
    <a:srgbClr val="FF610F"/>
    <a:srgbClr val="8A66C4"/>
    <a:srgbClr val="C4B2E3"/>
    <a:srgbClr val="DD310B"/>
    <a:srgbClr val="D12950"/>
    <a:srgbClr val="4F1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5FD5C-9614-4F97-A1B4-2FA5771A2C25}" v="6" dt="2023-03-01T12:01:06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09A5FD5C-9614-4F97-A1B4-2FA5771A2C25}"/>
    <pc:docChg chg="undo redo custSel delSld modSld">
      <pc:chgData name="Kelly Reene" userId="c7ab6f41-e454-45d3-aeb1-41bafe1ebdd0" providerId="ADAL" clId="{09A5FD5C-9614-4F97-A1B4-2FA5771A2C25}" dt="2023-03-01T12:19:58.224" v="1469" actId="108"/>
      <pc:docMkLst>
        <pc:docMk/>
      </pc:docMkLst>
      <pc:sldChg chg="addSp delSp modSp mod delCm">
        <pc:chgData name="Kelly Reene" userId="c7ab6f41-e454-45d3-aeb1-41bafe1ebdd0" providerId="ADAL" clId="{09A5FD5C-9614-4F97-A1B4-2FA5771A2C25}" dt="2023-03-01T11:34:53.232" v="486" actId="1037"/>
        <pc:sldMkLst>
          <pc:docMk/>
          <pc:sldMk cId="198535005" sldId="312"/>
        </pc:sldMkLst>
        <pc:spChg chg="mod">
          <ac:chgData name="Kelly Reene" userId="c7ab6f41-e454-45d3-aeb1-41bafe1ebdd0" providerId="ADAL" clId="{09A5FD5C-9614-4F97-A1B4-2FA5771A2C25}" dt="2023-03-01T11:19:27.987" v="17" actId="14100"/>
          <ac:spMkLst>
            <pc:docMk/>
            <pc:sldMk cId="198535005" sldId="312"/>
            <ac:spMk id="2" creationId="{04D77D5C-2D04-4C48-BDE6-C04BBAD77778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4" creationId="{BF97834C-80B5-B733-E2B7-9DE8312055C6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5" creationId="{22410DF8-86A0-75EB-C28C-034321E677F6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6" creationId="{2A53E9D5-A09D-362A-AF90-2420DF3B1C67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7" creationId="{075F539F-628A-41DA-338D-9F3ED2D2ABED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8" creationId="{59FCD3C5-2688-4832-56BB-9963B39D9E5D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9" creationId="{CD97965D-FCC5-3433-FABF-7B8802DAD322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10" creationId="{AAE15210-A76C-90A7-5DAD-A382C914D946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11" creationId="{CB64E031-F82C-776E-F730-B501DD69E80D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12" creationId="{3FD9E61A-7738-8E23-C7EE-4E1842BDA33B}"/>
          </ac:spMkLst>
        </pc:spChg>
        <pc:spChg chg="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13" creationId="{124C4744-F2BA-8F2E-2B15-286CAC73B297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14" creationId="{C7D68C55-BC15-F444-27BB-C691F257D5B0}"/>
          </ac:spMkLst>
        </pc:spChg>
        <pc:spChg chg="add del mod">
          <ac:chgData name="Kelly Reene" userId="c7ab6f41-e454-45d3-aeb1-41bafe1ebdd0" providerId="ADAL" clId="{09A5FD5C-9614-4F97-A1B4-2FA5771A2C25}" dt="2023-03-01T11:24:39.256" v="125"/>
          <ac:spMkLst>
            <pc:docMk/>
            <pc:sldMk cId="198535005" sldId="312"/>
            <ac:spMk id="15" creationId="{97F79804-C34B-A79F-8406-A7876F8B7AF2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16" creationId="{B73EB201-44E8-3BF8-541C-91CA03F389C7}"/>
          </ac:spMkLst>
        </pc:spChg>
        <pc:spChg chg="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19" creationId="{C4BADD55-E7E4-C760-2B56-3AB5EC122AA7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20" creationId="{E58D219F-B3B6-19E1-61D5-F68CA228E300}"/>
          </ac:spMkLst>
        </pc:spChg>
        <pc:spChg chg="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21" creationId="{1E7311BC-EC6B-DEE4-EC3A-473869E98C52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22" creationId="{ACEBE98B-3A9D-E129-35F7-918EC1F4BE2E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23" creationId="{376B3F00-22EC-AD2D-C131-55F53CF45D2C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24" creationId="{4E1451D7-8490-0814-5091-C1D6125683DC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25" creationId="{805BD46D-6421-8106-FE6E-2B9061F1D46D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26" creationId="{115C3D36-4E7D-B36C-05C2-86870233A1A6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27" creationId="{E4EF8D5D-861D-C222-7349-7D19A739A23E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28" creationId="{67E6A5E7-F4AF-876B-AC7F-431901A0787A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29" creationId="{4B1604CB-1144-5AA5-D81A-B723BE7F9261}"/>
          </ac:spMkLst>
        </pc:spChg>
        <pc:spChg chg="add del mod">
          <ac:chgData name="Kelly Reene" userId="c7ab6f41-e454-45d3-aeb1-41bafe1ebdd0" providerId="ADAL" clId="{09A5FD5C-9614-4F97-A1B4-2FA5771A2C25}" dt="2023-03-01T11:25:02.898" v="129"/>
          <ac:spMkLst>
            <pc:docMk/>
            <pc:sldMk cId="198535005" sldId="312"/>
            <ac:spMk id="30" creationId="{1C6BC523-90BA-0A11-0129-D35DF0547CC4}"/>
          </ac:spMkLst>
        </pc:spChg>
        <pc:spChg chg="add 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31" creationId="{7B462FA0-9940-96CA-0ECB-DBCF42D7C538}"/>
          </ac:spMkLst>
        </pc:spChg>
        <pc:spChg chg="add 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32" creationId="{BD72A471-7B32-2F83-083E-EA04F4CF1933}"/>
          </ac:spMkLst>
        </pc:spChg>
        <pc:spChg chg="add 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33" creationId="{C1E1375D-1146-4EE9-1407-705C3C4F65ED}"/>
          </ac:spMkLst>
        </pc:spChg>
        <pc:spChg chg="add 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34" creationId="{5BA7EE5E-BB96-1A3C-863C-F8D651C869A5}"/>
          </ac:spMkLst>
        </pc:spChg>
        <pc:spChg chg="add 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35" creationId="{E8D54E26-3F16-417A-0CDB-52B706D9EDF5}"/>
          </ac:spMkLst>
        </pc:spChg>
        <pc:spChg chg="add del mod">
          <ac:chgData name="Kelly Reene" userId="c7ab6f41-e454-45d3-aeb1-41bafe1ebdd0" providerId="ADAL" clId="{09A5FD5C-9614-4F97-A1B4-2FA5771A2C25}" dt="2023-03-01T11:26:20.608" v="135" actId="478"/>
          <ac:spMkLst>
            <pc:docMk/>
            <pc:sldMk cId="198535005" sldId="312"/>
            <ac:spMk id="36" creationId="{B0E22F26-59C2-8B69-BCA1-222B7B6F3770}"/>
          </ac:spMkLst>
        </pc:spChg>
        <pc:spChg chg="add 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37" creationId="{6F8B3993-B955-A522-5731-3E34DFAE23DC}"/>
          </ac:spMkLst>
        </pc:spChg>
        <pc:spChg chg="add 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38" creationId="{F4303A13-F106-6114-E9AE-A1C6C68EB6BB}"/>
          </ac:spMkLst>
        </pc:spChg>
        <pc:spChg chg="add 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39" creationId="{198F73C6-C5A2-8DD2-7974-B0356BDBE3A1}"/>
          </ac:spMkLst>
        </pc:spChg>
        <pc:spChg chg="add 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40" creationId="{A6833803-6C66-62EC-B5DE-0473650DBDAF}"/>
          </ac:spMkLst>
        </pc:spChg>
        <pc:spChg chg="add mod">
          <ac:chgData name="Kelly Reene" userId="c7ab6f41-e454-45d3-aeb1-41bafe1ebdd0" providerId="ADAL" clId="{09A5FD5C-9614-4F97-A1B4-2FA5771A2C25}" dt="2023-03-01T11:34:53.232" v="486" actId="1037"/>
          <ac:spMkLst>
            <pc:docMk/>
            <pc:sldMk cId="198535005" sldId="312"/>
            <ac:spMk id="41" creationId="{7A8BDA99-6E8D-3189-69E6-6CD67D8BC5F2}"/>
          </ac:spMkLst>
        </pc:spChg>
        <pc:picChg chg="add del">
          <ac:chgData name="Kelly Reene" userId="c7ab6f41-e454-45d3-aeb1-41bafe1ebdd0" providerId="ADAL" clId="{09A5FD5C-9614-4F97-A1B4-2FA5771A2C25}" dt="2023-03-01T11:25:50.450" v="133" actId="478"/>
          <ac:picMkLst>
            <pc:docMk/>
            <pc:sldMk cId="198535005" sldId="312"/>
            <ac:picMk id="3" creationId="{0755D8A7-6A61-34DB-47A7-9C23179F6FFD}"/>
          </ac:picMkLst>
        </pc:picChg>
      </pc:sldChg>
      <pc:sldChg chg="modSp mod delCm">
        <pc:chgData name="Kelly Reene" userId="c7ab6f41-e454-45d3-aeb1-41bafe1ebdd0" providerId="ADAL" clId="{09A5FD5C-9614-4F97-A1B4-2FA5771A2C25}" dt="2023-03-01T11:53:17.252" v="778" actId="1035"/>
        <pc:sldMkLst>
          <pc:docMk/>
          <pc:sldMk cId="3839737114" sldId="313"/>
        </pc:sldMkLst>
        <pc:spChg chg="mod">
          <ac:chgData name="Kelly Reene" userId="c7ab6f41-e454-45d3-aeb1-41bafe1ebdd0" providerId="ADAL" clId="{09A5FD5C-9614-4F97-A1B4-2FA5771A2C25}" dt="2023-03-01T11:53:17.252" v="778" actId="1035"/>
          <ac:spMkLst>
            <pc:docMk/>
            <pc:sldMk cId="3839737114" sldId="313"/>
            <ac:spMk id="4" creationId="{C93B9EFA-8451-A207-8192-29B66C591E71}"/>
          </ac:spMkLst>
        </pc:spChg>
        <pc:cxnChg chg="mod">
          <ac:chgData name="Kelly Reene" userId="c7ab6f41-e454-45d3-aeb1-41bafe1ebdd0" providerId="ADAL" clId="{09A5FD5C-9614-4F97-A1B4-2FA5771A2C25}" dt="2023-03-01T11:53:17.252" v="778" actId="1035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 delCm">
        <pc:chgData name="Kelly Reene" userId="c7ab6f41-e454-45d3-aeb1-41bafe1ebdd0" providerId="ADAL" clId="{09A5FD5C-9614-4F97-A1B4-2FA5771A2C25}" dt="2023-03-01T11:53:11.171" v="768" actId="1035"/>
        <pc:sldMkLst>
          <pc:docMk/>
          <pc:sldMk cId="4059880234" sldId="314"/>
        </pc:sldMkLst>
        <pc:spChg chg="mod">
          <ac:chgData name="Kelly Reene" userId="c7ab6f41-e454-45d3-aeb1-41bafe1ebdd0" providerId="ADAL" clId="{09A5FD5C-9614-4F97-A1B4-2FA5771A2C25}" dt="2023-03-01T11:53:11.171" v="768" actId="1035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09A5FD5C-9614-4F97-A1B4-2FA5771A2C25}" dt="2023-03-01T11:53:11.171" v="768" actId="1035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 delCm">
        <pc:chgData name="Kelly Reene" userId="c7ab6f41-e454-45d3-aeb1-41bafe1ebdd0" providerId="ADAL" clId="{09A5FD5C-9614-4F97-A1B4-2FA5771A2C25}" dt="2023-03-01T12:19:58.224" v="1469" actId="108"/>
        <pc:sldMkLst>
          <pc:docMk/>
          <pc:sldMk cId="2031303362" sldId="315"/>
        </pc:sldMkLst>
        <pc:spChg chg="mod">
          <ac:chgData name="Kelly Reene" userId="c7ab6f41-e454-45d3-aeb1-41bafe1ebdd0" providerId="ADAL" clId="{09A5FD5C-9614-4F97-A1B4-2FA5771A2C25}" dt="2023-03-01T12:19:58.224" v="1469" actId="108"/>
          <ac:spMkLst>
            <pc:docMk/>
            <pc:sldMk cId="2031303362" sldId="315"/>
            <ac:spMk id="2" creationId="{0A595379-47EE-649C-FC5D-0D3CB5D81E74}"/>
          </ac:spMkLst>
        </pc:spChg>
        <pc:cxnChg chg="mod">
          <ac:chgData name="Kelly Reene" userId="c7ab6f41-e454-45d3-aeb1-41bafe1ebdd0" providerId="ADAL" clId="{09A5FD5C-9614-4F97-A1B4-2FA5771A2C25}" dt="2023-03-01T11:53:04.215" v="758" actId="1035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 delCm">
        <pc:chgData name="Kelly Reene" userId="c7ab6f41-e454-45d3-aeb1-41bafe1ebdd0" providerId="ADAL" clId="{09A5FD5C-9614-4F97-A1B4-2FA5771A2C25}" dt="2023-03-01T11:52:58.109" v="748" actId="1035"/>
        <pc:sldMkLst>
          <pc:docMk/>
          <pc:sldMk cId="1721493537" sldId="316"/>
        </pc:sldMkLst>
        <pc:spChg chg="mod">
          <ac:chgData name="Kelly Reene" userId="c7ab6f41-e454-45d3-aeb1-41bafe1ebdd0" providerId="ADAL" clId="{09A5FD5C-9614-4F97-A1B4-2FA5771A2C25}" dt="2023-03-01T11:52:58.109" v="748" actId="1035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Kelly Reene" userId="c7ab6f41-e454-45d3-aeb1-41bafe1ebdd0" providerId="ADAL" clId="{09A5FD5C-9614-4F97-A1B4-2FA5771A2C25}" dt="2023-03-01T11:52:58.109" v="748" actId="1035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 delCm">
        <pc:chgData name="Kelly Reene" userId="c7ab6f41-e454-45d3-aeb1-41bafe1ebdd0" providerId="ADAL" clId="{09A5FD5C-9614-4F97-A1B4-2FA5771A2C25}" dt="2023-03-01T11:52:52.547" v="738" actId="1035"/>
        <pc:sldMkLst>
          <pc:docMk/>
          <pc:sldMk cId="1138565440" sldId="317"/>
        </pc:sldMkLst>
        <pc:spChg chg="mod">
          <ac:chgData name="Kelly Reene" userId="c7ab6f41-e454-45d3-aeb1-41bafe1ebdd0" providerId="ADAL" clId="{09A5FD5C-9614-4F97-A1B4-2FA5771A2C25}" dt="2023-03-01T11:52:52.547" v="738" actId="1035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09A5FD5C-9614-4F97-A1B4-2FA5771A2C25}" dt="2023-03-01T11:52:52.547" v="738" actId="1035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addSp delSp modSp mod delCm">
        <pc:chgData name="Kelly Reene" userId="c7ab6f41-e454-45d3-aeb1-41bafe1ebdd0" providerId="ADAL" clId="{09A5FD5C-9614-4F97-A1B4-2FA5771A2C25}" dt="2023-03-01T12:19:14.265" v="1468" actId="1035"/>
        <pc:sldMkLst>
          <pc:docMk/>
          <pc:sldMk cId="3333234275" sldId="318"/>
        </pc:sldMkLst>
        <pc:spChg chg="mod">
          <ac:chgData name="Kelly Reene" userId="c7ab6f41-e454-45d3-aeb1-41bafe1ebdd0" providerId="ADAL" clId="{09A5FD5C-9614-4F97-A1B4-2FA5771A2C25}" dt="2023-03-01T12:15:06.651" v="1200" actId="552"/>
          <ac:spMkLst>
            <pc:docMk/>
            <pc:sldMk cId="3333234275" sldId="318"/>
            <ac:spMk id="2" creationId="{23D830B9-3670-F097-B26E-417E0DEC5781}"/>
          </ac:spMkLst>
        </pc:spChg>
        <pc:spChg chg="ord">
          <ac:chgData name="Kelly Reene" userId="c7ab6f41-e454-45d3-aeb1-41bafe1ebdd0" providerId="ADAL" clId="{09A5FD5C-9614-4F97-A1B4-2FA5771A2C25}" dt="2023-03-01T12:11:10.109" v="1080" actId="167"/>
          <ac:spMkLst>
            <pc:docMk/>
            <pc:sldMk cId="3333234275" sldId="318"/>
            <ac:spMk id="3" creationId="{389BD434-F548-481E-B4A4-88B7381D7850}"/>
          </ac:spMkLst>
        </pc:spChg>
        <pc:spChg chg="mod">
          <ac:chgData name="Kelly Reene" userId="c7ab6f41-e454-45d3-aeb1-41bafe1ebdd0" providerId="ADAL" clId="{09A5FD5C-9614-4F97-A1B4-2FA5771A2C25}" dt="2023-03-01T12:19:14.265" v="1468" actId="1035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09A5FD5C-9614-4F97-A1B4-2FA5771A2C25}" dt="2023-03-01T12:18:20.914" v="1407" actId="103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09A5FD5C-9614-4F97-A1B4-2FA5771A2C25}" dt="2023-03-01T12:18:33.531" v="1434" actId="1038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09A5FD5C-9614-4F97-A1B4-2FA5771A2C25}" dt="2023-03-01T12:19:10.138" v="1465" actId="1035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09A5FD5C-9614-4F97-A1B4-2FA5771A2C25}" dt="2023-03-01T12:15:06.651" v="1200" actId="552"/>
          <ac:spMkLst>
            <pc:docMk/>
            <pc:sldMk cId="3333234275" sldId="318"/>
            <ac:spMk id="8" creationId="{55EE4EF9-EDD6-0F3F-9D1E-3131B4749C74}"/>
          </ac:spMkLst>
        </pc:spChg>
        <pc:spChg chg="mod ord">
          <ac:chgData name="Kelly Reene" userId="c7ab6f41-e454-45d3-aeb1-41bafe1ebdd0" providerId="ADAL" clId="{09A5FD5C-9614-4F97-A1B4-2FA5771A2C25}" dt="2023-03-01T12:17:48.829" v="1355" actId="1038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09A5FD5C-9614-4F97-A1B4-2FA5771A2C25}" dt="2023-03-01T12:18:20.914" v="1407" actId="1038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09A5FD5C-9614-4F97-A1B4-2FA5771A2C25}" dt="2023-03-01T12:18:33.531" v="1434" actId="1038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09A5FD5C-9614-4F97-A1B4-2FA5771A2C25}" dt="2023-03-01T12:18:53.975" v="1458" actId="1038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09A5FD5C-9614-4F97-A1B4-2FA5771A2C25}" dt="2023-03-01T12:19:00.648" v="1462" actId="1035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09A5FD5C-9614-4F97-A1B4-2FA5771A2C25}" dt="2023-03-01T12:18:20.914" v="1407" actId="1038"/>
          <ac:spMkLst>
            <pc:docMk/>
            <pc:sldMk cId="3333234275" sldId="318"/>
            <ac:spMk id="22" creationId="{3BC60B87-7A18-E5A6-665B-F03195E7E959}"/>
          </ac:spMkLst>
        </pc:spChg>
        <pc:spChg chg="add mod ord">
          <ac:chgData name="Kelly Reene" userId="c7ab6f41-e454-45d3-aeb1-41bafe1ebdd0" providerId="ADAL" clId="{09A5FD5C-9614-4F97-A1B4-2FA5771A2C25}" dt="2023-03-01T12:18:20.914" v="1407" actId="1038"/>
          <ac:spMkLst>
            <pc:docMk/>
            <pc:sldMk cId="3333234275" sldId="318"/>
            <ac:spMk id="23" creationId="{40BC23AA-AF3D-4BCA-C6AF-81694624A0C0}"/>
          </ac:spMkLst>
        </pc:spChg>
        <pc:spChg chg="add mod ord">
          <ac:chgData name="Kelly Reene" userId="c7ab6f41-e454-45d3-aeb1-41bafe1ebdd0" providerId="ADAL" clId="{09A5FD5C-9614-4F97-A1B4-2FA5771A2C25}" dt="2023-03-01T12:18:33.531" v="1434" actId="1038"/>
          <ac:spMkLst>
            <pc:docMk/>
            <pc:sldMk cId="3333234275" sldId="318"/>
            <ac:spMk id="24" creationId="{67BA19D2-DA4E-261B-1C34-0EBC441BBD37}"/>
          </ac:spMkLst>
        </pc:spChg>
        <pc:spChg chg="add mod ord">
          <ac:chgData name="Kelly Reene" userId="c7ab6f41-e454-45d3-aeb1-41bafe1ebdd0" providerId="ADAL" clId="{09A5FD5C-9614-4F97-A1B4-2FA5771A2C25}" dt="2023-03-01T12:18:53.975" v="1458" actId="1038"/>
          <ac:spMkLst>
            <pc:docMk/>
            <pc:sldMk cId="3333234275" sldId="318"/>
            <ac:spMk id="25" creationId="{702990CD-20F2-6DE9-7852-ADBDF33D364F}"/>
          </ac:spMkLst>
        </pc:spChg>
        <pc:spChg chg="add mod ord">
          <ac:chgData name="Kelly Reene" userId="c7ab6f41-e454-45d3-aeb1-41bafe1ebdd0" providerId="ADAL" clId="{09A5FD5C-9614-4F97-A1B4-2FA5771A2C25}" dt="2023-03-01T12:14:17.760" v="1132" actId="1037"/>
          <ac:spMkLst>
            <pc:docMk/>
            <pc:sldMk cId="3333234275" sldId="318"/>
            <ac:spMk id="26" creationId="{27CA0E36-A6D6-16CD-4774-FAAECE19DF5F}"/>
          </ac:spMkLst>
        </pc:spChg>
        <pc:spChg chg="add mod ord">
          <ac:chgData name="Kelly Reene" userId="c7ab6f41-e454-45d3-aeb1-41bafe1ebdd0" providerId="ADAL" clId="{09A5FD5C-9614-4F97-A1B4-2FA5771A2C25}" dt="2023-03-01T12:14:12.306" v="1131" actId="554"/>
          <ac:spMkLst>
            <pc:docMk/>
            <pc:sldMk cId="3333234275" sldId="318"/>
            <ac:spMk id="29" creationId="{B615F1BF-02E7-AA45-9695-27B71468A494}"/>
          </ac:spMkLst>
        </pc:spChg>
        <pc:spChg chg="add mod ord">
          <ac:chgData name="Kelly Reene" userId="c7ab6f41-e454-45d3-aeb1-41bafe1ebdd0" providerId="ADAL" clId="{09A5FD5C-9614-4F97-A1B4-2FA5771A2C25}" dt="2023-03-01T12:17:48.829" v="1355" actId="1038"/>
          <ac:spMkLst>
            <pc:docMk/>
            <pc:sldMk cId="3333234275" sldId="318"/>
            <ac:spMk id="30" creationId="{A75CF7BB-C882-D57B-7ED0-36BE02E3071A}"/>
          </ac:spMkLst>
        </pc:spChg>
        <pc:spChg chg="add mod ord">
          <ac:chgData name="Kelly Reene" userId="c7ab6f41-e454-45d3-aeb1-41bafe1ebdd0" providerId="ADAL" clId="{09A5FD5C-9614-4F97-A1B4-2FA5771A2C25}" dt="2023-03-01T12:17:48.829" v="1355" actId="1038"/>
          <ac:spMkLst>
            <pc:docMk/>
            <pc:sldMk cId="3333234275" sldId="318"/>
            <ac:spMk id="31" creationId="{86626AE2-84E4-CD7E-073C-E8729C118FEA}"/>
          </ac:spMkLst>
        </pc:spChg>
        <pc:spChg chg="add mod ord">
          <ac:chgData name="Kelly Reene" userId="c7ab6f41-e454-45d3-aeb1-41bafe1ebdd0" providerId="ADAL" clId="{09A5FD5C-9614-4F97-A1B4-2FA5771A2C25}" dt="2023-03-01T12:18:33.531" v="1434" actId="1038"/>
          <ac:spMkLst>
            <pc:docMk/>
            <pc:sldMk cId="3333234275" sldId="318"/>
            <ac:spMk id="32" creationId="{965B6E88-F265-59BF-646F-FBF8BFBCD3BF}"/>
          </ac:spMkLst>
        </pc:spChg>
        <pc:spChg chg="add mod ord">
          <ac:chgData name="Kelly Reene" userId="c7ab6f41-e454-45d3-aeb1-41bafe1ebdd0" providerId="ADAL" clId="{09A5FD5C-9614-4F97-A1B4-2FA5771A2C25}" dt="2023-03-01T12:18:53.975" v="1458" actId="1038"/>
          <ac:spMkLst>
            <pc:docMk/>
            <pc:sldMk cId="3333234275" sldId="318"/>
            <ac:spMk id="33" creationId="{E0EBB5F6-BE73-E066-4926-D7101A3BA2C5}"/>
          </ac:spMkLst>
        </pc:spChg>
        <pc:picChg chg="add del">
          <ac:chgData name="Kelly Reene" userId="c7ab6f41-e454-45d3-aeb1-41bafe1ebdd0" providerId="ADAL" clId="{09A5FD5C-9614-4F97-A1B4-2FA5771A2C25}" dt="2023-03-01T11:45:59.089" v="609" actId="478"/>
          <ac:picMkLst>
            <pc:docMk/>
            <pc:sldMk cId="3333234275" sldId="318"/>
            <ac:picMk id="20" creationId="{B39F7AD9-2313-3613-C660-26F5971173BF}"/>
          </ac:picMkLst>
        </pc:picChg>
        <pc:picChg chg="add del">
          <ac:chgData name="Kelly Reene" userId="c7ab6f41-e454-45d3-aeb1-41bafe1ebdd0" providerId="ADAL" clId="{09A5FD5C-9614-4F97-A1B4-2FA5771A2C25}" dt="2023-03-01T12:00:23.531" v="843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09A5FD5C-9614-4F97-A1B4-2FA5771A2C25}" dt="2023-03-01T12:01:00.875" v="844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09A5FD5C-9614-4F97-A1B4-2FA5771A2C25}" dt="2023-03-01T12:01:02.212" v="845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09A5FD5C-9614-4F97-A1B4-2FA5771A2C25}" dt="2023-03-01T12:01:03.218" v="846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09A5FD5C-9614-4F97-A1B4-2FA5771A2C25}" dt="2023-03-01T12:01:04.122" v="847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09A5FD5C-9614-4F97-A1B4-2FA5771A2C25}" dt="2023-03-01T12:01:05.050" v="848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09A5FD5C-9614-4F97-A1B4-2FA5771A2C25}" dt="2023-03-01T12:17:48.829" v="1355" actId="1038"/>
          <ac:cxnSpMkLst>
            <pc:docMk/>
            <pc:sldMk cId="3333234275" sldId="318"/>
            <ac:cxnSpMk id="27" creationId="{AC6B288C-187F-B483-5701-4B132B832DC7}"/>
          </ac:cxnSpMkLst>
        </pc:cxnChg>
        <pc:cxnChg chg="add mod ord">
          <ac:chgData name="Kelly Reene" userId="c7ab6f41-e454-45d3-aeb1-41bafe1ebdd0" providerId="ADAL" clId="{09A5FD5C-9614-4F97-A1B4-2FA5771A2C25}" dt="2023-03-01T12:18:33.531" v="1434" actId="1038"/>
          <ac:cxnSpMkLst>
            <pc:docMk/>
            <pc:sldMk cId="3333234275" sldId="318"/>
            <ac:cxnSpMk id="28" creationId="{BA97076C-0C2F-F673-4DB1-05AE2D9F0DC5}"/>
          </ac:cxnSpMkLst>
        </pc:cxnChg>
        <pc:cxnChg chg="add mod ord">
          <ac:chgData name="Kelly Reene" userId="c7ab6f41-e454-45d3-aeb1-41bafe1ebdd0" providerId="ADAL" clId="{09A5FD5C-9614-4F97-A1B4-2FA5771A2C25}" dt="2023-03-01T12:16:16.150" v="1265" actId="1035"/>
          <ac:cxnSpMkLst>
            <pc:docMk/>
            <pc:sldMk cId="3333234275" sldId="318"/>
            <ac:cxnSpMk id="34" creationId="{CCB6A811-F125-1190-796C-196A92F41ABA}"/>
          </ac:cxnSpMkLst>
        </pc:cxnChg>
        <pc:cxnChg chg="add mod ord">
          <ac:chgData name="Kelly Reene" userId="c7ab6f41-e454-45d3-aeb1-41bafe1ebdd0" providerId="ADAL" clId="{09A5FD5C-9614-4F97-A1B4-2FA5771A2C25}" dt="2023-03-01T12:18:20.914" v="1407" actId="1038"/>
          <ac:cxnSpMkLst>
            <pc:docMk/>
            <pc:sldMk cId="3333234275" sldId="318"/>
            <ac:cxnSpMk id="35" creationId="{0E683592-F844-7A80-128C-320CCB3F537C}"/>
          </ac:cxnSpMkLst>
        </pc:cxnChg>
        <pc:cxnChg chg="add mod ord">
          <ac:chgData name="Kelly Reene" userId="c7ab6f41-e454-45d3-aeb1-41bafe1ebdd0" providerId="ADAL" clId="{09A5FD5C-9614-4F97-A1B4-2FA5771A2C25}" dt="2023-03-01T12:18:53.975" v="1458" actId="1038"/>
          <ac:cxnSpMkLst>
            <pc:docMk/>
            <pc:sldMk cId="3333234275" sldId="318"/>
            <ac:cxnSpMk id="36" creationId="{802637EA-298B-5424-0DE4-C902B3594F28}"/>
          </ac:cxnSpMkLst>
        </pc:cxnChg>
      </pc:sldChg>
      <pc:sldChg chg="modSp mod delCm">
        <pc:chgData name="Kelly Reene" userId="c7ab6f41-e454-45d3-aeb1-41bafe1ebdd0" providerId="ADAL" clId="{09A5FD5C-9614-4F97-A1B4-2FA5771A2C25}" dt="2023-03-01T11:18:53.614" v="5" actId="207"/>
        <pc:sldMkLst>
          <pc:docMk/>
          <pc:sldMk cId="1015837746" sldId="378"/>
        </pc:sldMkLst>
        <pc:spChg chg="mod">
          <ac:chgData name="Kelly Reene" userId="c7ab6f41-e454-45d3-aeb1-41bafe1ebdd0" providerId="ADAL" clId="{09A5FD5C-9614-4F97-A1B4-2FA5771A2C25}" dt="2023-03-01T11:18:41.810" v="3" actId="207"/>
          <ac:spMkLst>
            <pc:docMk/>
            <pc:sldMk cId="1015837746" sldId="378"/>
            <ac:spMk id="2" creationId="{C2911359-8A27-48F6-BBCB-447BB12D7065}"/>
          </ac:spMkLst>
        </pc:spChg>
        <pc:spChg chg="mod">
          <ac:chgData name="Kelly Reene" userId="c7ab6f41-e454-45d3-aeb1-41bafe1ebdd0" providerId="ADAL" clId="{09A5FD5C-9614-4F97-A1B4-2FA5771A2C25}" dt="2023-03-01T11:18:53.614" v="5" actId="207"/>
          <ac:spMkLst>
            <pc:docMk/>
            <pc:sldMk cId="1015837746" sldId="378"/>
            <ac:spMk id="3" creationId="{2E4958E6-1FB8-461D-AE2C-EE5BC16B8415}"/>
          </ac:spMkLst>
        </pc:spChg>
      </pc:sldChg>
      <pc:sldChg chg="del delCm">
        <pc:chgData name="Kelly Reene" userId="c7ab6f41-e454-45d3-aeb1-41bafe1ebdd0" providerId="ADAL" clId="{09A5FD5C-9614-4F97-A1B4-2FA5771A2C25}" dt="2023-03-01T11:18:59.538" v="6" actId="47"/>
        <pc:sldMkLst>
          <pc:docMk/>
          <pc:sldMk cId="3337492926" sldId="379"/>
        </pc:sldMkLst>
      </pc:sldChg>
      <pc:sldChg chg="del delCm">
        <pc:chgData name="Kelly Reene" userId="c7ab6f41-e454-45d3-aeb1-41bafe1ebdd0" providerId="ADAL" clId="{09A5FD5C-9614-4F97-A1B4-2FA5771A2C25}" dt="2023-03-01T11:19:03.418" v="7" actId="47"/>
        <pc:sldMkLst>
          <pc:docMk/>
          <pc:sldMk cId="381573354" sldId="380"/>
        </pc:sldMkLst>
      </pc:sldChg>
      <pc:sldChg chg="del delCm">
        <pc:chgData name="Kelly Reene" userId="c7ab6f41-e454-45d3-aeb1-41bafe1ebdd0" providerId="ADAL" clId="{09A5FD5C-9614-4F97-A1B4-2FA5771A2C25}" dt="2023-03-01T11:39:02.272" v="509" actId="47"/>
        <pc:sldMkLst>
          <pc:docMk/>
          <pc:sldMk cId="189454142" sldId="381"/>
        </pc:sldMkLst>
      </pc:sldChg>
      <pc:sldChg chg="del delCm">
        <pc:chgData name="Kelly Reene" userId="c7ab6f41-e454-45d3-aeb1-41bafe1ebdd0" providerId="ADAL" clId="{09A5FD5C-9614-4F97-A1B4-2FA5771A2C25}" dt="2023-03-01T11:41:43.204" v="569" actId="47"/>
        <pc:sldMkLst>
          <pc:docMk/>
          <pc:sldMk cId="333060467" sldId="382"/>
        </pc:sldMkLst>
      </pc:sldChg>
      <pc:sldChg chg="del delCm">
        <pc:chgData name="Kelly Reene" userId="c7ab6f41-e454-45d3-aeb1-41bafe1ebdd0" providerId="ADAL" clId="{09A5FD5C-9614-4F97-A1B4-2FA5771A2C25}" dt="2023-03-01T11:47:04.757" v="616" actId="47"/>
        <pc:sldMkLst>
          <pc:docMk/>
          <pc:sldMk cId="2553149479" sldId="383"/>
        </pc:sldMkLst>
      </pc:sldChg>
      <pc:sldChg chg="del delCm">
        <pc:chgData name="Kelly Reene" userId="c7ab6f41-e454-45d3-aeb1-41bafe1ebdd0" providerId="ADAL" clId="{09A5FD5C-9614-4F97-A1B4-2FA5771A2C25}" dt="2023-03-01T11:47:08.947" v="617" actId="47"/>
        <pc:sldMkLst>
          <pc:docMk/>
          <pc:sldMk cId="4142921022" sldId="384"/>
        </pc:sldMkLst>
      </pc:sldChg>
      <pc:sldChg chg="del delCm">
        <pc:chgData name="Kelly Reene" userId="c7ab6f41-e454-45d3-aeb1-41bafe1ebdd0" providerId="ADAL" clId="{09A5FD5C-9614-4F97-A1B4-2FA5771A2C25}" dt="2023-03-01T11:50:05.246" v="660" actId="47"/>
        <pc:sldMkLst>
          <pc:docMk/>
          <pc:sldMk cId="2703041438" sldId="385"/>
        </pc:sldMkLst>
      </pc:sldChg>
      <pc:sldChg chg="del delCm">
        <pc:chgData name="Kelly Reene" userId="c7ab6f41-e454-45d3-aeb1-41bafe1ebdd0" providerId="ADAL" clId="{09A5FD5C-9614-4F97-A1B4-2FA5771A2C25}" dt="2023-03-01T11:53:20.543" v="779" actId="47"/>
        <pc:sldMkLst>
          <pc:docMk/>
          <pc:sldMk cId="774021329" sldId="386"/>
        </pc:sldMkLst>
      </pc:sldChg>
      <pc:sldChg chg="del">
        <pc:chgData name="Kelly Reene" userId="c7ab6f41-e454-45d3-aeb1-41bafe1ebdd0" providerId="ADAL" clId="{09A5FD5C-9614-4F97-A1B4-2FA5771A2C25}" dt="2023-03-01T11:18:17.530" v="0" actId="47"/>
        <pc:sldMkLst>
          <pc:docMk/>
          <pc:sldMk cId="3932208154" sldId="3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ulture@pmi.or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767884" cy="1719262"/>
          </a:xfrm>
        </p:spPr>
        <p:txBody>
          <a:bodyPr/>
          <a:lstStyle/>
          <a:p>
            <a:r>
              <a:rPr lang="en-US" sz="3600" dirty="0">
                <a:latin typeface="Agrandir Medium"/>
                <a:cs typeface="Arial"/>
              </a:rPr>
              <a:t>PMI WERTE &amp; VERHALTENSWEISEN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 </a:t>
            </a:r>
            <a:r>
              <a:rPr lang="en-GB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weitere</a:t>
            </a:r>
            <a:r>
              <a:rPr lang="en-GB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Informationen</a:t>
            </a:r>
            <a:r>
              <a:rPr lang="en-GB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wenden</a:t>
            </a:r>
            <a:r>
              <a:rPr lang="en-GB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Sie </a:t>
            </a:r>
            <a:r>
              <a:rPr lang="en-GB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sich</a:t>
            </a:r>
            <a:r>
              <a:rPr lang="en-GB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bitte an: </a:t>
            </a:r>
            <a:r>
              <a:rPr lang="en-GB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culture@pmi.org</a:t>
            </a:r>
            <a:r>
              <a:rPr lang="en-GB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3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95211" y="1463224"/>
            <a:ext cx="2109222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2B008C"/>
                </a:solidFill>
                <a:latin typeface="Agrandir" pitchFamily="2" charset="77"/>
              </a:rPr>
              <a:t>Nach</a:t>
            </a:r>
            <a:r>
              <a:rPr lang="en-US" sz="2000" dirty="0">
                <a:solidFill>
                  <a:srgbClr val="2B008C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2B008C"/>
                </a:solidFill>
                <a:latin typeface="Agrandir" pitchFamily="2" charset="77"/>
              </a:rPr>
              <a:t>höheren</a:t>
            </a:r>
            <a:r>
              <a:rPr lang="en-US" sz="2000" dirty="0">
                <a:solidFill>
                  <a:srgbClr val="2B008C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2B008C"/>
                </a:solidFill>
                <a:latin typeface="Agrandir" pitchFamily="2" charset="77"/>
              </a:rPr>
              <a:t>Zielen</a:t>
            </a:r>
            <a:r>
              <a:rPr lang="en-US" sz="2000" dirty="0">
                <a:solidFill>
                  <a:srgbClr val="2B008C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2B008C"/>
                </a:solidFill>
                <a:latin typeface="Agrandir" pitchFamily="2" charset="77"/>
              </a:rPr>
              <a:t>streben</a:t>
            </a:r>
            <a:endParaRPr lang="en-US" sz="2000" dirty="0">
              <a:solidFill>
                <a:srgbClr val="2B008C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setzen Maßstäbe höchster Qualität, um den größten Nutzen für die PMI-Community zu erzielen. </a:t>
            </a:r>
          </a:p>
          <a:p>
            <a:pPr>
              <a:lnSpc>
                <a:spcPts val="1550"/>
              </a:lnSpc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sind richtungsweisend, denn wir denken langfristig und handeln kurzfristig.</a:t>
            </a:r>
          </a:p>
          <a:p>
            <a:pPr>
              <a:lnSpc>
                <a:spcPts val="1550"/>
              </a:lnSpc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haben keine Angst, Verantwortung für unser Tun zu übernehmen, und wissen, dass jeder Schritt zählt.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222172" y="1463224"/>
            <a:ext cx="2045185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Einfach</a:t>
            </a:r>
            <a:r>
              <a:rPr lang="en-US" sz="2000" dirty="0">
                <a:solidFill>
                  <a:schemeClr val="accent1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im</a:t>
            </a:r>
            <a:r>
              <a:rPr lang="en-US" sz="2000" dirty="0">
                <a:solidFill>
                  <a:schemeClr val="accent1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Umgang</a:t>
            </a:r>
            <a:r>
              <a:rPr lang="en-US" sz="2000" dirty="0">
                <a:solidFill>
                  <a:schemeClr val="accent1"/>
                </a:solidFill>
                <a:latin typeface="Agrandir" pitchFamily="2" charset="77"/>
              </a:rPr>
              <a:t> sein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Der Umgang mit uns ist einfach.</a:t>
            </a:r>
          </a:p>
          <a:p>
            <a:pPr>
              <a:lnSpc>
                <a:spcPts val="1550"/>
              </a:lnSpc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Wenn wir auf Schwierigkeiten stoßen, suchen wir nach einem besseren Weg.</a:t>
            </a:r>
          </a:p>
          <a:p>
            <a:pPr>
              <a:lnSpc>
                <a:spcPts val="1550"/>
              </a:lnSpc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setzen die wirksamsten Maßnahmen an erste Stelle und verwirklichen sie ohne Umwege.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4979740" y="1463224"/>
            <a:ext cx="2045185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05BFE0"/>
                </a:solidFill>
                <a:latin typeface="Agrandir" pitchFamily="2" charset="77"/>
              </a:rPr>
              <a:t>Einladend</a:t>
            </a:r>
            <a:r>
              <a:rPr lang="en-US" sz="2000" dirty="0">
                <a:solidFill>
                  <a:srgbClr val="05BFE0"/>
                </a:solidFill>
                <a:latin typeface="Agrandir" pitchFamily="2" charset="77"/>
              </a:rPr>
              <a:t> sein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schaffen für jeden ein echtes Gefühl der Zugehörigkeit, weil unsere Unterschiede uns stärker machen.</a:t>
            </a:r>
          </a:p>
          <a:p>
            <a:pPr>
              <a:lnSpc>
                <a:spcPts val="1550"/>
              </a:lnSpc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handeln menschlich, zeigen Fürsorge, Mitgefühl und Respekt für die Bedürfnisse unserer Mitmenschen.</a:t>
            </a:r>
          </a:p>
          <a:p>
            <a:pPr>
              <a:lnSpc>
                <a:spcPts val="1550"/>
              </a:lnSpc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legen gute Absichten zugrunde und versuchen zu verstehen, statt zu urteilen.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41287" y="1463224"/>
            <a:ext cx="2045185" cy="354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Wissbegierig</a:t>
            </a:r>
            <a:r>
              <a:rPr lang="en-US" sz="2000" dirty="0">
                <a:solidFill>
                  <a:srgbClr val="8A66C4"/>
                </a:solidFill>
                <a:latin typeface="Agrandir" pitchFamily="2" charset="77"/>
              </a:rPr>
              <a:t> sein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suchen stets nach Wegen, wie wir der PMI-Community besser dienen können.</a:t>
            </a:r>
          </a:p>
          <a:p>
            <a:pPr>
              <a:lnSpc>
                <a:spcPts val="1550"/>
              </a:lnSpc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nehmen Herausforderungen als Chance zur Innovation an.</a:t>
            </a:r>
          </a:p>
          <a:p>
            <a:pPr>
              <a:lnSpc>
                <a:spcPts val="1550"/>
              </a:lnSpc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erkennen Fehler frühzeitig, um schneller ans Ziel zu kommen.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14328" y="1463224"/>
            <a:ext cx="2256077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Gemeinsam</a:t>
            </a: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schaffen</a:t>
            </a: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wir</a:t>
            </a: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 das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knüpfen tiefe, vertrauensvolle Beziehungen, die uns dabei helfen, gemeinsam auf unsere Mission hinzuarbeiten.</a:t>
            </a:r>
          </a:p>
          <a:p>
            <a:pPr>
              <a:lnSpc>
                <a:spcPts val="1550"/>
              </a:lnSpc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Unser gemeinsamer Zweck eint uns als Community und treibt uns an, etwas zu bewirken.</a:t>
            </a:r>
          </a:p>
          <a:p>
            <a:pPr>
              <a:lnSpc>
                <a:spcPts val="1550"/>
              </a:lnSpc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Wir handeln nach unseren weltweiten Zielen und liefern Ergebnisse in unserem Umfeld vor Ort.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250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</a:t>
            </a:r>
            <a:r>
              <a:rPr lang="en-US" sz="2800" dirty="0" err="1">
                <a:latin typeface="Agrandir Bold" panose="00000800000000000000" pitchFamily="2" charset="0"/>
              </a:rPr>
              <a:t>Werte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462FA0-9940-96CA-0ECB-DBCF42D7C538}"/>
              </a:ext>
            </a:extLst>
          </p:cNvPr>
          <p:cNvSpPr/>
          <p:nvPr/>
        </p:nvSpPr>
        <p:spPr>
          <a:xfrm>
            <a:off x="4944104" y="915573"/>
            <a:ext cx="2264514" cy="521208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72A471-7B32-2F83-083E-EA04F4CF1933}"/>
              </a:ext>
            </a:extLst>
          </p:cNvPr>
          <p:cNvSpPr/>
          <p:nvPr/>
        </p:nvSpPr>
        <p:spPr>
          <a:xfrm>
            <a:off x="4951814" y="917599"/>
            <a:ext cx="2240280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E1375D-1146-4EE9-1407-705C3C4F65ED}"/>
              </a:ext>
            </a:extLst>
          </p:cNvPr>
          <p:cNvSpPr/>
          <p:nvPr/>
        </p:nvSpPr>
        <p:spPr>
          <a:xfrm>
            <a:off x="7312243" y="917599"/>
            <a:ext cx="2240280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A7EE5E-BB96-1A3C-863C-F8D651C869A5}"/>
              </a:ext>
            </a:extLst>
          </p:cNvPr>
          <p:cNvSpPr/>
          <p:nvPr/>
        </p:nvSpPr>
        <p:spPr>
          <a:xfrm>
            <a:off x="9689811" y="917599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8D54E26-3F16-417A-0CDB-52B706D9EDF5}"/>
              </a:ext>
            </a:extLst>
          </p:cNvPr>
          <p:cNvSpPr/>
          <p:nvPr/>
        </p:nvSpPr>
        <p:spPr>
          <a:xfrm>
            <a:off x="191020" y="917599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8B3993-B955-A522-5731-3E34DFAE23DC}"/>
              </a:ext>
            </a:extLst>
          </p:cNvPr>
          <p:cNvSpPr/>
          <p:nvPr/>
        </p:nvSpPr>
        <p:spPr>
          <a:xfrm>
            <a:off x="182447" y="915573"/>
            <a:ext cx="2267712" cy="521208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303A13-F106-6114-E9AE-A1C6C68EB6BB}"/>
              </a:ext>
            </a:extLst>
          </p:cNvPr>
          <p:cNvSpPr/>
          <p:nvPr/>
        </p:nvSpPr>
        <p:spPr>
          <a:xfrm>
            <a:off x="2566730" y="917599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8F73C6-C5A2-8DD2-7974-B0356BDBE3A1}"/>
              </a:ext>
            </a:extLst>
          </p:cNvPr>
          <p:cNvSpPr/>
          <p:nvPr/>
        </p:nvSpPr>
        <p:spPr>
          <a:xfrm>
            <a:off x="2560064" y="915573"/>
            <a:ext cx="2267712" cy="52120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833803-6C66-62EC-B5DE-0473650DBDAF}"/>
              </a:ext>
            </a:extLst>
          </p:cNvPr>
          <p:cNvSpPr/>
          <p:nvPr/>
        </p:nvSpPr>
        <p:spPr>
          <a:xfrm>
            <a:off x="7303199" y="915573"/>
            <a:ext cx="2267712" cy="52120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8BDA99-6E8D-3189-69E6-6CD67D8BC5F2}"/>
              </a:ext>
            </a:extLst>
          </p:cNvPr>
          <p:cNvSpPr/>
          <p:nvPr/>
        </p:nvSpPr>
        <p:spPr>
          <a:xfrm>
            <a:off x="9684057" y="915573"/>
            <a:ext cx="2286348" cy="521208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359512"/>
            <a:ext cx="5871471" cy="460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FF610F"/>
                </a:solidFill>
                <a:latin typeface="Agrandir" pitchFamily="2" charset="77"/>
              </a:rPr>
              <a:t>Einfach</a:t>
            </a:r>
            <a:r>
              <a:rPr lang="en-US" sz="2900" dirty="0">
                <a:solidFill>
                  <a:srgbClr val="FF610F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FF610F"/>
                </a:solidFill>
                <a:latin typeface="Agrandir" pitchFamily="2" charset="77"/>
              </a:rPr>
              <a:t>im</a:t>
            </a:r>
            <a:r>
              <a:rPr lang="en-US" sz="2900" dirty="0">
                <a:solidFill>
                  <a:srgbClr val="FF610F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FF610F"/>
                </a:solidFill>
                <a:latin typeface="Agrandir" pitchFamily="2" charset="77"/>
              </a:rPr>
              <a:t>Umgang</a:t>
            </a:r>
            <a:r>
              <a:rPr lang="en-US" sz="2900" dirty="0">
                <a:solidFill>
                  <a:srgbClr val="FF610F"/>
                </a:solidFill>
                <a:latin typeface="Agrandir" pitchFamily="2" charset="77"/>
              </a:rPr>
              <a:t> sein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latin typeface="Agrandir" panose="00000500000000000000" pitchFamily="2" charset="0"/>
              </a:rPr>
              <a:t>Der Umgang mit uns ist einfach.</a:t>
            </a:r>
          </a:p>
          <a:p>
            <a:pPr>
              <a:lnSpc>
                <a:spcPts val="1550"/>
              </a:lnSpc>
            </a:pPr>
            <a:endParaRPr lang="de-DE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latin typeface="Agrandir" panose="00000500000000000000" pitchFamily="2" charset="0"/>
              </a:rPr>
              <a:t>Wenn wir auf Schwierigkeiten stoßen, suchen wir nach einem besseren Weg.</a:t>
            </a:r>
          </a:p>
          <a:p>
            <a:pPr>
              <a:lnSpc>
                <a:spcPts val="1550"/>
              </a:lnSpc>
            </a:pPr>
            <a:endParaRPr lang="de-DE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latin typeface="Agrandir" panose="00000500000000000000" pitchFamily="2" charset="0"/>
              </a:rPr>
              <a:t>Wir setzen die wirksamsten Maßnahmen an erste Stelle und verwirklichen sie ohne Umwege.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FF610F"/>
                </a:solidFill>
                <a:latin typeface="Agrandir Medium" pitchFamily="2" charset="77"/>
              </a:rPr>
              <a:t>Verhaltensweisen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Meine Wortwahl ist offen und freundlich, damit ich schnell zum richtigen Ergebnis komme.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sorge für klare, einfache und transparente Kommunikation und Beziehungen, die den Bedürfnissen der beteiligten Personen entsprechen.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Nach Möglichkeit baue ich Komplexität ab und beseitige Hindernisse.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binde die richtigen Leute auf die richtige Art und Weise ein.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handle nach Möglichkeit schnell, suche bei Bedarf Rat und Informationen und verfüge über die Erfahrung bzw. Daten, die meine Entscheidungen untermauern.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Manchmal sage ich „nein“, damit ich „ja“ zu den Angelegenheiten sagen kann, die am wichtigsten sind.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368644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359512"/>
            <a:ext cx="5939943" cy="5078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2B008C"/>
                </a:solidFill>
                <a:latin typeface="Agrandir" pitchFamily="2" charset="77"/>
              </a:rPr>
              <a:t>Nach</a:t>
            </a:r>
            <a:r>
              <a:rPr lang="en-US" sz="2900" dirty="0">
                <a:solidFill>
                  <a:srgbClr val="2B008C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2B008C"/>
                </a:solidFill>
                <a:latin typeface="Agrandir" pitchFamily="2" charset="77"/>
              </a:rPr>
              <a:t>höheren</a:t>
            </a:r>
            <a:r>
              <a:rPr lang="en-US" sz="2900" dirty="0">
                <a:solidFill>
                  <a:srgbClr val="2B008C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2B008C"/>
                </a:solidFill>
                <a:latin typeface="Agrandir" pitchFamily="2" charset="77"/>
              </a:rPr>
              <a:t>Zielen</a:t>
            </a:r>
            <a:r>
              <a:rPr lang="en-US" sz="2900" dirty="0">
                <a:solidFill>
                  <a:srgbClr val="2B008C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2B008C"/>
                </a:solidFill>
                <a:latin typeface="Agrandir" pitchFamily="2" charset="77"/>
              </a:rPr>
              <a:t>streben</a:t>
            </a:r>
            <a:endParaRPr lang="en-US" sz="2900" dirty="0">
              <a:solidFill>
                <a:srgbClr val="2B008C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de-DE" sz="1400" dirty="0">
                <a:latin typeface="Agrandir" panose="00000500000000000000" pitchFamily="2" charset="0"/>
              </a:rPr>
              <a:t>Wir setzen Maßstäbe höchster Qualität, um den größten Nutzen für die PMI-Community zu erzielen. </a:t>
            </a:r>
          </a:p>
          <a:p>
            <a:pPr>
              <a:lnSpc>
                <a:spcPts val="1450"/>
              </a:lnSpc>
            </a:pPr>
            <a:endParaRPr lang="de-DE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de-DE" sz="1400" dirty="0">
                <a:latin typeface="Agrandir" panose="00000500000000000000" pitchFamily="2" charset="0"/>
              </a:rPr>
              <a:t>Wir sind richtungsweisend, denn wir denken langfristig und handeln kurzfristig.</a:t>
            </a:r>
          </a:p>
          <a:p>
            <a:pPr>
              <a:lnSpc>
                <a:spcPts val="1450"/>
              </a:lnSpc>
            </a:pPr>
            <a:endParaRPr lang="de-DE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de-DE" sz="1400" dirty="0">
                <a:latin typeface="Agrandir" panose="00000500000000000000" pitchFamily="2" charset="0"/>
              </a:rPr>
              <a:t>Wir haben keine Angst, Verantwortung für unser Tun zu übernehmen, und wissen, dass jeder Schritt zählt.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2B008C"/>
                </a:solidFill>
                <a:latin typeface="Agrandir Medium" pitchFamily="2" charset="77"/>
              </a:rPr>
              <a:t>Verhaltensweisen</a:t>
            </a:r>
            <a:r>
              <a:rPr lang="en-US" sz="1200" dirty="0">
                <a:solidFill>
                  <a:srgbClr val="2B008C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Bei der Arbeit sorge ich stets für hervorragende Ergebnisse und suche ständig nach Wegen der Verbesserung.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halte mich über Branchentrends auf dem Laufenden und nutze diese Erkenntnisse dazu, die Qualität meiner Arbeit noch weiter zu optimieren.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handle schnell, nachhaltig und gehe kalkulierbare</a:t>
            </a:r>
            <a:r>
              <a:rPr lang="de-DE" sz="1100" dirty="0">
                <a:solidFill>
                  <a:srgbClr val="00B050"/>
                </a:solidFill>
                <a:latin typeface="Agrandir" pitchFamily="2" charset="77"/>
              </a:rPr>
              <a:t> </a:t>
            </a: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Risiken ein, ohne die langfristigen Auswirkungen außer Acht zu lassen.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bin selbstkritisch und hole regelmäßig Feedback ein, das ich als Hilfsmittel</a:t>
            </a:r>
            <a:r>
              <a:rPr lang="de-DE" sz="1100" dirty="0">
                <a:solidFill>
                  <a:srgbClr val="00B050"/>
                </a:solidFill>
                <a:latin typeface="Agrandir" pitchFamily="2" charset="77"/>
              </a:rPr>
              <a:t> </a:t>
            </a: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zur persönlichen Weiterentwicklung begrüße.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bin handlungsorientiert und übernehme Verantwortung für das Ergebnis.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handle ethisch einwandfrei und mit Integrität, halte Verpflichtungen ein und vertraue darauf, dass meine Mitmenschen dasselbe tun.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486779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359512"/>
            <a:ext cx="5871471" cy="498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05BFE0"/>
                </a:solidFill>
                <a:latin typeface="Agrandir" pitchFamily="2" charset="77"/>
              </a:rPr>
              <a:t>Einladend</a:t>
            </a:r>
            <a:r>
              <a:rPr lang="en-US" sz="2900" dirty="0">
                <a:solidFill>
                  <a:srgbClr val="05BFE0"/>
                </a:solidFill>
                <a:latin typeface="Agrandir" pitchFamily="2" charset="77"/>
              </a:rPr>
              <a:t> sein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latin typeface="Agrandir" panose="00000500000000000000" pitchFamily="2" charset="0"/>
              </a:rPr>
              <a:t>Wir schaffen für jeden ein echtes Gefühl der Zugehörigkeit, weil unsere Unterschiede uns stärker machen.</a:t>
            </a:r>
          </a:p>
          <a:p>
            <a:pPr>
              <a:lnSpc>
                <a:spcPts val="1550"/>
              </a:lnSpc>
            </a:pPr>
            <a:endParaRPr lang="de-DE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latin typeface="Agrandir" panose="00000500000000000000" pitchFamily="2" charset="0"/>
              </a:rPr>
              <a:t>Wir handeln menschlich, zeigen Fürsorge, Mitgefühl und Respekt für die Bedürfnisse unserer Mitmenschen.</a:t>
            </a:r>
          </a:p>
          <a:p>
            <a:pPr>
              <a:lnSpc>
                <a:spcPts val="1550"/>
              </a:lnSpc>
            </a:pPr>
            <a:endParaRPr lang="de-DE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latin typeface="Agrandir" panose="00000500000000000000" pitchFamily="2" charset="0"/>
              </a:rPr>
              <a:t>Wir legen gute Absichten zugrunde und versuchen zu verstehen, statt zu urteilen.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5BFE0"/>
                </a:solidFill>
                <a:latin typeface="Agrandir Medium" pitchFamily="2" charset="77"/>
              </a:rPr>
              <a:t>Verhaltensweisen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Wenn ich Respektlosigkeit, Voreingenommenheit oder Diskriminierung begegne, sage ich etwas.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schaffe ein sicheres, solidarisches und respektvolles Umfeld, wo wir alle unsere Bedürfnisse äußern können und jede Stimme gehört wird.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bin mir meiner eigenen Blickweise und meines Hintergrundes bewusst.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nehme mir Zeit, die Herkunft und die besonderen Bedürfnisse, Erfahrungen und Perspektiven meiner Mitmenschen zu verstehen.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Meinen Mitmenschen gegenüber zeige ich Mitgefühl, sehe ihre besten Seiten und finde Chancen für unseren partnerschaftlichen Erfolg.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achte auf mein eigenes körperliches und seelisches Wohlergehen und gebe meinen Mitmenschen ebenfalls die Möglichkeit dazu.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619980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359512"/>
            <a:ext cx="5871471" cy="450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Wissbegierig</a:t>
            </a:r>
            <a:r>
              <a:rPr lang="en-US" sz="2900" dirty="0">
                <a:solidFill>
                  <a:srgbClr val="8A66C4"/>
                </a:solidFill>
                <a:latin typeface="Agrandir" pitchFamily="2" charset="77"/>
              </a:rPr>
              <a:t> sein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de-DE" sz="1400" dirty="0">
                <a:latin typeface="Agrandir" panose="00000500000000000000" pitchFamily="2" charset="0"/>
              </a:rPr>
              <a:t>Wir suchen stets nach Wegen, wie wir der PMI-Community besser dienen können.</a:t>
            </a:r>
          </a:p>
          <a:p>
            <a:pPr>
              <a:lnSpc>
                <a:spcPts val="1450"/>
              </a:lnSpc>
            </a:pPr>
            <a:endParaRPr lang="de-DE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de-DE" sz="1400" dirty="0">
                <a:latin typeface="Agrandir" panose="00000500000000000000" pitchFamily="2" charset="0"/>
              </a:rPr>
              <a:t>Wir nehmen Herausforderungen als Chance zur Innovation an.</a:t>
            </a:r>
          </a:p>
          <a:p>
            <a:pPr>
              <a:lnSpc>
                <a:spcPts val="1450"/>
              </a:lnSpc>
            </a:pPr>
            <a:endParaRPr lang="de-DE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de-DE" sz="1400" dirty="0">
                <a:latin typeface="Agrandir" panose="00000500000000000000" pitchFamily="2" charset="0"/>
              </a:rPr>
              <a:t>Wir erkennen Fehler frühzeitig, um schneller ans Ziel zu kommen.</a:t>
            </a:r>
            <a:endParaRPr lang="de-DE" sz="1400" dirty="0">
              <a:solidFill>
                <a:srgbClr val="00B050"/>
              </a:solidFill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8466C4"/>
                </a:solidFill>
                <a:latin typeface="Agrandir Medium" pitchFamily="2" charset="77"/>
              </a:rPr>
              <a:t>Verhaltensweisen</a:t>
            </a:r>
            <a:r>
              <a:rPr lang="en-US" sz="1200" dirty="0">
                <a:solidFill>
                  <a:srgbClr val="84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2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denke kritisch und schlage Lösungen vor, die den Bedürfnissen der PMI-Community besser gerecht werden.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schaue über PMI hinaus und suche nach neuen Wegen zur Wertschöpfung und Verbesserung.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ergreife die Initiative und übernehme Verantwortung für die Lösung der Probleme, mit denen ich konfrontiert werde.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bleibe offen und neugierig und nehme Chancen für Veränderung an.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schaffe ein Umfeld, in dem man auf dem Weg zu Verbesserungen ungefährdet experimentieren und über Fehler reden kann.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lerne ständig von meinen Mitmenschen und erkenne, dass es immer mehr als einen möglichen „richtigen“ Weg nach vorn gibt.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135491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359512"/>
            <a:ext cx="5871471" cy="518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Gemeinsam</a:t>
            </a:r>
            <a:r>
              <a:rPr lang="en-US" sz="29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schaffen</a:t>
            </a:r>
            <a:r>
              <a:rPr lang="en-US" sz="29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wir</a:t>
            </a:r>
            <a:r>
              <a:rPr lang="en-US" sz="2900" dirty="0">
                <a:solidFill>
                  <a:srgbClr val="0080A8"/>
                </a:solidFill>
                <a:latin typeface="Agrandir" pitchFamily="2" charset="77"/>
              </a:rPr>
              <a:t> das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latin typeface="Agrandir" panose="00000500000000000000" pitchFamily="2" charset="0"/>
              </a:rPr>
              <a:t>Wir knüpfen tiefe, vertrauensvolle Beziehungen, die uns dabei helfen, gemeinsam auf unsere Mission hinzuarbeiten.</a:t>
            </a:r>
          </a:p>
          <a:p>
            <a:pPr>
              <a:lnSpc>
                <a:spcPts val="1550"/>
              </a:lnSpc>
            </a:pPr>
            <a:endParaRPr lang="de-DE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latin typeface="Agrandir" panose="00000500000000000000" pitchFamily="2" charset="0"/>
              </a:rPr>
              <a:t>Unser gemeinsamer Zweck eint uns als Community und treibt uns an, etwas zu bewirken.</a:t>
            </a:r>
          </a:p>
          <a:p>
            <a:pPr>
              <a:lnSpc>
                <a:spcPts val="1550"/>
              </a:lnSpc>
            </a:pPr>
            <a:endParaRPr lang="de-DE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400" dirty="0">
                <a:latin typeface="Agrandir" panose="00000500000000000000" pitchFamily="2" charset="0"/>
              </a:rPr>
              <a:t>Wir handeln nach unseren weltweiten Zielen und liefern Ergebnisse in unserem Umfeld vor Ort.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100" dirty="0" err="1">
                <a:solidFill>
                  <a:srgbClr val="0080A8"/>
                </a:solidFill>
                <a:latin typeface="Agrandir Medium" pitchFamily="2" charset="77"/>
              </a:rPr>
              <a:t>Verhaltensweisen</a:t>
            </a:r>
            <a:r>
              <a:rPr lang="en-US" sz="11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de-DE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knüpfe persönliche Beziehungen von Dauer, nicht nur Kontakte.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höre aktiv zu und finde Wege zur gemeinschaftlichen Erarbeitung von Lösungen.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Erfolge und Erkenntnisse sind Grund zur Freude, denn so können wir alle wachsen und schneller vorankommen.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unterstütze mein Umfeld, denn ich weiß, dass ich nur dann erfolgreich sein kann, wenn wir alle Erfolg haben.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gewähre Freiheiten innerhalb eines klaren Regelwerks und sorge für sinnstiftende Selbstwertsteigerung.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achte auf die Wirkung, die mein Tun auf alle Mitglieder der PMI-Community hat, und strebe mit meiner Tätigkeit nach dem besten Gesamtergebnis im Dienste unserer Mission.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60263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59739" y="1039877"/>
            <a:ext cx="2227836" cy="567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de-DE" sz="1050" dirty="0">
                <a:latin typeface="Agrandir" panose="00000500000000000000" pitchFamily="2" charset="0"/>
              </a:rPr>
              <a:t>Der Umgang mit uns ist einfach.</a:t>
            </a:r>
          </a:p>
          <a:p>
            <a:pPr>
              <a:lnSpc>
                <a:spcPts val="1450"/>
              </a:lnSpc>
            </a:pPr>
            <a:endParaRPr lang="de-DE" sz="105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de-DE" sz="1050" dirty="0">
                <a:latin typeface="Agrandir" panose="00000500000000000000" pitchFamily="2" charset="0"/>
              </a:rPr>
              <a:t>Wenn wir auf Schwierigkeiten stoßen, suchen wir nach einem besseren Weg.</a:t>
            </a:r>
          </a:p>
          <a:p>
            <a:pPr>
              <a:lnSpc>
                <a:spcPts val="1450"/>
              </a:lnSpc>
            </a:pPr>
            <a:endParaRPr lang="de-DE" sz="105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de-DE" sz="1050" dirty="0">
                <a:latin typeface="Agrandir" panose="00000500000000000000" pitchFamily="2" charset="0"/>
              </a:rPr>
              <a:t>Wir setzen die wirksamsten Maßnahmen an erste Stelle und verwirklichen sie ohne Umwege.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FF610F"/>
                </a:solidFill>
                <a:latin typeface="Agrandir Medium" pitchFamily="2" charset="77"/>
              </a:rPr>
              <a:t>Verhaltensweisen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Meine Wortwahl ist offen und freundlich, damit ich schnell zum richtigen Ergebnis komme</a:t>
            </a:r>
            <a:r>
              <a:rPr lang="de-DE" sz="850" dirty="0">
                <a:solidFill>
                  <a:srgbClr val="00B050"/>
                </a:solidFill>
                <a:latin typeface="Agrandir" pitchFamily="2" charset="77"/>
              </a:rPr>
              <a:t>.</a:t>
            </a:r>
            <a:endParaRPr lang="de-DE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sorge für klare, einfache und transparente Kommunikation und Beziehungen, die den Bedürfnissen der beteiligten Personen entsprechen.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Nach Möglichkeit baue ich Komplexität ab und beseitige Hindernisse.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binde die richtigen Leute auf die richtige Art und Weise ein</a:t>
            </a:r>
            <a:r>
              <a:rPr lang="de-DE" sz="850" dirty="0">
                <a:solidFill>
                  <a:srgbClr val="00B050"/>
                </a:solidFill>
                <a:latin typeface="Agrandir" pitchFamily="2" charset="77"/>
              </a:rPr>
              <a:t>.</a:t>
            </a:r>
            <a:endParaRPr lang="de-DE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handle nach Möglichkeit schnell, suche bei Bedarf Rat und Informationen und verfüge über die Erfahrung bzw. Daten, die meine Entscheidungen untermauern.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Manchmal sage ich „nein“, damit ich „ja“ zu den Angelegenheiten sagen kann, die am wichtigsten sind.</a:t>
            </a:r>
          </a:p>
          <a:p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423770" y="1039877"/>
            <a:ext cx="2391143" cy="5760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de-DE" sz="1050" dirty="0">
                <a:latin typeface="Agrandir" panose="00000500000000000000" pitchFamily="2" charset="0"/>
              </a:rPr>
              <a:t>Wir setzen Maßstäbe höchster Qualität, um den größten Nutzen für die PMI-Community zu erzielen. </a:t>
            </a:r>
          </a:p>
          <a:p>
            <a:pPr>
              <a:lnSpc>
                <a:spcPts val="1200"/>
              </a:lnSpc>
            </a:pPr>
            <a:endParaRPr lang="de-DE" sz="105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de-DE" sz="1050" dirty="0">
                <a:latin typeface="Agrandir" panose="00000500000000000000" pitchFamily="2" charset="0"/>
              </a:rPr>
              <a:t>Wir sind richtungsweisend, denn wir denken langfristig und handeln kurzfristig.</a:t>
            </a:r>
          </a:p>
          <a:p>
            <a:pPr>
              <a:lnSpc>
                <a:spcPts val="1200"/>
              </a:lnSpc>
            </a:pPr>
            <a:endParaRPr lang="de-DE" sz="105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de-DE" sz="1050" dirty="0">
                <a:latin typeface="Agrandir" panose="00000500000000000000" pitchFamily="2" charset="0"/>
              </a:rPr>
              <a:t>Wir haben keine Angst, Verantwortung für unser Tun zu übernehmen, und wissen, dass jeder Schritt zählt.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4F17A8"/>
                </a:solidFill>
                <a:latin typeface="Agrandir Medium" pitchFamily="2" charset="77"/>
              </a:rPr>
              <a:t>Verhaltensweisen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Bei der Arbeit sorge ich stets für hervorragende Ergebnisse und suche ständig nach Wegen der Verbesserung.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halte mich über Branchentrends auf dem Laufenden und nutze diese Erkenntnisse dazu, die Qualität meiner Arbeit noch weiter zu optimieren.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handle schnell, nachhaltig und gehe kalkulierbare Risiken ein, ohne die langfristigen Auswirkungen außer Acht zu lassen.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bin selbstkritisch und hole regelmäßig Feedback ein, das ich als Hilfsmittel zur persönlichen Weiterentwicklung begrüße.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bin handlungsorientiert und übernehme Verantwortung für das Ergebnis.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handle ethisch einwandfrei und mit Integrität, halte Verpflichtungen ein und vertraue darauf, dass meine Mitmenschen dasselbe tun.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835224" y="1039877"/>
            <a:ext cx="2495009" cy="5926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de-DE" sz="1050" dirty="0">
                <a:latin typeface="Agrandir" panose="00000500000000000000" pitchFamily="2" charset="0"/>
              </a:rPr>
              <a:t>Wir schaffen für jeden ein echtes Gefühl der Zugehörigkeit, weil unsere Unterschiede uns stärker machen.</a:t>
            </a:r>
          </a:p>
          <a:p>
            <a:pPr>
              <a:lnSpc>
                <a:spcPts val="1250"/>
              </a:lnSpc>
            </a:pPr>
            <a:endParaRPr lang="de-DE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de-DE" sz="1050" dirty="0">
                <a:latin typeface="Agrandir" panose="00000500000000000000" pitchFamily="2" charset="0"/>
              </a:rPr>
              <a:t>Wir handeln menschlich, zeigen Fürsorge, Mitgefühl und Respekt für die Bedürfnisse unserer Mitmenschen.</a:t>
            </a:r>
          </a:p>
          <a:p>
            <a:pPr>
              <a:lnSpc>
                <a:spcPts val="1250"/>
              </a:lnSpc>
            </a:pPr>
            <a:endParaRPr lang="de-DE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de-DE" sz="1050" dirty="0">
                <a:latin typeface="Agrandir" panose="00000500000000000000" pitchFamily="2" charset="0"/>
              </a:rPr>
              <a:t>Wir legen gute Absichten zugrunde und versuchen zu verstehen, statt zu urteilen.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5BFE0"/>
                </a:solidFill>
                <a:latin typeface="Agrandir Medium" pitchFamily="2" charset="77"/>
              </a:rPr>
              <a:t>Verhaltensweisen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Wenn ich Respektlosigkeit, Voreingenommenheit oder Diskriminierung begegne, sage ich etwas.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schaffe ein sicheres, solidarisches und respektvolles Umfeld, wo wir alle unsere Bedürfnisse äußern können und jede Stimme gehört wird.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bin mir meiner eigenen Blickweise und meines Hintergrundes bewusst.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nehme mir Zeit, die Herkunft und die besonderen Bedürfnisse, Erfahrungen und Perspektiven meiner Mitmenschen zu verstehen.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Meinen Mitmenschen gegenüber zeige ich Mitgefühl, sehe ihre besten Seiten und finde Chancen für unseren partnerschaftlichen Erfolg.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achte auf mein eigenes körperliches und seelisches Wohlergehen und gebe meinen Mitmenschen ebenfalls die Möglichkeit dazu.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331951" y="1039877"/>
            <a:ext cx="2233514" cy="541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de-DE" sz="1050" dirty="0">
                <a:latin typeface="Agrandir" panose="00000500000000000000" pitchFamily="2" charset="0"/>
              </a:rPr>
              <a:t>Wir suchen stets nach Wegen, wie wir der PMI-Community besser dienen können.</a:t>
            </a:r>
          </a:p>
          <a:p>
            <a:pPr>
              <a:lnSpc>
                <a:spcPts val="1250"/>
              </a:lnSpc>
            </a:pPr>
            <a:endParaRPr lang="de-DE" sz="105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050" dirty="0">
                <a:latin typeface="Agrandir" panose="00000500000000000000" pitchFamily="2" charset="0"/>
              </a:rPr>
              <a:t>Wir nehmen Herausforderungen als Chance zur Innovation an.</a:t>
            </a:r>
          </a:p>
          <a:p>
            <a:pPr>
              <a:lnSpc>
                <a:spcPts val="1250"/>
              </a:lnSpc>
            </a:pPr>
            <a:endParaRPr lang="de-DE" sz="105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de-DE" sz="1050" dirty="0">
                <a:latin typeface="Agrandir" panose="00000500000000000000" pitchFamily="2" charset="0"/>
              </a:rPr>
              <a:t>Wir erkennen Fehler frühzeitig, um schneller ans Ziel zu kommen.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8A66C4"/>
                </a:solidFill>
                <a:latin typeface="Agrandir Medium" pitchFamily="2" charset="77"/>
              </a:rPr>
              <a:t>Verhaltensweisen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denke kritisch und schlage Lösungen vor, die den Bedürfnissen der PMI-Community besser gerecht werden.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schaue über PMI hinaus und suche nach neuen Wegen zur Wertschöpfung und Verbesserung.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ergreife die Initiative und übernehme Verantwortung für die Lösung der Probleme, mit denen ich konfrontiert werde.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bleibe offen und neugierig und nehme Chancen für Veränderung an.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schaffe ein Umfeld, in dem man auf dem Weg zu Verbesserungen ungefährdet experimentieren und über Fehler reden kann.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lerne ständig von meinen Mitmenschen und erkenne, dass es immer mehr als einen möglichen „richtigen“ Weg nach vorn gibt.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695055" y="1039877"/>
            <a:ext cx="2280596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de-DE" sz="1050" dirty="0">
                <a:latin typeface="Agrandir" panose="00000500000000000000" pitchFamily="2" charset="0"/>
              </a:rPr>
              <a:t>Wir knüpfen tiefe, vertrauensvolle Beziehungen, die uns dabei helfen, gemeinsam auf unsere Mission hinzuarbeiten.</a:t>
            </a:r>
          </a:p>
          <a:p>
            <a:pPr>
              <a:lnSpc>
                <a:spcPts val="1250"/>
              </a:lnSpc>
            </a:pPr>
            <a:endParaRPr lang="de-DE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de-DE" sz="1050" dirty="0">
                <a:latin typeface="Agrandir" panose="00000500000000000000" pitchFamily="2" charset="0"/>
              </a:rPr>
              <a:t>Unser gemeinsamer Zweck eint uns als Community und treibt uns an, etwas zu bewirken.</a:t>
            </a:r>
          </a:p>
          <a:p>
            <a:pPr>
              <a:lnSpc>
                <a:spcPts val="1250"/>
              </a:lnSpc>
            </a:pPr>
            <a:endParaRPr lang="de-DE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de-DE" sz="1050" dirty="0">
                <a:latin typeface="Agrandir" panose="00000500000000000000" pitchFamily="2" charset="0"/>
              </a:rPr>
              <a:t>Wir handeln nach unseren weltweiten Zielen und liefern Ergebnisse in unserem Umfeld vor Ort.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080A8"/>
                </a:solidFill>
                <a:latin typeface="Agrandir Medium" pitchFamily="2" charset="77"/>
              </a:rPr>
              <a:t>Verhaltensweisen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knüpfe persönliche Beziehungen von Dauer, nicht nur Kontakte.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höre aktiv zu und finde Wege zur gemeinschaftlichen Erarbeitung von Lösungen.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Erfolge und Erkenntnisse sind Grund zur Freude, denn so können wir alle wachsen und schneller vorankommen.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unterstütze mein Umfeld, denn ich weiß, dass ich nur dann erfolgreich sein kann, wenn wir alle Erfolg haben.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gewähre Freiheiten innerhalb eines klaren Regelwerks und sorge für sinnstiftende Selbstwertsteigerung.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de-DE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Ich achte auf die Wirkung, die mein Tun auf alle Mitglieder der PMI-Community hat, und strebe mit meiner Tätigkeit nach dem besten Gesamtergebnis im Dienste unserer Mission.</a:t>
            </a:r>
          </a:p>
          <a:p>
            <a:endParaRPr lang="en-US" sz="11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C60B87-7A18-E5A6-665B-F03195E7E959}"/>
              </a:ext>
            </a:extLst>
          </p:cNvPr>
          <p:cNvSpPr/>
          <p:nvPr/>
        </p:nvSpPr>
        <p:spPr>
          <a:xfrm>
            <a:off x="4879444" y="610778"/>
            <a:ext cx="2395728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BC23AA-AF3D-4BCA-C6AF-81694624A0C0}"/>
              </a:ext>
            </a:extLst>
          </p:cNvPr>
          <p:cNvSpPr/>
          <p:nvPr/>
        </p:nvSpPr>
        <p:spPr>
          <a:xfrm>
            <a:off x="4887156" y="612805"/>
            <a:ext cx="2378780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BA19D2-DA4E-261B-1C34-0EBC441BBD37}"/>
              </a:ext>
            </a:extLst>
          </p:cNvPr>
          <p:cNvSpPr/>
          <p:nvPr/>
        </p:nvSpPr>
        <p:spPr>
          <a:xfrm>
            <a:off x="7377080" y="612805"/>
            <a:ext cx="2236174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2990CD-20F2-6DE9-7852-ADBDF33D364F}"/>
              </a:ext>
            </a:extLst>
          </p:cNvPr>
          <p:cNvSpPr/>
          <p:nvPr/>
        </p:nvSpPr>
        <p:spPr>
          <a:xfrm>
            <a:off x="9754454" y="612805"/>
            <a:ext cx="2239255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CA0E36-A6D6-16CD-4774-FAAECE19DF5F}"/>
              </a:ext>
            </a:extLst>
          </p:cNvPr>
          <p:cNvSpPr/>
          <p:nvPr/>
        </p:nvSpPr>
        <p:spPr>
          <a:xfrm>
            <a:off x="107893" y="612804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6B288C-187F-B483-5701-4B132B832DC7}"/>
              </a:ext>
            </a:extLst>
          </p:cNvPr>
          <p:cNvCxnSpPr>
            <a:cxnSpLocks/>
          </p:cNvCxnSpPr>
          <p:nvPr/>
        </p:nvCxnSpPr>
        <p:spPr>
          <a:xfrm>
            <a:off x="2552630" y="3155636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97076C-0C2F-F673-4DB1-05AE2D9F0DC5}"/>
              </a:ext>
            </a:extLst>
          </p:cNvPr>
          <p:cNvCxnSpPr>
            <a:cxnSpLocks/>
          </p:cNvCxnSpPr>
          <p:nvPr/>
        </p:nvCxnSpPr>
        <p:spPr>
          <a:xfrm>
            <a:off x="7473499" y="2834405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615F1BF-02E7-AA45-9695-27B71468A494}"/>
              </a:ext>
            </a:extLst>
          </p:cNvPr>
          <p:cNvSpPr/>
          <p:nvPr/>
        </p:nvSpPr>
        <p:spPr>
          <a:xfrm>
            <a:off x="99321" y="610778"/>
            <a:ext cx="2258441" cy="614476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5CF7BB-C882-D57B-7ED0-36BE02E3071A}"/>
              </a:ext>
            </a:extLst>
          </p:cNvPr>
          <p:cNvSpPr/>
          <p:nvPr/>
        </p:nvSpPr>
        <p:spPr>
          <a:xfrm>
            <a:off x="2465127" y="612805"/>
            <a:ext cx="2299145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626AE2-84E4-CD7E-073C-E8729C118FEA}"/>
              </a:ext>
            </a:extLst>
          </p:cNvPr>
          <p:cNvSpPr/>
          <p:nvPr/>
        </p:nvSpPr>
        <p:spPr>
          <a:xfrm>
            <a:off x="2458460" y="610778"/>
            <a:ext cx="2304288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5B6E88-F265-59BF-646F-FBF8BFBCD3BF}"/>
              </a:ext>
            </a:extLst>
          </p:cNvPr>
          <p:cNvSpPr/>
          <p:nvPr/>
        </p:nvSpPr>
        <p:spPr>
          <a:xfrm>
            <a:off x="7377080" y="610778"/>
            <a:ext cx="2258568" cy="6144768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EBB5F6-BE73-E066-4926-D7101A3BA2C5}"/>
              </a:ext>
            </a:extLst>
          </p:cNvPr>
          <p:cNvSpPr/>
          <p:nvPr/>
        </p:nvSpPr>
        <p:spPr>
          <a:xfrm>
            <a:off x="9748700" y="610778"/>
            <a:ext cx="2258568" cy="614476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B6A811-F125-1190-796C-196A92F41ABA}"/>
              </a:ext>
            </a:extLst>
          </p:cNvPr>
          <p:cNvCxnSpPr>
            <a:cxnSpLocks/>
          </p:cNvCxnSpPr>
          <p:nvPr/>
        </p:nvCxnSpPr>
        <p:spPr>
          <a:xfrm>
            <a:off x="200577" y="2925678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683592-F844-7A80-128C-320CCB3F537C}"/>
              </a:ext>
            </a:extLst>
          </p:cNvPr>
          <p:cNvCxnSpPr>
            <a:cxnSpLocks/>
          </p:cNvCxnSpPr>
          <p:nvPr/>
        </p:nvCxnSpPr>
        <p:spPr>
          <a:xfrm>
            <a:off x="5052541" y="3155636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02637EA-298B-5424-0DE4-C902B3594F28}"/>
              </a:ext>
            </a:extLst>
          </p:cNvPr>
          <p:cNvCxnSpPr>
            <a:cxnSpLocks/>
          </p:cNvCxnSpPr>
          <p:nvPr/>
        </p:nvCxnSpPr>
        <p:spPr>
          <a:xfrm>
            <a:off x="9830364" y="3345811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59739" y="686462"/>
            <a:ext cx="2477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Einfach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im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Umgang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sein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423770" y="566391"/>
            <a:ext cx="238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Nach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höheren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Zielen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streben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835224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Einladend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sein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331951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Wissbegierig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sein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695055" y="566391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Gemeinsam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schaffen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wir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das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65881"/>
            <a:ext cx="902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</a:t>
            </a:r>
            <a:r>
              <a:rPr lang="en-US" sz="2800" dirty="0" err="1">
                <a:latin typeface="Agrandir Bold" panose="00000800000000000000" pitchFamily="2" charset="0"/>
              </a:rPr>
              <a:t>Werte</a:t>
            </a:r>
            <a:r>
              <a:rPr lang="en-US" sz="2800" dirty="0">
                <a:latin typeface="Agrandir Bold" panose="00000800000000000000" pitchFamily="2" charset="0"/>
              </a:rPr>
              <a:t> &amp; </a:t>
            </a:r>
            <a:r>
              <a:rPr lang="en-US" sz="2800" dirty="0" err="1">
                <a:latin typeface="Agrandir Bold" panose="00000800000000000000" pitchFamily="2" charset="0"/>
              </a:rPr>
              <a:t>Verhaltensweisen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F6737A-072D-4BFA-8C57-5A76032E045E}"/>
</file>

<file path=customXml/itemProps2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62706ab-e077-4d4c-adfc-50346f51b35e"/>
    <ds:schemaRef ds:uri="18fa837c-eb4d-4d42-88fc-de83fb0806cd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506</TotalTime>
  <Words>1808</Words>
  <Application>Microsoft Office PowerPoint</Application>
  <PresentationFormat>Widescreen</PresentationFormat>
  <Paragraphs>206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PMI WERTE &amp; VERHALTENSWEISEN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22</cp:revision>
  <cp:lastPrinted>2019-09-11T19:09:11Z</cp:lastPrinted>
  <dcterms:created xsi:type="dcterms:W3CDTF">2019-09-17T13:44:44Z</dcterms:created>
  <dcterms:modified xsi:type="dcterms:W3CDTF">2023-03-01T12:20:08Z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  <property fmtid="{D5CDD505-2E9C-101B-9397-08002B2CF9AE}" pid="3" name="MediaServiceImageTags">
    <vt:lpwstr/>
  </property>
</Properties>
</file>