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13" r:id="rId8"/>
    <p:sldId id="314" r:id="rId9"/>
    <p:sldId id="315" r:id="rId10"/>
    <p:sldId id="316" r:id="rId11"/>
    <p:sldId id="317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5F661-78B6-4D37-8911-AC42FB59C808}" v="4" dt="2023-02-28T11:57:55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995B4DAA-7F4E-46B2-B032-26C95B0EC4C9}"/>
    <pc:docChg chg="undo custSel addSld delSld modSld">
      <pc:chgData name="Kelly Reene" userId="c7ab6f41-e454-45d3-aeb1-41bafe1ebdd0" providerId="ADAL" clId="{995B4DAA-7F4E-46B2-B032-26C95B0EC4C9}" dt="2023-02-21T18:38:21.407" v="177" actId="1035"/>
      <pc:docMkLst>
        <pc:docMk/>
      </pc:docMkLst>
      <pc:sldChg chg="modSp mod">
        <pc:chgData name="Kelly Reene" userId="c7ab6f41-e454-45d3-aeb1-41bafe1ebdd0" providerId="ADAL" clId="{995B4DAA-7F4E-46B2-B032-26C95B0EC4C9}" dt="2023-02-21T18:18:37.831" v="7" actId="14100"/>
        <pc:sldMkLst>
          <pc:docMk/>
          <pc:sldMk cId="3839737114" sldId="313"/>
        </pc:sldMkLst>
        <pc:spChg chg="mod">
          <ac:chgData name="Kelly Reene" userId="c7ab6f41-e454-45d3-aeb1-41bafe1ebdd0" providerId="ADAL" clId="{995B4DAA-7F4E-46B2-B032-26C95B0EC4C9}" dt="2023-02-21T18:18:37.831" v="7" actId="14100"/>
          <ac:spMkLst>
            <pc:docMk/>
            <pc:sldMk cId="3839737114" sldId="313"/>
            <ac:spMk id="4" creationId="{C93B9EFA-8451-A207-8192-29B66C591E71}"/>
          </ac:spMkLst>
        </pc:spChg>
      </pc:sldChg>
      <pc:sldChg chg="addSp delSp modSp mod">
        <pc:chgData name="Kelly Reene" userId="c7ab6f41-e454-45d3-aeb1-41bafe1ebdd0" providerId="ADAL" clId="{995B4DAA-7F4E-46B2-B032-26C95B0EC4C9}" dt="2023-02-21T18:31:53.037" v="37" actId="207"/>
        <pc:sldMkLst>
          <pc:docMk/>
          <pc:sldMk cId="3333234275" sldId="318"/>
        </pc:sldMkLst>
        <pc:spChg chg="mod">
          <ac:chgData name="Kelly Reene" userId="c7ab6f41-e454-45d3-aeb1-41bafe1ebdd0" providerId="ADAL" clId="{995B4DAA-7F4E-46B2-B032-26C95B0EC4C9}" dt="2023-02-21T18:31:53.037" v="37" actId="207"/>
          <ac:spMkLst>
            <pc:docMk/>
            <pc:sldMk cId="3333234275" sldId="318"/>
            <ac:spMk id="2" creationId="{23D830B9-3670-F097-B26E-417E0DEC5781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3" creationId="{79386599-DD34-820D-1C89-7BD0DB8D33B0}"/>
          </ac:spMkLst>
        </pc:spChg>
        <pc:spChg chg="mod">
          <ac:chgData name="Kelly Reene" userId="c7ab6f41-e454-45d3-aeb1-41bafe1ebdd0" providerId="ADAL" clId="{995B4DAA-7F4E-46B2-B032-26C95B0EC4C9}" dt="2023-02-21T18:31:53.037" v="37" actId="20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995B4DAA-7F4E-46B2-B032-26C95B0EC4C9}" dt="2023-02-21T18:31:53.037" v="37" actId="20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995B4DAA-7F4E-46B2-B032-26C95B0EC4C9}" dt="2023-02-21T18:31:53.037" v="37" actId="20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995B4DAA-7F4E-46B2-B032-26C95B0EC4C9}" dt="2023-02-21T18:31:53.037" v="37" actId="207"/>
          <ac:spMkLst>
            <pc:docMk/>
            <pc:sldMk cId="3333234275" sldId="318"/>
            <ac:spMk id="7" creationId="{0B02125B-99C9-1BA7-2389-C88AA697C2C2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10" creationId="{AAF0B259-0FF5-0687-77C6-C2D6138A4EBA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0" creationId="{56922F3E-1A59-07E4-0373-8770EA554B83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2" creationId="{894B4D9D-D830-0735-A25B-ECA84013BCCE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3" creationId="{07D6153D-D89D-C3FD-DCC9-FF220FB0D14D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4" creationId="{9B1049DB-5690-89E7-15D9-ED79B21631F9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7" creationId="{E4734604-7B4F-12BB-EC95-1D43B209DA56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8" creationId="{9EE9570B-3276-7A40-BCA5-F62362B32400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29" creationId="{F1B9D342-0EB3-8D53-ED10-32A5EA82B602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30" creationId="{FC7FD7DE-6DEB-13E9-9368-49A0B5F38437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31" creationId="{310178EA-DD5C-3252-DB35-0D1E7393CE0F}"/>
          </ac:spMkLst>
        </pc:spChg>
        <pc:spChg chg="add del mod">
          <ac:chgData name="Kelly Reene" userId="c7ab6f41-e454-45d3-aeb1-41bafe1ebdd0" providerId="ADAL" clId="{995B4DAA-7F4E-46B2-B032-26C95B0EC4C9}" dt="2023-02-21T18:29:35.520" v="14"/>
          <ac:spMkLst>
            <pc:docMk/>
            <pc:sldMk cId="3333234275" sldId="318"/>
            <ac:spMk id="32" creationId="{EE695254-AEE2-59A6-46DA-F7DF260D8BDD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36" creationId="{D420BB6F-10A2-EA7E-32EF-AA984F4F8A9B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37" creationId="{2C365C4A-1FD6-9F60-DA3E-0CBF2914A4EF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38" creationId="{33383C3F-1521-AE09-1032-AAE703E44386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39" creationId="{71A7F747-4D58-CB5A-71CD-804FEB86FA01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0" creationId="{F469B083-0348-DD8C-1C91-8A7D78CA747C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1" creationId="{CDE92D49-CCDF-6AF5-CE06-576575E3FCB7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4" creationId="{62C9FF34-FBD5-2F3B-CAC2-B5E6947DF2D9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5" creationId="{2F27425A-01FE-01E2-7047-7FD1CACC0F23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6" creationId="{1492E360-26FF-8D5A-407E-2B75124A7576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7" creationId="{B41FDDFF-C90A-17CD-6FF3-D61AA8FD1DFD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8" creationId="{FE9AD4B4-8503-C60A-377A-630AF07AD814}"/>
          </ac:spMkLst>
        </pc:spChg>
        <pc:spChg chg="add del mod">
          <ac:chgData name="Kelly Reene" userId="c7ab6f41-e454-45d3-aeb1-41bafe1ebdd0" providerId="ADAL" clId="{995B4DAA-7F4E-46B2-B032-26C95B0EC4C9}" dt="2023-02-21T18:30:29.634" v="19"/>
          <ac:spMkLst>
            <pc:docMk/>
            <pc:sldMk cId="3333234275" sldId="318"/>
            <ac:spMk id="49" creationId="{C0F8119F-6016-6896-1D93-0252D5534601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53" creationId="{7BDC1FF8-AB86-0E71-5EAC-65F4B8DB02B5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54" creationId="{A5DE06BC-0C9B-6425-E184-3F62887FEBD5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55" creationId="{A97409A9-ED32-BF9B-8CBF-6E9386F8F8F6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56" creationId="{CDC2434D-2C86-2A0D-1EC2-102BDA164621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57" creationId="{AAD84929-B3EA-2D96-6E4E-961C43E0319E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58" creationId="{EC774762-1C4B-8C84-2E03-04F7CF666D18}"/>
          </ac:spMkLst>
        </pc:spChg>
        <pc:spChg chg="add del mo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61" creationId="{148A1859-4008-D48E-48C2-EEF441C30671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62" creationId="{9D749417-C262-ED43-4640-ED2EEE120A27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63" creationId="{279AB5C1-DFB4-E683-0993-A629C47169BC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64" creationId="{FEA7451C-33A5-E116-59E5-C430D90FAAF2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65" creationId="{243431A6-F1CE-4C2C-0F1C-F2B572968247}"/>
          </ac:spMkLst>
        </pc:spChg>
        <pc:spChg chg="add del mod ord">
          <ac:chgData name="Kelly Reene" userId="c7ab6f41-e454-45d3-aeb1-41bafe1ebdd0" providerId="ADAL" clId="{995B4DAA-7F4E-46B2-B032-26C95B0EC4C9}" dt="2023-02-21T18:31:49.950" v="34"/>
          <ac:spMkLst>
            <pc:docMk/>
            <pc:sldMk cId="3333234275" sldId="318"/>
            <ac:spMk id="66" creationId="{B96D7C97-2A4B-7D3C-0DD3-5A5CCB726B59}"/>
          </ac:spMkLst>
        </pc:spChg>
        <pc:picChg chg="add del">
          <ac:chgData name="Kelly Reene" userId="c7ab6f41-e454-45d3-aeb1-41bafe1ebdd0" providerId="ADAL" clId="{995B4DAA-7F4E-46B2-B032-26C95B0EC4C9}" dt="2023-02-21T18:31:51.839" v="36" actId="478"/>
          <ac:picMkLst>
            <pc:docMk/>
            <pc:sldMk cId="3333234275" sldId="318"/>
            <ac:picMk id="21" creationId="{9CF6796F-389B-4040-8359-E9CCFBAE7C2C}"/>
          </ac:picMkLst>
        </pc:picChg>
        <pc:picChg chg="add del mod">
          <ac:chgData name="Kelly Reene" userId="c7ab6f41-e454-45d3-aeb1-41bafe1ebdd0" providerId="ADAL" clId="{995B4DAA-7F4E-46B2-B032-26C95B0EC4C9}" dt="2023-02-21T18:31:47.752" v="31" actId="22"/>
          <ac:picMkLst>
            <pc:docMk/>
            <pc:sldMk cId="3333234275" sldId="318"/>
            <ac:picMk id="71" creationId="{FF21D22F-05C0-8069-1DAD-587F96CC34FE}"/>
          </ac:picMkLst>
        </pc:picChg>
        <pc:cxnChg chg="add del">
          <ac:chgData name="Kelly Reene" userId="c7ab6f41-e454-45d3-aeb1-41bafe1ebdd0" providerId="ADAL" clId="{995B4DAA-7F4E-46B2-B032-26C95B0EC4C9}" dt="2023-02-21T18:31:50.893" v="35" actId="478"/>
          <ac:cxnSpMkLst>
            <pc:docMk/>
            <pc:sldMk cId="3333234275" sldId="318"/>
            <ac:cxnSpMk id="9" creationId="{BD82A413-3AFC-1B5C-9AC0-C8DF661D1D7A}"/>
          </ac:cxnSpMkLst>
        </pc:cxnChg>
        <pc:cxnChg chg="add del">
          <ac:chgData name="Kelly Reene" userId="c7ab6f41-e454-45d3-aeb1-41bafe1ebdd0" providerId="ADAL" clId="{995B4DAA-7F4E-46B2-B032-26C95B0EC4C9}" dt="2023-02-21T18:31:50.893" v="35" actId="478"/>
          <ac:cxnSpMkLst>
            <pc:docMk/>
            <pc:sldMk cId="3333234275" sldId="318"/>
            <ac:cxnSpMk id="12" creationId="{C84CDD64-9DB2-248E-756C-11F4B4640C60}"/>
          </ac:cxnSpMkLst>
        </pc:cxnChg>
        <pc:cxnChg chg="add del">
          <ac:chgData name="Kelly Reene" userId="c7ab6f41-e454-45d3-aeb1-41bafe1ebdd0" providerId="ADAL" clId="{995B4DAA-7F4E-46B2-B032-26C95B0EC4C9}" dt="2023-02-21T18:31:50.893" v="35" actId="478"/>
          <ac:cxnSpMkLst>
            <pc:docMk/>
            <pc:sldMk cId="3333234275" sldId="318"/>
            <ac:cxnSpMk id="14" creationId="{24F44F7D-0864-E5E4-74A9-7469216BF730}"/>
          </ac:cxnSpMkLst>
        </pc:cxnChg>
        <pc:cxnChg chg="add del">
          <ac:chgData name="Kelly Reene" userId="c7ab6f41-e454-45d3-aeb1-41bafe1ebdd0" providerId="ADAL" clId="{995B4DAA-7F4E-46B2-B032-26C95B0EC4C9}" dt="2023-02-21T18:31:50.893" v="35" actId="478"/>
          <ac:cxnSpMkLst>
            <pc:docMk/>
            <pc:sldMk cId="3333234275" sldId="318"/>
            <ac:cxnSpMk id="16" creationId="{DB74CB5C-16B6-1F9A-0E45-C1EF072FB52C}"/>
          </ac:cxnSpMkLst>
        </pc:cxnChg>
        <pc:cxnChg chg="add del">
          <ac:chgData name="Kelly Reene" userId="c7ab6f41-e454-45d3-aeb1-41bafe1ebdd0" providerId="ADAL" clId="{995B4DAA-7F4E-46B2-B032-26C95B0EC4C9}" dt="2023-02-21T18:31:50.893" v="35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del mod">
          <ac:chgData name="Kelly Reene" userId="c7ab6f41-e454-45d3-aeb1-41bafe1ebdd0" providerId="ADAL" clId="{995B4DAA-7F4E-46B2-B032-26C95B0EC4C9}" dt="2023-02-21T18:29:35.520" v="14"/>
          <ac:cxnSpMkLst>
            <pc:docMk/>
            <pc:sldMk cId="3333234275" sldId="318"/>
            <ac:cxnSpMk id="25" creationId="{A54BE267-8E7B-632B-A8D3-8241F1D9A9D2}"/>
          </ac:cxnSpMkLst>
        </pc:cxnChg>
        <pc:cxnChg chg="add del mod">
          <ac:chgData name="Kelly Reene" userId="c7ab6f41-e454-45d3-aeb1-41bafe1ebdd0" providerId="ADAL" clId="{995B4DAA-7F4E-46B2-B032-26C95B0EC4C9}" dt="2023-02-21T18:29:35.520" v="14"/>
          <ac:cxnSpMkLst>
            <pc:docMk/>
            <pc:sldMk cId="3333234275" sldId="318"/>
            <ac:cxnSpMk id="26" creationId="{EDA3FDC7-A16D-1BF8-EDCB-B872EC602F4F}"/>
          </ac:cxnSpMkLst>
        </pc:cxnChg>
        <pc:cxnChg chg="add del mod">
          <ac:chgData name="Kelly Reene" userId="c7ab6f41-e454-45d3-aeb1-41bafe1ebdd0" providerId="ADAL" clId="{995B4DAA-7F4E-46B2-B032-26C95B0EC4C9}" dt="2023-02-21T18:29:35.520" v="14"/>
          <ac:cxnSpMkLst>
            <pc:docMk/>
            <pc:sldMk cId="3333234275" sldId="318"/>
            <ac:cxnSpMk id="33" creationId="{247E5679-78B2-0887-9794-12B106C94FE8}"/>
          </ac:cxnSpMkLst>
        </pc:cxnChg>
        <pc:cxnChg chg="add del mod">
          <ac:chgData name="Kelly Reene" userId="c7ab6f41-e454-45d3-aeb1-41bafe1ebdd0" providerId="ADAL" clId="{995B4DAA-7F4E-46B2-B032-26C95B0EC4C9}" dt="2023-02-21T18:29:35.520" v="14"/>
          <ac:cxnSpMkLst>
            <pc:docMk/>
            <pc:sldMk cId="3333234275" sldId="318"/>
            <ac:cxnSpMk id="34" creationId="{999D1F65-9630-8952-534A-BDDB9E98A344}"/>
          </ac:cxnSpMkLst>
        </pc:cxnChg>
        <pc:cxnChg chg="add del mod">
          <ac:chgData name="Kelly Reene" userId="c7ab6f41-e454-45d3-aeb1-41bafe1ebdd0" providerId="ADAL" clId="{995B4DAA-7F4E-46B2-B032-26C95B0EC4C9}" dt="2023-02-21T18:29:35.520" v="14"/>
          <ac:cxnSpMkLst>
            <pc:docMk/>
            <pc:sldMk cId="3333234275" sldId="318"/>
            <ac:cxnSpMk id="35" creationId="{724582A4-9293-5930-B4F8-AF59203DFF7A}"/>
          </ac:cxnSpMkLst>
        </pc:cxnChg>
        <pc:cxnChg chg="add del mod">
          <ac:chgData name="Kelly Reene" userId="c7ab6f41-e454-45d3-aeb1-41bafe1ebdd0" providerId="ADAL" clId="{995B4DAA-7F4E-46B2-B032-26C95B0EC4C9}" dt="2023-02-21T18:30:29.634" v="19"/>
          <ac:cxnSpMkLst>
            <pc:docMk/>
            <pc:sldMk cId="3333234275" sldId="318"/>
            <ac:cxnSpMk id="42" creationId="{78357958-F50C-2C7E-86EB-FFBBBE76F04D}"/>
          </ac:cxnSpMkLst>
        </pc:cxnChg>
        <pc:cxnChg chg="add del mod">
          <ac:chgData name="Kelly Reene" userId="c7ab6f41-e454-45d3-aeb1-41bafe1ebdd0" providerId="ADAL" clId="{995B4DAA-7F4E-46B2-B032-26C95B0EC4C9}" dt="2023-02-21T18:30:29.634" v="19"/>
          <ac:cxnSpMkLst>
            <pc:docMk/>
            <pc:sldMk cId="3333234275" sldId="318"/>
            <ac:cxnSpMk id="43" creationId="{83B9968F-33FC-9D38-17EE-896321FD2BF6}"/>
          </ac:cxnSpMkLst>
        </pc:cxnChg>
        <pc:cxnChg chg="add del mod">
          <ac:chgData name="Kelly Reene" userId="c7ab6f41-e454-45d3-aeb1-41bafe1ebdd0" providerId="ADAL" clId="{995B4DAA-7F4E-46B2-B032-26C95B0EC4C9}" dt="2023-02-21T18:30:29.634" v="19"/>
          <ac:cxnSpMkLst>
            <pc:docMk/>
            <pc:sldMk cId="3333234275" sldId="318"/>
            <ac:cxnSpMk id="50" creationId="{7991746A-B73A-BC2B-CE85-E3554675FCE0}"/>
          </ac:cxnSpMkLst>
        </pc:cxnChg>
        <pc:cxnChg chg="add del mod">
          <ac:chgData name="Kelly Reene" userId="c7ab6f41-e454-45d3-aeb1-41bafe1ebdd0" providerId="ADAL" clId="{995B4DAA-7F4E-46B2-B032-26C95B0EC4C9}" dt="2023-02-21T18:30:29.634" v="19"/>
          <ac:cxnSpMkLst>
            <pc:docMk/>
            <pc:sldMk cId="3333234275" sldId="318"/>
            <ac:cxnSpMk id="51" creationId="{31A5A1DF-1C5D-2710-53E8-FD5E4B7CDBFD}"/>
          </ac:cxnSpMkLst>
        </pc:cxnChg>
        <pc:cxnChg chg="add del mod">
          <ac:chgData name="Kelly Reene" userId="c7ab6f41-e454-45d3-aeb1-41bafe1ebdd0" providerId="ADAL" clId="{995B4DAA-7F4E-46B2-B032-26C95B0EC4C9}" dt="2023-02-21T18:30:29.634" v="19"/>
          <ac:cxnSpMkLst>
            <pc:docMk/>
            <pc:sldMk cId="3333234275" sldId="318"/>
            <ac:cxnSpMk id="52" creationId="{E8D89304-03B1-992D-14C1-4AF7883589ED}"/>
          </ac:cxnSpMkLst>
        </pc:cxnChg>
        <pc:cxnChg chg="add del mod ord">
          <ac:chgData name="Kelly Reene" userId="c7ab6f41-e454-45d3-aeb1-41bafe1ebdd0" providerId="ADAL" clId="{995B4DAA-7F4E-46B2-B032-26C95B0EC4C9}" dt="2023-02-21T18:31:49.950" v="34"/>
          <ac:cxnSpMkLst>
            <pc:docMk/>
            <pc:sldMk cId="3333234275" sldId="318"/>
            <ac:cxnSpMk id="59" creationId="{FB55BF34-E94D-4F55-8B16-5D9A55000EF1}"/>
          </ac:cxnSpMkLst>
        </pc:cxnChg>
        <pc:cxnChg chg="add del mod ord">
          <ac:chgData name="Kelly Reene" userId="c7ab6f41-e454-45d3-aeb1-41bafe1ebdd0" providerId="ADAL" clId="{995B4DAA-7F4E-46B2-B032-26C95B0EC4C9}" dt="2023-02-21T18:31:49.950" v="34"/>
          <ac:cxnSpMkLst>
            <pc:docMk/>
            <pc:sldMk cId="3333234275" sldId="318"/>
            <ac:cxnSpMk id="60" creationId="{99E19CD1-D084-26E0-1BC8-31C9CD71B054}"/>
          </ac:cxnSpMkLst>
        </pc:cxnChg>
        <pc:cxnChg chg="add del mod ord">
          <ac:chgData name="Kelly Reene" userId="c7ab6f41-e454-45d3-aeb1-41bafe1ebdd0" providerId="ADAL" clId="{995B4DAA-7F4E-46B2-B032-26C95B0EC4C9}" dt="2023-02-21T18:31:49.950" v="34"/>
          <ac:cxnSpMkLst>
            <pc:docMk/>
            <pc:sldMk cId="3333234275" sldId="318"/>
            <ac:cxnSpMk id="67" creationId="{57998A00-93D2-41CF-B6E9-F313877E4EFE}"/>
          </ac:cxnSpMkLst>
        </pc:cxnChg>
        <pc:cxnChg chg="add del mod ord">
          <ac:chgData name="Kelly Reene" userId="c7ab6f41-e454-45d3-aeb1-41bafe1ebdd0" providerId="ADAL" clId="{995B4DAA-7F4E-46B2-B032-26C95B0EC4C9}" dt="2023-02-21T18:31:49.950" v="34"/>
          <ac:cxnSpMkLst>
            <pc:docMk/>
            <pc:sldMk cId="3333234275" sldId="318"/>
            <ac:cxnSpMk id="68" creationId="{C21B8961-2833-AD56-95BB-D46F388117F6}"/>
          </ac:cxnSpMkLst>
        </pc:cxnChg>
        <pc:cxnChg chg="add del mod ord">
          <ac:chgData name="Kelly Reene" userId="c7ab6f41-e454-45d3-aeb1-41bafe1ebdd0" providerId="ADAL" clId="{995B4DAA-7F4E-46B2-B032-26C95B0EC4C9}" dt="2023-02-21T18:31:49.950" v="34"/>
          <ac:cxnSpMkLst>
            <pc:docMk/>
            <pc:sldMk cId="3333234275" sldId="318"/>
            <ac:cxnSpMk id="69" creationId="{AE68461A-AB67-7EEE-75E7-ECFA3E445C1E}"/>
          </ac:cxnSpMkLst>
        </pc:cxnChg>
      </pc:sldChg>
      <pc:sldChg chg="addSp delSp modSp add mod">
        <pc:chgData name="Kelly Reene" userId="c7ab6f41-e454-45d3-aeb1-41bafe1ebdd0" providerId="ADAL" clId="{995B4DAA-7F4E-46B2-B032-26C95B0EC4C9}" dt="2023-02-21T18:38:21.407" v="177" actId="1035"/>
        <pc:sldMkLst>
          <pc:docMk/>
          <pc:sldMk cId="3122348583" sldId="319"/>
        </pc:sldMkLst>
        <pc:spChg chg="add mod">
          <ac:chgData name="Kelly Reene" userId="c7ab6f41-e454-45d3-aeb1-41bafe1ebdd0" providerId="ADAL" clId="{995B4DAA-7F4E-46B2-B032-26C95B0EC4C9}" dt="2023-02-21T18:32:29.491" v="46" actId="1035"/>
          <ac:spMkLst>
            <pc:docMk/>
            <pc:sldMk cId="3122348583" sldId="319"/>
            <ac:spMk id="2" creationId="{E3014D8E-3C1C-FCEB-9D57-374AB1A8AE6F}"/>
          </ac:spMkLst>
        </pc:spChg>
        <pc:spChg chg="add mod">
          <ac:chgData name="Kelly Reene" userId="c7ab6f41-e454-45d3-aeb1-41bafe1ebdd0" providerId="ADAL" clId="{995B4DAA-7F4E-46B2-B032-26C95B0EC4C9}" dt="2023-02-21T18:34:50.620" v="83" actId="1037"/>
          <ac:spMkLst>
            <pc:docMk/>
            <pc:sldMk cId="3122348583" sldId="319"/>
            <ac:spMk id="3" creationId="{81287633-A4CC-B969-42D0-C067F3A7108E}"/>
          </ac:spMkLst>
        </pc:spChg>
        <pc:spChg chg="add mod">
          <ac:chgData name="Kelly Reene" userId="c7ab6f41-e454-45d3-aeb1-41bafe1ebdd0" providerId="ADAL" clId="{995B4DAA-7F4E-46B2-B032-26C95B0EC4C9}" dt="2023-02-21T18:35:24.878" v="96" actId="1037"/>
          <ac:spMkLst>
            <pc:docMk/>
            <pc:sldMk cId="3122348583" sldId="319"/>
            <ac:spMk id="4" creationId="{DBD68D1A-1CBF-6876-6CB7-4C24814C7341}"/>
          </ac:spMkLst>
        </pc:spChg>
        <pc:spChg chg="add mod">
          <ac:chgData name="Kelly Reene" userId="c7ab6f41-e454-45d3-aeb1-41bafe1ebdd0" providerId="ADAL" clId="{995B4DAA-7F4E-46B2-B032-26C95B0EC4C9}" dt="2023-02-21T18:35:40.865" v="99" actId="1037"/>
          <ac:spMkLst>
            <pc:docMk/>
            <pc:sldMk cId="3122348583" sldId="319"/>
            <ac:spMk id="5" creationId="{8FEDFCD1-4E69-6438-329A-128FFA2E8F2D}"/>
          </ac:spMkLst>
        </pc:spChg>
        <pc:spChg chg="add mod">
          <ac:chgData name="Kelly Reene" userId="c7ab6f41-e454-45d3-aeb1-41bafe1ebdd0" providerId="ADAL" clId="{995B4DAA-7F4E-46B2-B032-26C95B0EC4C9}" dt="2023-02-21T18:33:10.126" v="48" actId="554"/>
          <ac:spMkLst>
            <pc:docMk/>
            <pc:sldMk cId="3122348583" sldId="319"/>
            <ac:spMk id="6" creationId="{F8B474D9-0464-2CF6-D98D-1B1E524866FD}"/>
          </ac:spMkLst>
        </pc:spChg>
        <pc:spChg chg="add mod">
          <ac:chgData name="Kelly Reene" userId="c7ab6f41-e454-45d3-aeb1-41bafe1ebdd0" providerId="ADAL" clId="{995B4DAA-7F4E-46B2-B032-26C95B0EC4C9}" dt="2023-02-21T18:36:21.031" v="103" actId="1037"/>
          <ac:spMkLst>
            <pc:docMk/>
            <pc:sldMk cId="3122348583" sldId="319"/>
            <ac:spMk id="7" creationId="{6C0F820E-A48A-845E-A698-5A7401511466}"/>
          </ac:spMkLst>
        </pc:spChg>
        <pc:spChg chg="add del mod">
          <ac:chgData name="Kelly Reene" userId="c7ab6f41-e454-45d3-aeb1-41bafe1ebdd0" providerId="ADAL" clId="{995B4DAA-7F4E-46B2-B032-26C95B0EC4C9}" dt="2023-02-21T18:34:14.959" v="68"/>
          <ac:spMkLst>
            <pc:docMk/>
            <pc:sldMk cId="3122348583" sldId="319"/>
            <ac:spMk id="8" creationId="{E9147E4C-BAF6-30BB-D552-B8844F941891}"/>
          </ac:spMkLst>
        </pc:spChg>
        <pc:spChg chg="add del mod">
          <ac:chgData name="Kelly Reene" userId="c7ab6f41-e454-45d3-aeb1-41bafe1ebdd0" providerId="ADAL" clId="{995B4DAA-7F4E-46B2-B032-26C95B0EC4C9}" dt="2023-02-21T18:34:14.959" v="68"/>
          <ac:spMkLst>
            <pc:docMk/>
            <pc:sldMk cId="3122348583" sldId="319"/>
            <ac:spMk id="10" creationId="{BDAFD5EF-67B3-A912-B249-9D9D1C0DEB90}"/>
          </ac:spMkLst>
        </pc:spChg>
        <pc:spChg chg="add del mod">
          <ac:chgData name="Kelly Reene" userId="c7ab6f41-e454-45d3-aeb1-41bafe1ebdd0" providerId="ADAL" clId="{995B4DAA-7F4E-46B2-B032-26C95B0EC4C9}" dt="2023-02-21T18:34:14.959" v="68"/>
          <ac:spMkLst>
            <pc:docMk/>
            <pc:sldMk cId="3122348583" sldId="319"/>
            <ac:spMk id="11" creationId="{91706F2B-5C01-7ED7-B7FE-90AE3F74B339}"/>
          </ac:spMkLst>
        </pc:spChg>
        <pc:spChg chg="add del mod">
          <ac:chgData name="Kelly Reene" userId="c7ab6f41-e454-45d3-aeb1-41bafe1ebdd0" providerId="ADAL" clId="{995B4DAA-7F4E-46B2-B032-26C95B0EC4C9}" dt="2023-02-21T18:34:14.959" v="68"/>
          <ac:spMkLst>
            <pc:docMk/>
            <pc:sldMk cId="3122348583" sldId="319"/>
            <ac:spMk id="12" creationId="{5CB32ADA-8AC9-C4C4-03FB-F4FECC011C54}"/>
          </ac:spMkLst>
        </pc:spChg>
        <pc:spChg chg="add del mod">
          <ac:chgData name="Kelly Reene" userId="c7ab6f41-e454-45d3-aeb1-41bafe1ebdd0" providerId="ADAL" clId="{995B4DAA-7F4E-46B2-B032-26C95B0EC4C9}" dt="2023-02-21T18:34:14.959" v="68"/>
          <ac:spMkLst>
            <pc:docMk/>
            <pc:sldMk cId="3122348583" sldId="319"/>
            <ac:spMk id="13" creationId="{3EC10D1E-68FB-FA18-F8A2-5C22DE6AE9D1}"/>
          </ac:spMkLst>
        </pc:spChg>
        <pc:spChg chg="add mod ord">
          <ac:chgData name="Kelly Reene" userId="c7ab6f41-e454-45d3-aeb1-41bafe1ebdd0" providerId="ADAL" clId="{995B4DAA-7F4E-46B2-B032-26C95B0EC4C9}" dt="2023-02-21T18:38:21.407" v="177" actId="1035"/>
          <ac:spMkLst>
            <pc:docMk/>
            <pc:sldMk cId="3122348583" sldId="319"/>
            <ac:spMk id="15" creationId="{D8DEF5C5-C467-C4D4-C5C6-FF06E70CE957}"/>
          </ac:spMkLst>
        </pc:spChg>
        <pc:spChg chg="add mod ord">
          <ac:chgData name="Kelly Reene" userId="c7ab6f41-e454-45d3-aeb1-41bafe1ebdd0" providerId="ADAL" clId="{995B4DAA-7F4E-46B2-B032-26C95B0EC4C9}" dt="2023-02-21T18:38:21.407" v="177" actId="1035"/>
          <ac:spMkLst>
            <pc:docMk/>
            <pc:sldMk cId="3122348583" sldId="319"/>
            <ac:spMk id="16" creationId="{04E0188A-AA17-21D4-3CB8-291A6457B9BC}"/>
          </ac:spMkLst>
        </pc:spChg>
        <pc:spChg chg="add mod ord">
          <ac:chgData name="Kelly Reene" userId="c7ab6f41-e454-45d3-aeb1-41bafe1ebdd0" providerId="ADAL" clId="{995B4DAA-7F4E-46B2-B032-26C95B0EC4C9}" dt="2023-02-21T18:38:21.407" v="177" actId="1035"/>
          <ac:spMkLst>
            <pc:docMk/>
            <pc:sldMk cId="3122348583" sldId="319"/>
            <ac:spMk id="17" creationId="{C9F8FFF8-A335-760D-58A2-35A3C9F4A37D}"/>
          </ac:spMkLst>
        </pc:spChg>
        <pc:spChg chg="add mod ord">
          <ac:chgData name="Kelly Reene" userId="c7ab6f41-e454-45d3-aeb1-41bafe1ebdd0" providerId="ADAL" clId="{995B4DAA-7F4E-46B2-B032-26C95B0EC4C9}" dt="2023-02-21T18:38:21.407" v="177" actId="1035"/>
          <ac:spMkLst>
            <pc:docMk/>
            <pc:sldMk cId="3122348583" sldId="319"/>
            <ac:spMk id="19" creationId="{D67F3C94-B03D-3AC0-B17E-9027D3DBA706}"/>
          </ac:spMkLst>
        </pc:spChg>
        <pc:spChg chg="add mod ord">
          <ac:chgData name="Kelly Reene" userId="c7ab6f41-e454-45d3-aeb1-41bafe1ebdd0" providerId="ADAL" clId="{995B4DAA-7F4E-46B2-B032-26C95B0EC4C9}" dt="2023-02-21T18:38:21.407" v="177" actId="1035"/>
          <ac:spMkLst>
            <pc:docMk/>
            <pc:sldMk cId="3122348583" sldId="319"/>
            <ac:spMk id="21" creationId="{9F653962-E049-C880-4660-5FD0EDDB9907}"/>
          </ac:spMkLst>
        </pc:spChg>
        <pc:cxnChg chg="mod ord">
          <ac:chgData name="Kelly Reene" userId="c7ab6f41-e454-45d3-aeb1-41bafe1ebdd0" providerId="ADAL" clId="{995B4DAA-7F4E-46B2-B032-26C95B0EC4C9}" dt="2023-02-21T18:37:41.806" v="160" actId="1036"/>
          <ac:cxnSpMkLst>
            <pc:docMk/>
            <pc:sldMk cId="3122348583" sldId="319"/>
            <ac:cxnSpMk id="9" creationId="{BD82A413-3AFC-1B5C-9AC0-C8DF661D1D7A}"/>
          </ac:cxnSpMkLst>
        </pc:cxnChg>
        <pc:cxnChg chg="mod ord">
          <ac:chgData name="Kelly Reene" userId="c7ab6f41-e454-45d3-aeb1-41bafe1ebdd0" providerId="ADAL" clId="{995B4DAA-7F4E-46B2-B032-26C95B0EC4C9}" dt="2023-02-21T18:37:51.143" v="174" actId="1035"/>
          <ac:cxnSpMkLst>
            <pc:docMk/>
            <pc:sldMk cId="3122348583" sldId="319"/>
            <ac:cxnSpMk id="14" creationId="{24F44F7D-0864-E5E4-74A9-7469216BF730}"/>
          </ac:cxnSpMkLst>
        </pc:cxnChg>
        <pc:cxnChg chg="mod ord">
          <ac:chgData name="Kelly Reene" userId="c7ab6f41-e454-45d3-aeb1-41bafe1ebdd0" providerId="ADAL" clId="{995B4DAA-7F4E-46B2-B032-26C95B0EC4C9}" dt="2023-02-21T18:37:10.724" v="118" actId="1036"/>
          <ac:cxnSpMkLst>
            <pc:docMk/>
            <pc:sldMk cId="3122348583" sldId="319"/>
            <ac:cxnSpMk id="18" creationId="{3373F8A0-C605-173F-6D31-C11A2F9922D3}"/>
          </ac:cxnSpMkLst>
        </pc:cxnChg>
        <pc:cxnChg chg="mod ord">
          <ac:chgData name="Kelly Reene" userId="c7ab6f41-e454-45d3-aeb1-41bafe1ebdd0" providerId="ADAL" clId="{995B4DAA-7F4E-46B2-B032-26C95B0EC4C9}" dt="2023-02-21T18:37:45.490" v="163" actId="1036"/>
          <ac:cxnSpMkLst>
            <pc:docMk/>
            <pc:sldMk cId="3122348583" sldId="319"/>
            <ac:cxnSpMk id="29" creationId="{A5F0B98D-922C-411B-A76B-F9E08971B974}"/>
          </ac:cxnSpMkLst>
        </pc:cxnChg>
        <pc:cxnChg chg="mod ord">
          <ac:chgData name="Kelly Reene" userId="c7ab6f41-e454-45d3-aeb1-41bafe1ebdd0" providerId="ADAL" clId="{995B4DAA-7F4E-46B2-B032-26C95B0EC4C9}" dt="2023-02-21T18:37:20.321" v="127" actId="1035"/>
          <ac:cxnSpMkLst>
            <pc:docMk/>
            <pc:sldMk cId="3122348583" sldId="319"/>
            <ac:cxnSpMk id="31" creationId="{325A4427-B74D-49C2-AEFF-F6AD296538BD}"/>
          </ac:cxnSpMkLst>
        </pc:cxnChg>
      </pc:sldChg>
      <pc:sldChg chg="add del">
        <pc:chgData name="Kelly Reene" userId="c7ab6f41-e454-45d3-aeb1-41bafe1ebdd0" providerId="ADAL" clId="{995B4DAA-7F4E-46B2-B032-26C95B0EC4C9}" dt="2023-02-21T18:16:24.326" v="3" actId="47"/>
        <pc:sldMkLst>
          <pc:docMk/>
          <pc:sldMk cId="1015837746" sldId="378"/>
        </pc:sldMkLst>
      </pc:sldChg>
      <pc:sldChg chg="add del">
        <pc:chgData name="Kelly Reene" userId="c7ab6f41-e454-45d3-aeb1-41bafe1ebdd0" providerId="ADAL" clId="{995B4DAA-7F4E-46B2-B032-26C95B0EC4C9}" dt="2023-02-21T18:16:22.730" v="2" actId="47"/>
        <pc:sldMkLst>
          <pc:docMk/>
          <pc:sldMk cId="708239894" sldId="380"/>
        </pc:sldMkLst>
      </pc:sldChg>
      <pc:sldChg chg="add del">
        <pc:chgData name="Kelly Reene" userId="c7ab6f41-e454-45d3-aeb1-41bafe1ebdd0" providerId="ADAL" clId="{995B4DAA-7F4E-46B2-B032-26C95B0EC4C9}" dt="2023-02-21T18:28:51.803" v="10"/>
        <pc:sldMkLst>
          <pc:docMk/>
          <pc:sldMk cId="4257402122" sldId="387"/>
        </pc:sldMkLst>
      </pc:sldChg>
    </pc:docChg>
  </pc:docChgLst>
  <pc:docChgLst>
    <pc:chgData name="Kelly Reene" userId="c7ab6f41-e454-45d3-aeb1-41bafe1ebdd0" providerId="ADAL" clId="{24F5F661-78B6-4D37-8911-AC42FB59C808}"/>
    <pc:docChg chg="undo redo custSel addSld delSld modSld">
      <pc:chgData name="Kelly Reene" userId="c7ab6f41-e454-45d3-aeb1-41bafe1ebdd0" providerId="ADAL" clId="{24F5F661-78B6-4D37-8911-AC42FB59C808}" dt="2023-02-28T13:35:13.245" v="131" actId="1037"/>
      <pc:docMkLst>
        <pc:docMk/>
      </pc:docMkLst>
      <pc:sldChg chg="modSp mod">
        <pc:chgData name="Kelly Reene" userId="c7ab6f41-e454-45d3-aeb1-41bafe1ebdd0" providerId="ADAL" clId="{24F5F661-78B6-4D37-8911-AC42FB59C808}" dt="2023-02-28T13:29:58.264" v="119" actId="2711"/>
        <pc:sldMkLst>
          <pc:docMk/>
          <pc:sldMk cId="198535005" sldId="312"/>
        </pc:sldMkLst>
        <pc:spChg chg="mod">
          <ac:chgData name="Kelly Reene" userId="c7ab6f41-e454-45d3-aeb1-41bafe1ebdd0" providerId="ADAL" clId="{24F5F661-78B6-4D37-8911-AC42FB59C808}" dt="2023-02-28T13:29:58.264" v="119" actId="2711"/>
          <ac:spMkLst>
            <pc:docMk/>
            <pc:sldMk cId="198535005" sldId="312"/>
            <ac:spMk id="2" creationId="{04D77D5C-2D04-4C48-BDE6-C04BBAD77778}"/>
          </ac:spMkLst>
        </pc:spChg>
        <pc:spChg chg="mod">
          <ac:chgData name="Kelly Reene" userId="c7ab6f41-e454-45d3-aeb1-41bafe1ebdd0" providerId="ADAL" clId="{24F5F661-78B6-4D37-8911-AC42FB59C808}" dt="2023-02-28T13:29:37.528" v="117" actId="2711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24F5F661-78B6-4D37-8911-AC42FB59C808}" dt="2023-02-28T13:29:46.691" v="118" actId="2711"/>
          <ac:spMkLst>
            <pc:docMk/>
            <pc:sldMk cId="198535005" sldId="312"/>
            <ac:spMk id="19" creationId="{C4BADD55-E7E4-C760-2B56-3AB5EC122AA7}"/>
          </ac:spMkLst>
        </pc:spChg>
      </pc:sldChg>
      <pc:sldChg chg="modSp mod">
        <pc:chgData name="Kelly Reene" userId="c7ab6f41-e454-45d3-aeb1-41bafe1ebdd0" providerId="ADAL" clId="{24F5F661-78B6-4D37-8911-AC42FB59C808}" dt="2023-02-28T11:57:59.528" v="38" actId="14100"/>
        <pc:sldMkLst>
          <pc:docMk/>
          <pc:sldMk cId="3839737114" sldId="313"/>
        </pc:sldMkLst>
        <pc:spChg chg="mod">
          <ac:chgData name="Kelly Reene" userId="c7ab6f41-e454-45d3-aeb1-41bafe1ebdd0" providerId="ADAL" clId="{24F5F661-78B6-4D37-8911-AC42FB59C808}" dt="2023-02-28T11:57:59.528" v="38" actId="14100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24F5F661-78B6-4D37-8911-AC42FB59C808}" dt="2023-02-28T13:30:48.646" v="121" actId="207"/>
        <pc:sldMkLst>
          <pc:docMk/>
          <pc:sldMk cId="4059880234" sldId="314"/>
        </pc:sldMkLst>
        <pc:spChg chg="mod">
          <ac:chgData name="Kelly Reene" userId="c7ab6f41-e454-45d3-aeb1-41bafe1ebdd0" providerId="ADAL" clId="{24F5F661-78B6-4D37-8911-AC42FB59C808}" dt="2023-02-28T13:30:48.646" v="121" actId="207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">
        <pc:chgData name="Kelly Reene" userId="c7ab6f41-e454-45d3-aeb1-41bafe1ebdd0" providerId="ADAL" clId="{24F5F661-78B6-4D37-8911-AC42FB59C808}" dt="2023-02-28T13:30:59.889" v="122" actId="207"/>
        <pc:sldMkLst>
          <pc:docMk/>
          <pc:sldMk cId="2031303362" sldId="315"/>
        </pc:sldMkLst>
        <pc:spChg chg="mod">
          <ac:chgData name="Kelly Reene" userId="c7ab6f41-e454-45d3-aeb1-41bafe1ebdd0" providerId="ADAL" clId="{24F5F661-78B6-4D37-8911-AC42FB59C808}" dt="2023-02-28T13:30:59.889" v="122" actId="207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24F5F661-78B6-4D37-8911-AC42FB59C808}" dt="2023-02-28T11:58:37.267" v="53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24F5F661-78B6-4D37-8911-AC42FB59C808}" dt="2023-02-28T13:34:29.638" v="127" actId="2711"/>
        <pc:sldMkLst>
          <pc:docMk/>
          <pc:sldMk cId="1721493537" sldId="316"/>
        </pc:sldMkLst>
        <pc:spChg chg="mod">
          <ac:chgData name="Kelly Reene" userId="c7ab6f41-e454-45d3-aeb1-41bafe1ebdd0" providerId="ADAL" clId="{24F5F661-78B6-4D37-8911-AC42FB59C808}" dt="2023-02-28T13:34:29.638" v="127" actId="2711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24F5F661-78B6-4D37-8911-AC42FB59C808}" dt="2023-02-28T11:58:55.219" v="67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24F5F661-78B6-4D37-8911-AC42FB59C808}" dt="2023-02-28T13:31:15.610" v="123" actId="207"/>
        <pc:sldMkLst>
          <pc:docMk/>
          <pc:sldMk cId="1138565440" sldId="317"/>
        </pc:sldMkLst>
        <pc:spChg chg="mod">
          <ac:chgData name="Kelly Reene" userId="c7ab6f41-e454-45d3-aeb1-41bafe1ebdd0" providerId="ADAL" clId="{24F5F661-78B6-4D37-8911-AC42FB59C808}" dt="2023-02-28T13:31:15.610" v="123" actId="207"/>
          <ac:spMkLst>
            <pc:docMk/>
            <pc:sldMk cId="1138565440" sldId="317"/>
            <ac:spMk id="2" creationId="{B5717E53-3C3E-5BC1-F865-3FAA3566F58F}"/>
          </ac:spMkLst>
        </pc:spChg>
      </pc:sldChg>
      <pc:sldChg chg="del">
        <pc:chgData name="Kelly Reene" userId="c7ab6f41-e454-45d3-aeb1-41bafe1ebdd0" providerId="ADAL" clId="{24F5F661-78B6-4D37-8911-AC42FB59C808}" dt="2023-02-28T12:06:08.830" v="109" actId="47"/>
        <pc:sldMkLst>
          <pc:docMk/>
          <pc:sldMk cId="3333234275" sldId="318"/>
        </pc:sldMkLst>
      </pc:sldChg>
      <pc:sldChg chg="modSp mod">
        <pc:chgData name="Kelly Reene" userId="c7ab6f41-e454-45d3-aeb1-41bafe1ebdd0" providerId="ADAL" clId="{24F5F661-78B6-4D37-8911-AC42FB59C808}" dt="2023-02-28T13:35:13.245" v="131" actId="1037"/>
        <pc:sldMkLst>
          <pc:docMk/>
          <pc:sldMk cId="3122348583" sldId="319"/>
        </pc:sldMkLst>
        <pc:spChg chg="mod">
          <ac:chgData name="Kelly Reene" userId="c7ab6f41-e454-45d3-aeb1-41bafe1ebdd0" providerId="ADAL" clId="{24F5F661-78B6-4D37-8911-AC42FB59C808}" dt="2023-02-28T13:32:45.903" v="126"/>
          <ac:spMkLst>
            <pc:docMk/>
            <pc:sldMk cId="3122348583" sldId="319"/>
            <ac:spMk id="2" creationId="{E3014D8E-3C1C-FCEB-9D57-374AB1A8AE6F}"/>
          </ac:spMkLst>
        </pc:spChg>
        <pc:spChg chg="mod">
          <ac:chgData name="Kelly Reene" userId="c7ab6f41-e454-45d3-aeb1-41bafe1ebdd0" providerId="ADAL" clId="{24F5F661-78B6-4D37-8911-AC42FB59C808}" dt="2023-02-28T12:05:01.723" v="103" actId="552"/>
          <ac:spMkLst>
            <pc:docMk/>
            <pc:sldMk cId="3122348583" sldId="319"/>
            <ac:spMk id="3" creationId="{81287633-A4CC-B969-42D0-C067F3A7108E}"/>
          </ac:spMkLst>
        </pc:spChg>
        <pc:spChg chg="mod">
          <ac:chgData name="Kelly Reene" userId="c7ab6f41-e454-45d3-aeb1-41bafe1ebdd0" providerId="ADAL" clId="{24F5F661-78B6-4D37-8911-AC42FB59C808}" dt="2023-02-28T12:05:06.262" v="104" actId="552"/>
          <ac:spMkLst>
            <pc:docMk/>
            <pc:sldMk cId="3122348583" sldId="319"/>
            <ac:spMk id="4" creationId="{DBD68D1A-1CBF-6876-6CB7-4C24814C7341}"/>
          </ac:spMkLst>
        </pc:spChg>
        <pc:spChg chg="mod">
          <ac:chgData name="Kelly Reene" userId="c7ab6f41-e454-45d3-aeb1-41bafe1ebdd0" providerId="ADAL" clId="{24F5F661-78B6-4D37-8911-AC42FB59C808}" dt="2023-02-28T12:05:10.487" v="105" actId="552"/>
          <ac:spMkLst>
            <pc:docMk/>
            <pc:sldMk cId="3122348583" sldId="319"/>
            <ac:spMk id="5" creationId="{8FEDFCD1-4E69-6438-329A-128FFA2E8F2D}"/>
          </ac:spMkLst>
        </pc:spChg>
        <pc:spChg chg="mod">
          <ac:chgData name="Kelly Reene" userId="c7ab6f41-e454-45d3-aeb1-41bafe1ebdd0" providerId="ADAL" clId="{24F5F661-78B6-4D37-8911-AC42FB59C808}" dt="2023-02-28T12:05:14.756" v="106" actId="552"/>
          <ac:spMkLst>
            <pc:docMk/>
            <pc:sldMk cId="3122348583" sldId="319"/>
            <ac:spMk id="6" creationId="{F8B474D9-0464-2CF6-D98D-1B1E524866FD}"/>
          </ac:spMkLst>
        </pc:spChg>
        <pc:spChg chg="mod">
          <ac:chgData name="Kelly Reene" userId="c7ab6f41-e454-45d3-aeb1-41bafe1ebdd0" providerId="ADAL" clId="{24F5F661-78B6-4D37-8911-AC42FB59C808}" dt="2023-02-28T12:05:19.406" v="107" actId="552"/>
          <ac:spMkLst>
            <pc:docMk/>
            <pc:sldMk cId="3122348583" sldId="319"/>
            <ac:spMk id="7" creationId="{6C0F820E-A48A-845E-A698-5A7401511466}"/>
          </ac:spMkLst>
        </pc:spChg>
        <pc:spChg chg="mod">
          <ac:chgData name="Kelly Reene" userId="c7ab6f41-e454-45d3-aeb1-41bafe1ebdd0" providerId="ADAL" clId="{24F5F661-78B6-4D37-8911-AC42FB59C808}" dt="2023-02-28T12:05:01.723" v="103" actId="552"/>
          <ac:spMkLst>
            <pc:docMk/>
            <pc:sldMk cId="3122348583" sldId="319"/>
            <ac:spMk id="15" creationId="{D8DEF5C5-C467-C4D4-C5C6-FF06E70CE957}"/>
          </ac:spMkLst>
        </pc:spChg>
        <pc:spChg chg="mod">
          <ac:chgData name="Kelly Reene" userId="c7ab6f41-e454-45d3-aeb1-41bafe1ebdd0" providerId="ADAL" clId="{24F5F661-78B6-4D37-8911-AC42FB59C808}" dt="2023-02-28T13:34:45.788" v="128" actId="2711"/>
          <ac:spMkLst>
            <pc:docMk/>
            <pc:sldMk cId="3122348583" sldId="319"/>
            <ac:spMk id="16" creationId="{04E0188A-AA17-21D4-3CB8-291A6457B9BC}"/>
          </ac:spMkLst>
        </pc:spChg>
        <pc:spChg chg="mod">
          <ac:chgData name="Kelly Reene" userId="c7ab6f41-e454-45d3-aeb1-41bafe1ebdd0" providerId="ADAL" clId="{24F5F661-78B6-4D37-8911-AC42FB59C808}" dt="2023-02-28T12:05:10.487" v="105" actId="552"/>
          <ac:spMkLst>
            <pc:docMk/>
            <pc:sldMk cId="3122348583" sldId="319"/>
            <ac:spMk id="17" creationId="{C9F8FFF8-A335-760D-58A2-35A3C9F4A37D}"/>
          </ac:spMkLst>
        </pc:spChg>
        <pc:spChg chg="mod">
          <ac:chgData name="Kelly Reene" userId="c7ab6f41-e454-45d3-aeb1-41bafe1ebdd0" providerId="ADAL" clId="{24F5F661-78B6-4D37-8911-AC42FB59C808}" dt="2023-02-28T13:35:03.936" v="130" actId="2711"/>
          <ac:spMkLst>
            <pc:docMk/>
            <pc:sldMk cId="3122348583" sldId="319"/>
            <ac:spMk id="19" creationId="{D67F3C94-B03D-3AC0-B17E-9027D3DBA706}"/>
          </ac:spMkLst>
        </pc:spChg>
        <pc:spChg chg="mod">
          <ac:chgData name="Kelly Reene" userId="c7ab6f41-e454-45d3-aeb1-41bafe1ebdd0" providerId="ADAL" clId="{24F5F661-78B6-4D37-8911-AC42FB59C808}" dt="2023-02-28T12:01:30.373" v="72" actId="554"/>
          <ac:spMkLst>
            <pc:docMk/>
            <pc:sldMk cId="3122348583" sldId="319"/>
            <ac:spMk id="20" creationId="{DB42E2DC-9D12-4D26-8E89-59B0FFBE151B}"/>
          </ac:spMkLst>
        </pc:spChg>
        <pc:spChg chg="mod">
          <ac:chgData name="Kelly Reene" userId="c7ab6f41-e454-45d3-aeb1-41bafe1ebdd0" providerId="ADAL" clId="{24F5F661-78B6-4D37-8911-AC42FB59C808}" dt="2023-02-28T12:05:19.406" v="107" actId="552"/>
          <ac:spMkLst>
            <pc:docMk/>
            <pc:sldMk cId="3122348583" sldId="319"/>
            <ac:spMk id="21" creationId="{9F653962-E049-C880-4660-5FD0EDDB9907}"/>
          </ac:spMkLst>
        </pc:spChg>
        <pc:spChg chg="mod">
          <ac:chgData name="Kelly Reene" userId="c7ab6f41-e454-45d3-aeb1-41bafe1ebdd0" providerId="ADAL" clId="{24F5F661-78B6-4D37-8911-AC42FB59C808}" dt="2023-02-28T12:03:50.541" v="91" actId="14100"/>
          <ac:spMkLst>
            <pc:docMk/>
            <pc:sldMk cId="3122348583" sldId="319"/>
            <ac:spMk id="22" creationId="{C2543488-A5C4-4B41-AE35-8A9C5BAB0F5C}"/>
          </ac:spMkLst>
        </pc:spChg>
        <pc:spChg chg="mod">
          <ac:chgData name="Kelly Reene" userId="c7ab6f41-e454-45d3-aeb1-41bafe1ebdd0" providerId="ADAL" clId="{24F5F661-78B6-4D37-8911-AC42FB59C808}" dt="2023-02-28T13:35:13.245" v="131" actId="1037"/>
          <ac:spMkLst>
            <pc:docMk/>
            <pc:sldMk cId="3122348583" sldId="319"/>
            <ac:spMk id="23" creationId="{938AAFED-99BF-4455-84F7-F8687E75B9DD}"/>
          </ac:spMkLst>
        </pc:spChg>
        <pc:spChg chg="mod">
          <ac:chgData name="Kelly Reene" userId="c7ab6f41-e454-45d3-aeb1-41bafe1ebdd0" providerId="ADAL" clId="{24F5F661-78B6-4D37-8911-AC42FB59C808}" dt="2023-02-28T12:04:29.931" v="96" actId="14100"/>
          <ac:spMkLst>
            <pc:docMk/>
            <pc:sldMk cId="3122348583" sldId="319"/>
            <ac:spMk id="24" creationId="{1F472D73-DF6B-4E3B-BBB4-FD461B9D8613}"/>
          </ac:spMkLst>
        </pc:spChg>
        <pc:spChg chg="mod">
          <ac:chgData name="Kelly Reene" userId="c7ab6f41-e454-45d3-aeb1-41bafe1ebdd0" providerId="ADAL" clId="{24F5F661-78B6-4D37-8911-AC42FB59C808}" dt="2023-02-28T12:04:11.564" v="94" actId="14100"/>
          <ac:spMkLst>
            <pc:docMk/>
            <pc:sldMk cId="3122348583" sldId="319"/>
            <ac:spMk id="25" creationId="{3358EC0C-E017-4EF9-A25E-C2FF42AA3326}"/>
          </ac:spMkLst>
        </pc:spChg>
        <pc:spChg chg="mod">
          <ac:chgData name="Kelly Reene" userId="c7ab6f41-e454-45d3-aeb1-41bafe1ebdd0" providerId="ADAL" clId="{24F5F661-78B6-4D37-8911-AC42FB59C808}" dt="2023-02-28T12:01:30.373" v="72" actId="554"/>
          <ac:spMkLst>
            <pc:docMk/>
            <pc:sldMk cId="3122348583" sldId="319"/>
            <ac:spMk id="34" creationId="{10A559BE-CF7E-4DE0-B3C9-292F5CB2B74E}"/>
          </ac:spMkLst>
        </pc:spChg>
        <pc:spChg chg="mod">
          <ac:chgData name="Kelly Reene" userId="c7ab6f41-e454-45d3-aeb1-41bafe1ebdd0" providerId="ADAL" clId="{24F5F661-78B6-4D37-8911-AC42FB59C808}" dt="2023-02-28T12:04:04.373" v="93" actId="14100"/>
          <ac:spMkLst>
            <pc:docMk/>
            <pc:sldMk cId="3122348583" sldId="319"/>
            <ac:spMk id="35" creationId="{1FBE9C29-8B22-4103-8A0E-FDFCC3A161C0}"/>
          </ac:spMkLst>
        </pc:spChg>
        <pc:spChg chg="mod">
          <ac:chgData name="Kelly Reene" userId="c7ab6f41-e454-45d3-aeb1-41bafe1ebdd0" providerId="ADAL" clId="{24F5F661-78B6-4D37-8911-AC42FB59C808}" dt="2023-02-28T12:01:30.373" v="72" actId="554"/>
          <ac:spMkLst>
            <pc:docMk/>
            <pc:sldMk cId="3122348583" sldId="319"/>
            <ac:spMk id="36" creationId="{8B0AF70F-6914-48DC-9659-D19D47A59273}"/>
          </ac:spMkLst>
        </pc:spChg>
        <pc:spChg chg="mod">
          <ac:chgData name="Kelly Reene" userId="c7ab6f41-e454-45d3-aeb1-41bafe1ebdd0" providerId="ADAL" clId="{24F5F661-78B6-4D37-8911-AC42FB59C808}" dt="2023-02-28T12:01:30.373" v="72" actId="554"/>
          <ac:spMkLst>
            <pc:docMk/>
            <pc:sldMk cId="3122348583" sldId="319"/>
            <ac:spMk id="38" creationId="{ED7A18C5-65D1-49EF-B67A-AE71C3EFC8A9}"/>
          </ac:spMkLst>
        </pc:spChg>
        <pc:spChg chg="mod">
          <ac:chgData name="Kelly Reene" userId="c7ab6f41-e454-45d3-aeb1-41bafe1ebdd0" providerId="ADAL" clId="{24F5F661-78B6-4D37-8911-AC42FB59C808}" dt="2023-02-28T12:01:30.373" v="72" actId="554"/>
          <ac:spMkLst>
            <pc:docMk/>
            <pc:sldMk cId="3122348583" sldId="319"/>
            <ac:spMk id="39" creationId="{C3919782-CF64-4B08-8C77-583BDC981E59}"/>
          </ac:spMkLst>
        </pc:spChg>
        <pc:cxnChg chg="mod">
          <ac:chgData name="Kelly Reene" userId="c7ab6f41-e454-45d3-aeb1-41bafe1ebdd0" providerId="ADAL" clId="{24F5F661-78B6-4D37-8911-AC42FB59C808}" dt="2023-02-28T12:05:44.860" v="108" actId="554"/>
          <ac:cxnSpMkLst>
            <pc:docMk/>
            <pc:sldMk cId="3122348583" sldId="319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24F5F661-78B6-4D37-8911-AC42FB59C808}" dt="2023-02-28T12:05:44.860" v="108" actId="554"/>
          <ac:cxnSpMkLst>
            <pc:docMk/>
            <pc:sldMk cId="3122348583" sldId="319"/>
            <ac:cxnSpMk id="31" creationId="{325A4427-B74D-49C2-AEFF-F6AD296538BD}"/>
          </ac:cxnSpMkLst>
        </pc:cxnChg>
      </pc:sldChg>
      <pc:sldChg chg="del">
        <pc:chgData name="Kelly Reene" userId="c7ab6f41-e454-45d3-aeb1-41bafe1ebdd0" providerId="ADAL" clId="{24F5F661-78B6-4D37-8911-AC42FB59C808}" dt="2023-02-28T11:55:30.862" v="34" actId="47"/>
        <pc:sldMkLst>
          <pc:docMk/>
          <pc:sldMk cId="1015837746" sldId="378"/>
        </pc:sldMkLst>
      </pc:sldChg>
      <pc:sldChg chg="modSp mod">
        <pc:chgData name="Kelly Reene" userId="c7ab6f41-e454-45d3-aeb1-41bafe1ebdd0" providerId="ADAL" clId="{24F5F661-78B6-4D37-8911-AC42FB59C808}" dt="2023-02-28T11:55:21.289" v="32" actId="1037"/>
        <pc:sldMkLst>
          <pc:docMk/>
          <pc:sldMk cId="1093084741" sldId="379"/>
        </pc:sldMkLst>
        <pc:spChg chg="mod">
          <ac:chgData name="Kelly Reene" userId="c7ab6f41-e454-45d3-aeb1-41bafe1ebdd0" providerId="ADAL" clId="{24F5F661-78B6-4D37-8911-AC42FB59C808}" dt="2023-02-28T11:55:16.362" v="25" actId="1037"/>
          <ac:spMkLst>
            <pc:docMk/>
            <pc:sldMk cId="1093084741" sldId="379"/>
            <ac:spMk id="2" creationId="{C2911359-8A27-48F6-BBCB-447BB12D7065}"/>
          </ac:spMkLst>
        </pc:spChg>
        <pc:spChg chg="mod">
          <ac:chgData name="Kelly Reene" userId="c7ab6f41-e454-45d3-aeb1-41bafe1ebdd0" providerId="ADAL" clId="{24F5F661-78B6-4D37-8911-AC42FB59C808}" dt="2023-02-28T11:55:21.289" v="32" actId="1037"/>
          <ac:spMkLst>
            <pc:docMk/>
            <pc:sldMk cId="1093084741" sldId="379"/>
            <ac:spMk id="3" creationId="{2E4958E6-1FB8-461D-AE2C-EE5BC16B8415}"/>
          </ac:spMkLst>
        </pc:spChg>
      </pc:sldChg>
      <pc:sldChg chg="del">
        <pc:chgData name="Kelly Reene" userId="c7ab6f41-e454-45d3-aeb1-41bafe1ebdd0" providerId="ADAL" clId="{24F5F661-78B6-4D37-8911-AC42FB59C808}" dt="2023-02-28T12:06:21.133" v="113" actId="47"/>
        <pc:sldMkLst>
          <pc:docMk/>
          <pc:sldMk cId="708239894" sldId="380"/>
        </pc:sldMkLst>
      </pc:sldChg>
      <pc:sldChg chg="del">
        <pc:chgData name="Kelly Reene" userId="c7ab6f41-e454-45d3-aeb1-41bafe1ebdd0" providerId="ADAL" clId="{24F5F661-78B6-4D37-8911-AC42FB59C808}" dt="2023-02-28T12:06:18.382" v="112" actId="47"/>
        <pc:sldMkLst>
          <pc:docMk/>
          <pc:sldMk cId="580053882" sldId="381"/>
        </pc:sldMkLst>
      </pc:sldChg>
      <pc:sldChg chg="del">
        <pc:chgData name="Kelly Reene" userId="c7ab6f41-e454-45d3-aeb1-41bafe1ebdd0" providerId="ADAL" clId="{24F5F661-78B6-4D37-8911-AC42FB59C808}" dt="2023-02-28T11:58:31.296" v="39" actId="47"/>
        <pc:sldMkLst>
          <pc:docMk/>
          <pc:sldMk cId="893272627" sldId="382"/>
        </pc:sldMkLst>
      </pc:sldChg>
      <pc:sldChg chg="del">
        <pc:chgData name="Kelly Reene" userId="c7ab6f41-e454-45d3-aeb1-41bafe1ebdd0" providerId="ADAL" clId="{24F5F661-78B6-4D37-8911-AC42FB59C808}" dt="2023-02-28T11:58:47.841" v="54" actId="47"/>
        <pc:sldMkLst>
          <pc:docMk/>
          <pc:sldMk cId="507633023" sldId="383"/>
        </pc:sldMkLst>
      </pc:sldChg>
      <pc:sldChg chg="del">
        <pc:chgData name="Kelly Reene" userId="c7ab6f41-e454-45d3-aeb1-41bafe1ebdd0" providerId="ADAL" clId="{24F5F661-78B6-4D37-8911-AC42FB59C808}" dt="2023-02-28T12:06:16.085" v="111" actId="47"/>
        <pc:sldMkLst>
          <pc:docMk/>
          <pc:sldMk cId="1819292633" sldId="384"/>
        </pc:sldMkLst>
      </pc:sldChg>
      <pc:sldChg chg="del">
        <pc:chgData name="Kelly Reene" userId="c7ab6f41-e454-45d3-aeb1-41bafe1ebdd0" providerId="ADAL" clId="{24F5F661-78B6-4D37-8911-AC42FB59C808}" dt="2023-02-28T11:59:13.019" v="68" actId="47"/>
        <pc:sldMkLst>
          <pc:docMk/>
          <pc:sldMk cId="2696934003" sldId="385"/>
        </pc:sldMkLst>
      </pc:sldChg>
      <pc:sldChg chg="del">
        <pc:chgData name="Kelly Reene" userId="c7ab6f41-e454-45d3-aeb1-41bafe1ebdd0" providerId="ADAL" clId="{24F5F661-78B6-4D37-8911-AC42FB59C808}" dt="2023-02-28T12:06:10.784" v="110" actId="47"/>
        <pc:sldMkLst>
          <pc:docMk/>
          <pc:sldMk cId="462254321" sldId="386"/>
        </pc:sldMkLst>
      </pc:sldChg>
      <pc:sldChg chg="addSp modSp add del mod">
        <pc:chgData name="Kelly Reene" userId="c7ab6f41-e454-45d3-aeb1-41bafe1ebdd0" providerId="ADAL" clId="{24F5F661-78B6-4D37-8911-AC42FB59C808}" dt="2023-02-28T11:55:26.271" v="33" actId="47"/>
        <pc:sldMkLst>
          <pc:docMk/>
          <pc:sldMk cId="2238843615" sldId="387"/>
        </pc:sldMkLst>
        <pc:spChg chg="add mod">
          <ac:chgData name="Kelly Reene" userId="c7ab6f41-e454-45d3-aeb1-41bafe1ebdd0" providerId="ADAL" clId="{24F5F661-78B6-4D37-8911-AC42FB59C808}" dt="2023-02-28T11:54:55.511" v="14" actId="1076"/>
          <ac:spMkLst>
            <pc:docMk/>
            <pc:sldMk cId="2238843615" sldId="387"/>
            <ac:spMk id="4" creationId="{D81DEE43-7436-C8F6-2DA4-A676B7DC0091}"/>
          </ac:spMkLst>
        </pc:spChg>
      </pc:sldChg>
      <pc:sldChg chg="modSp add del mod">
        <pc:chgData name="Kelly Reene" userId="c7ab6f41-e454-45d3-aeb1-41bafe1ebdd0" providerId="ADAL" clId="{24F5F661-78B6-4D37-8911-AC42FB59C808}" dt="2023-02-28T12:07:17.580" v="115" actId="47"/>
        <pc:sldMkLst>
          <pc:docMk/>
          <pc:sldMk cId="3897028154" sldId="387"/>
        </pc:sldMkLst>
        <pc:spChg chg="mod">
          <ac:chgData name="Kelly Reene" userId="c7ab6f41-e454-45d3-aeb1-41bafe1ebdd0" providerId="ADAL" clId="{24F5F661-78B6-4D37-8911-AC42FB59C808}" dt="2023-02-28T12:07:15.110" v="114" actId="6549"/>
          <ac:spMkLst>
            <pc:docMk/>
            <pc:sldMk cId="3897028154" sldId="387"/>
            <ac:spMk id="19" creationId="{C4BADD55-E7E4-C760-2B56-3AB5EC122AA7}"/>
          </ac:spMkLst>
        </pc:spChg>
      </pc:sldChg>
      <pc:sldChg chg="add del">
        <pc:chgData name="Kelly Reene" userId="c7ab6f41-e454-45d3-aeb1-41bafe1ebdd0" providerId="ADAL" clId="{24F5F661-78B6-4D37-8911-AC42FB59C808}" dt="2023-02-28T12:07:37.234" v="116" actId="47"/>
        <pc:sldMkLst>
          <pc:docMk/>
          <pc:sldMk cId="721744144" sldId="388"/>
        </pc:sldMkLst>
      </pc:sldChg>
    </pc:docChg>
  </pc:docChgLst>
  <pc:docChgLst>
    <pc:chgData name="Kelly Reene" userId="c7ab6f41-e454-45d3-aeb1-41bafe1ebdd0" providerId="ADAL" clId="{4E57E14B-918D-46A3-AE08-F6E0B4BE616E}"/>
    <pc:docChg chg="undo custSel modSld">
      <pc:chgData name="Kelly Reene" userId="c7ab6f41-e454-45d3-aeb1-41bafe1ebdd0" providerId="ADAL" clId="{4E57E14B-918D-46A3-AE08-F6E0B4BE616E}" dt="2023-02-13T17:54:53.454" v="12" actId="13926"/>
      <pc:docMkLst>
        <pc:docMk/>
      </pc:docMkLst>
      <pc:sldChg chg="modSp mod delCm">
        <pc:chgData name="Kelly Reene" userId="c7ab6f41-e454-45d3-aeb1-41bafe1ebdd0" providerId="ADAL" clId="{4E57E14B-918D-46A3-AE08-F6E0B4BE616E}" dt="2023-02-13T17:53:51.648" v="3" actId="13926"/>
        <pc:sldMkLst>
          <pc:docMk/>
          <pc:sldMk cId="198535005" sldId="312"/>
        </pc:sldMkLst>
        <pc:spChg chg="mod">
          <ac:chgData name="Kelly Reene" userId="c7ab6f41-e454-45d3-aeb1-41bafe1ebdd0" providerId="ADAL" clId="{4E57E14B-918D-46A3-AE08-F6E0B4BE616E}" dt="2023-02-13T17:53:51.648" v="3" actId="13926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4E57E14B-918D-46A3-AE08-F6E0B4BE616E}" dt="2023-02-13T17:53:51.648" v="3" actId="1392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4E57E14B-918D-46A3-AE08-F6E0B4BE616E}" dt="2023-02-13T17:53:51.648" v="3" actId="1392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4E57E14B-918D-46A3-AE08-F6E0B4BE616E}" dt="2023-02-13T17:53:51.648" v="3" actId="1392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4E57E14B-918D-46A3-AE08-F6E0B4BE616E}" dt="2023-02-13T17:53:51.648" v="3" actId="13926"/>
          <ac:spMkLst>
            <pc:docMk/>
            <pc:sldMk cId="198535005" sldId="312"/>
            <ac:spMk id="21" creationId="{1E7311BC-EC6B-DEE4-EC3A-473869E98C52}"/>
          </ac:spMkLst>
        </pc:spChg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3839737114" sldId="313"/>
        </pc:sldMkLst>
      </pc:sldChg>
      <pc:sldChg chg="modSp mod delCm">
        <pc:chgData name="Kelly Reene" userId="c7ab6f41-e454-45d3-aeb1-41bafe1ebdd0" providerId="ADAL" clId="{4E57E14B-918D-46A3-AE08-F6E0B4BE616E}" dt="2023-02-13T17:54:14.090" v="6" actId="13926"/>
        <pc:sldMkLst>
          <pc:docMk/>
          <pc:sldMk cId="4059880234" sldId="314"/>
        </pc:sldMkLst>
        <pc:spChg chg="mod">
          <ac:chgData name="Kelly Reene" userId="c7ab6f41-e454-45d3-aeb1-41bafe1ebdd0" providerId="ADAL" clId="{4E57E14B-918D-46A3-AE08-F6E0B4BE616E}" dt="2023-02-13T17:54:14.090" v="6" actId="13926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 delCm">
        <pc:chgData name="Kelly Reene" userId="c7ab6f41-e454-45d3-aeb1-41bafe1ebdd0" providerId="ADAL" clId="{4E57E14B-918D-46A3-AE08-F6E0B4BE616E}" dt="2023-02-13T17:54:21.153" v="7" actId="13926"/>
        <pc:sldMkLst>
          <pc:docMk/>
          <pc:sldMk cId="2031303362" sldId="315"/>
        </pc:sldMkLst>
        <pc:spChg chg="mod">
          <ac:chgData name="Kelly Reene" userId="c7ab6f41-e454-45d3-aeb1-41bafe1ebdd0" providerId="ADAL" clId="{4E57E14B-918D-46A3-AE08-F6E0B4BE616E}" dt="2023-02-13T17:54:21.153" v="7" actId="13926"/>
          <ac:spMkLst>
            <pc:docMk/>
            <pc:sldMk cId="2031303362" sldId="315"/>
            <ac:spMk id="2" creationId="{0A595379-47EE-649C-FC5D-0D3CB5D81E74}"/>
          </ac:spMkLst>
        </pc:spChg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1721493537" sldId="316"/>
        </pc:sldMkLst>
      </pc:sldChg>
      <pc:sldChg chg="modSp mod delCm">
        <pc:chgData name="Kelly Reene" userId="c7ab6f41-e454-45d3-aeb1-41bafe1ebdd0" providerId="ADAL" clId="{4E57E14B-918D-46A3-AE08-F6E0B4BE616E}" dt="2023-02-13T17:54:32.272" v="8" actId="13926"/>
        <pc:sldMkLst>
          <pc:docMk/>
          <pc:sldMk cId="1138565440" sldId="317"/>
        </pc:sldMkLst>
        <pc:spChg chg="mod">
          <ac:chgData name="Kelly Reene" userId="c7ab6f41-e454-45d3-aeb1-41bafe1ebdd0" providerId="ADAL" clId="{4E57E14B-918D-46A3-AE08-F6E0B4BE616E}" dt="2023-02-13T17:54:32.272" v="8" actId="13926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 delCm">
        <pc:chgData name="Kelly Reene" userId="c7ab6f41-e454-45d3-aeb1-41bafe1ebdd0" providerId="ADAL" clId="{4E57E14B-918D-46A3-AE08-F6E0B4BE616E}" dt="2023-02-13T17:54:53.454" v="12" actId="13926"/>
        <pc:sldMkLst>
          <pc:docMk/>
          <pc:sldMk cId="3333234275" sldId="318"/>
        </pc:sldMkLst>
        <pc:spChg chg="mod">
          <ac:chgData name="Kelly Reene" userId="c7ab6f41-e454-45d3-aeb1-41bafe1ebdd0" providerId="ADAL" clId="{4E57E14B-918D-46A3-AE08-F6E0B4BE616E}" dt="2023-02-13T17:54:53.454" v="12" actId="13926"/>
          <ac:spMkLst>
            <pc:docMk/>
            <pc:sldMk cId="3333234275" sldId="318"/>
            <ac:spMk id="6" creationId="{F0C96DD0-4323-12F6-6D45-F312396DF4A3}"/>
          </ac:spMkLst>
        </pc:spChg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1015837746" sldId="378"/>
        </pc:sldMkLst>
      </pc:sldChg>
      <pc:sldChg chg="modSp mod delCm">
        <pc:chgData name="Kelly Reene" userId="c7ab6f41-e454-45d3-aeb1-41bafe1ebdd0" providerId="ADAL" clId="{4E57E14B-918D-46A3-AE08-F6E0B4BE616E}" dt="2023-02-13T17:53:43.111" v="2" actId="13926"/>
        <pc:sldMkLst>
          <pc:docMk/>
          <pc:sldMk cId="1093084741" sldId="379"/>
        </pc:sldMkLst>
        <pc:spChg chg="mod">
          <ac:chgData name="Kelly Reene" userId="c7ab6f41-e454-45d3-aeb1-41bafe1ebdd0" providerId="ADAL" clId="{4E57E14B-918D-46A3-AE08-F6E0B4BE616E}" dt="2023-02-13T17:53:43.111" v="2" actId="13926"/>
          <ac:spMkLst>
            <pc:docMk/>
            <pc:sldMk cId="1093084741" sldId="379"/>
            <ac:spMk id="2" creationId="{C2911359-8A27-48F6-BBCB-447BB12D7065}"/>
          </ac:spMkLst>
        </pc:spChg>
        <pc:spChg chg="mod">
          <ac:chgData name="Kelly Reene" userId="c7ab6f41-e454-45d3-aeb1-41bafe1ebdd0" providerId="ADAL" clId="{4E57E14B-918D-46A3-AE08-F6E0B4BE616E}" dt="2023-02-13T17:53:40.301" v="1" actId="13926"/>
          <ac:spMkLst>
            <pc:docMk/>
            <pc:sldMk cId="1093084741" sldId="379"/>
            <ac:spMk id="3" creationId="{2E4958E6-1FB8-461D-AE2C-EE5BC16B8415}"/>
          </ac:spMkLst>
        </pc:spChg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708239894" sldId="380"/>
        </pc:sldMkLst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580053882" sldId="381"/>
        </pc:sldMkLst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893272627" sldId="382"/>
        </pc:sldMkLst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507633023" sldId="383"/>
        </pc:sldMkLst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1819292633" sldId="384"/>
        </pc:sldMkLst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2696934003" sldId="385"/>
        </pc:sldMkLst>
      </pc:sldChg>
      <pc:sldChg chg="delCm">
        <pc:chgData name="Kelly Reene" userId="c7ab6f41-e454-45d3-aeb1-41bafe1ebdd0" providerId="ADAL" clId="{4E57E14B-918D-46A3-AE08-F6E0B4BE616E}" dt="2023-02-13T17:53:31.051" v="0"/>
        <pc:sldMkLst>
          <pc:docMk/>
          <pc:sldMk cId="462254321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737FC-9382-F947-AADD-FA4FB4659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01" y="2392524"/>
            <a:ext cx="4590184" cy="1719262"/>
          </a:xfrm>
        </p:spPr>
        <p:txBody>
          <a:bodyPr/>
          <a:lstStyle/>
          <a:p>
            <a:r>
              <a:rPr lang="en-US" sz="3600" dirty="0">
                <a:latin typeface="Mangal" panose="02040503050203030202" pitchFamily="18" charset="0"/>
                <a:cs typeface="Mangal" panose="02040503050203030202" pitchFamily="18" charset="0"/>
              </a:rPr>
              <a:t>PMI </a:t>
            </a:r>
            <a:r>
              <a:rPr lang="hi-IN" sz="3600" dirty="0">
                <a:latin typeface="Mangal" panose="02040503050203030202" pitchFamily="18" charset="0"/>
                <a:cs typeface="Mangal" panose="02040503050203030202" pitchFamily="18" charset="0"/>
              </a:rPr>
              <a:t>संस्कृति मूल्य</a:t>
            </a:r>
            <a:r>
              <a:rPr lang="en-US" sz="3600" dirty="0"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hi-IN" sz="3600" dirty="0">
                <a:latin typeface="Mangal" panose="02040503050203030202" pitchFamily="18" charset="0"/>
                <a:cs typeface="Mangal" panose="02040503050203030202" pitchFamily="18" charset="0"/>
              </a:rPr>
              <a:t>और</a:t>
            </a:r>
            <a:r>
              <a:rPr lang="en-US" sz="3600" dirty="0"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hi-IN" sz="3600" dirty="0">
                <a:latin typeface="Mangal" panose="02040503050203030202" pitchFamily="18" charset="0"/>
                <a:cs typeface="Mangal" panose="02040503050203030202" pitchFamily="18" charset="0"/>
              </a:rPr>
              <a:t>व्यवहार</a:t>
            </a:r>
            <a:endParaRPr lang="en-US" sz="3600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160897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अधिक जानकारी के लिए कृपया ईमेल करें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culture@pmi.org</a:t>
            </a:r>
          </a:p>
        </p:txBody>
      </p:sp>
    </p:spTree>
    <p:extLst>
      <p:ext uri="{BB962C8B-B14F-4D97-AF65-F5344CB8AC3E}">
        <p14:creationId xmlns:p14="http://schemas.microsoft.com/office/powerpoint/2010/main" val="109308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55D8A7-6A61-34DB-47A7-9C23179F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715279" y="1731078"/>
            <a:ext cx="2045185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2B008C"/>
                </a:solidFill>
                <a:latin typeface="Agrandir" pitchFamily="2" charset="77"/>
              </a:rPr>
              <a:t>उच्च लक्ष्य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समुदाय के लिए श्रेष्ठ प्रभाव पैदा करने के लिए उच्च गुणवत्ता वाले काम में मानक निर्धारित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लंबी अवधि की सोच के साथ और अल्पावधि में काम करके आगे बढ़ते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जो कुछ भी करते हैं, उसको निडरता से स्वीकार करते हैं, यह जानते हुए कि हर काम महत्वपूर्ण है।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369948" y="1731078"/>
            <a:ext cx="2045185" cy="29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chemeClr val="accent1"/>
                </a:solidFill>
                <a:latin typeface="Agrandir" pitchFamily="2" charset="77"/>
              </a:rPr>
              <a:t>इसे आसान बनाएं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हमारे साथ काम करना आसान है।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जब कोई चीज हमें धीमा कर देती हैं, तो हम बेहतर तरीका ढूंढते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उस प्रभाव को प्राथमिकता देते हैं जो सबसे ज्यादा महत्वपूर्ण है और इसके लिए सबसे सीधा रास्ता अपनाते हैं।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53631" y="1731078"/>
            <a:ext cx="204518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05BFE0"/>
                </a:solidFill>
                <a:latin typeface="Agrandir" pitchFamily="2" charset="77"/>
              </a:rPr>
              <a:t>स्वागत करना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सभी के लिए वास्तविक संबंध बनाते हैं, क्योंकि हमारे मतभेद हमें और मजबूत बनाते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मानवता के साथ काम करते हैं, दूसरों की जरूरतों का ख्याल रखना, सहानुभूति और सम्मान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अच्छी मंशा रखते हैं और समझने की कोशिश करते हैं, आलोचना नहीं करते हैं।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405942" y="1731078"/>
            <a:ext cx="2045185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8A66C4"/>
                </a:solidFill>
                <a:latin typeface="Agrandir" pitchFamily="2" charset="77"/>
              </a:rPr>
              <a:t>जिज्ञासा स्वीकार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</a:t>
            </a:r>
            <a:r>
              <a:rPr lang="hi-IN" sz="2000" dirty="0">
                <a:solidFill>
                  <a:srgbClr val="8A66C4"/>
                </a:solidFill>
                <a:latin typeface="Agrandir" pitchFamily="2" charset="77"/>
              </a:rPr>
              <a:t>करते हैं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हमेशा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समुदाय की बेहतर सेवा करने के तरीकों की तलाश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चुनौतियों को नवोन्मेष करने और उन्हें स्वीकार करने के अवसरों के रूप में देखते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इसे ठीक करने के लिए तेजी से असफल होने में सक्षम महसूस करते हैं।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731078"/>
            <a:ext cx="2045185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0080A8"/>
                </a:solidFill>
                <a:latin typeface="Agrandir" pitchFamily="2" charset="77"/>
              </a:rPr>
              <a:t>एकसाथ मिल कर हम कर सकते है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गहरे, विश्वास के साथ संबंध बनाते हैं जो हमें एक साथ अपने मिशन की दिशा में काम करने में मदद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एक समुदाय के रूप में एकजुट करने और प्रभाव पैदा करने के लिए अथवा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हमें आगे बढ़ाने के लिए अपने साझा उद्देश्य का उपयोग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हम स्थानीय रूप से वितरित करने के लिए सशक्त होने के साथ-साथ अपने वैश्विक लक्ष्यों के अनुरूप भी कार्य करते हैं।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hi-IN" sz="2800" dirty="0">
                <a:latin typeface="Agrandir Bold" panose="00000800000000000000" pitchFamily="2" charset="0"/>
              </a:rPr>
              <a:t>संस्कृति मूल्य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939943" cy="421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FF610F"/>
                </a:solidFill>
                <a:latin typeface="Agrandir" pitchFamily="2" charset="77"/>
              </a:rPr>
              <a:t>इसे आसान बनाएं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हमारे साथ काम करना आसान है।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जब कोई चीज हमें धीमा कर देती हैं, तो हम बेहतर तरीका ढूंढते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उस प्रभाव को प्राथमिकता देते हैं जो सबसे ज्यादा महत्वपूर्ण है और इसके लिए सबसे सीधा रास्ता अपनाते हैं।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FF610F"/>
                </a:solidFill>
                <a:latin typeface="Agrandir Medium" pitchFamily="2" charset="77"/>
              </a:rPr>
              <a:t>व्यवहार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शीघ्रता के साथ सही परिणाम प्राप्त करने के लिए निष्पक्षता और दयालु तरीके बात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इसमें शामिल लोगों की जरूरतों के अनुरूप स्पष्ट, सरल और पारदर्शी संचार और बातचीत को सक्षम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जटिलता को कम करता हूं और जहां भी संभव हो बाधाओं को दूर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योग्य लोगों को योग्य तरीके से शामिल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जहां संभव हो वहां जल्दी से कार्य करता हूं, जहां आवश्यक हो वहां इनपुट मांगता हूं और मेरे निर्णयों का समर्थन करने के लिए अनुभव और/या डेटा देता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कुछ चीजों के लिए 'नहीं' कहता हूं, ताकि जो सबसे ज्यादा महत्वपूर्ण है उसके लिए 'हां' कह सकूं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69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2B008C"/>
                </a:solidFill>
                <a:latin typeface="Agrandir" pitchFamily="2" charset="77"/>
              </a:rPr>
              <a:t>उच्च लक्ष्य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400" dirty="0">
                <a:latin typeface="Agrandir" panose="00000500000000000000" pitchFamily="2" charset="0"/>
              </a:rPr>
              <a:t>हम </a:t>
            </a:r>
            <a:r>
              <a:rPr lang="en-US" sz="14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hi-IN" sz="1400" dirty="0">
                <a:latin typeface="Agrandir" panose="00000500000000000000" pitchFamily="2" charset="0"/>
              </a:rPr>
              <a:t>समुदाय के लिए श्रेष्ठ प्रभाव पैदा करने के लिए उच्च गुणवत्ता वाले काम में मानक निर्धारित करते हैं।</a:t>
            </a:r>
          </a:p>
          <a:p>
            <a:pPr>
              <a:lnSpc>
                <a:spcPts val="14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लंबी अवधि की सोच के साथ और अल्पावधि में काम करके आगे बढ़ते हैं।</a:t>
            </a:r>
          </a:p>
          <a:p>
            <a:pPr>
              <a:lnSpc>
                <a:spcPts val="14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जो कुछ भी करते हैं, उसको निडरता से स्वीकार करते हैं, यह जानते हुए कि हर काम महत्वपूर्ण है।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4F17A8"/>
                </a:solidFill>
                <a:latin typeface="Agrandir Medium" pitchFamily="2" charset="77"/>
              </a:rPr>
              <a:t>व्यवहार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लगातार उत्कृष्ट अनुभव और काम देता हूं, और हमेशा श्रेष्ठ करने के तरीकों की खोज में रहता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उद्योग के रुझानों में शीर्ष पर रहता हूं और यह जानकारियों का जो भी उपयोग मैं करता हूं उसमें और भी उच्च गुणवत्ता लाने के लिए प्रयास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लंबी अवधि के प्रभाव को ध्यान में रखते हुए, मैं जल्दी, स्थायी रूप से कार्य करता हूं और स्मार्ट तरीके से जोखिम लेता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आत्म-जागरूक हूं और नियमित रूप से प्रतिक्रिया मांगता हूं, और व्यक्तिगत विकास के मार्ग के लिए में इसका स्वागत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मेरे पास कार्रवाई के लिए पूर्वाग्रह है और मैं परिणाम की जिम्मेदारी लेता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नैतिक रूप से और सत्यनिष्ठा के साथ कार्य करता हूं, हमेशा अपनी प्रतिबद्धताओं का पालन करता हूं और दूसरों पर भी ऐसा करने के लिए विश्वास करता हूं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42212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80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05BFE0"/>
                </a:solidFill>
                <a:latin typeface="Agrandir" pitchFamily="2" charset="77"/>
              </a:rPr>
              <a:t>स्वागत करना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सभी के लिए वास्तविक संबंध बनाते हैं, क्योंकि हमारे मतभेद हमें और मजबूत बनाते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मानवता के साथ काम करते हैं, दूसरों की जरूरतों का ख्याल रखना, सहानुभूति और सम्मान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अच्छी मंशा रखते हैं और समझने की कोशिश करते हैं, आलोचना नहीं करते हैं।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05BFE0"/>
                </a:solidFill>
                <a:latin typeface="Agrandir Medium" pitchFamily="2" charset="77"/>
              </a:rPr>
              <a:t>व्यवहार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जब अनादर, पूर्वाग्रह या भेदभाव की घटना होती हैं तो मैं उसके वीरुध बोलता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सुरक्षित, सहायक और सम्मानजनक वातावरण बनाता हूं जहां हम सभी अपनी जरूरतों के लिए आवाज उठा सकते हैं, और हर आवाज को महत्व दिया जाता है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अपने स्वयं के पूर्वाग्रहों और पृष्ठभूमि के प्रति सचेत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मुझे दूसरों की अनूठी पृष्ठभूमि, ज़रूरतों, अनुभवों और दृष्टिकोणों को समझने में समय लेता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दूसरों के साथ सहानुभूति रखता हूं, उनमें सर्वश्रेष्ठ देखता हूं और हमारे साथ साझेदारी में सफल होने के अवसर ढूंढता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अपने स्वास्थ्य और मानसिक स्वास्थ्य को प्राथमिकता देता हूं, और दूसरों को भी ऐसा करने के लिए समय देता हूं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7539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51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8A66C4"/>
                </a:solidFill>
                <a:latin typeface="Agrandir" pitchFamily="2" charset="77"/>
              </a:rPr>
              <a:t>जिज्ञासा स्वीकार करते हैं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हमेशा </a:t>
            </a:r>
            <a:r>
              <a:rPr lang="en-US" sz="1400" dirty="0">
                <a:latin typeface="Agrandir" panose="00000500000000000000" pitchFamily="2" charset="0"/>
              </a:rPr>
              <a:t>PMI </a:t>
            </a:r>
            <a:r>
              <a:rPr lang="hi-IN" sz="1400" dirty="0">
                <a:latin typeface="Agrandir" panose="00000500000000000000" pitchFamily="2" charset="0"/>
              </a:rPr>
              <a:t>समुदाय की बेहतर सेवा करने के तरीकों की तलाश करते हैं।</a:t>
            </a:r>
          </a:p>
          <a:p>
            <a:pPr>
              <a:lnSpc>
                <a:spcPts val="14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चुनौतियों को नवोन्मेष करने और उन्हें स्वीकार करने के अवसरों के रूप में देखते हैं।</a:t>
            </a:r>
          </a:p>
          <a:p>
            <a:pPr>
              <a:lnSpc>
                <a:spcPts val="14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इसे ठीक करने के लिए तेजी से असफल होने में सक्षम महसूस करते हैं।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8A66C4"/>
                </a:solidFill>
                <a:latin typeface="Agrandir Medium" pitchFamily="2" charset="77"/>
              </a:rPr>
              <a:t>व्यवहार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गंभीर रूप से सोचता हूं और ऐसे समाधान सुझाता हूं जो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 की जरूरतों को बेहतर ढंग से पूरा कर सकें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मूल्य का निर्माण करने और सुधार करने के नए तरीके खोजने के लिए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से आगे देखता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जिन समस्याओं का सामना करता हूं, उनके समाधान के लिए मैं पहल करता हूं और जिम्मेदारी लेता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खुले विचारों के साथ, जिज्ञासु रहता हूं और बदलाव के अवसरों का स्वीकार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एक ऐसा वातावरण बनाता हूं जहां सुधार के मार्ग के रूप में, प्रयोग करना और गलतियों को साझा करना सुरक्षित है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लगातार दूसरों से सीखता हूं और मानता हूं कि हमेशा एक से अधिक संभावित 'सही' रास्ते होते हैं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19090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62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0080A8"/>
                </a:solidFill>
                <a:latin typeface="Agrandir" pitchFamily="2" charset="77"/>
              </a:rPr>
              <a:t>एकसाथ मिल कर हम कर सकते है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गहरे, विश्वास के साथ संबंध बनाते हैं जो हमें एक साथ अपने मिशन की दिशा में काम करने में मदद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एक समुदाय के रूप में एकजुट करने और प्रभाव पैदा करने के लिए अथवा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hi-IN" sz="1400" dirty="0">
                <a:latin typeface="Agrandir" panose="00000500000000000000" pitchFamily="2" charset="0"/>
              </a:rPr>
              <a:t>हमें आगे बढ़ाने के लिए अपने साझा उद्देश्य का उपयोग करते हैं।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हम स्थानीय रूप से वितरित करने के लिए सशक्त होने के साथ-साथ अपने वैश्विक लक्ष्यों के अनुरूप भी कार्य करते हैं।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0080A8"/>
                </a:solidFill>
                <a:latin typeface="Agrandir Medium" pitchFamily="2" charset="77"/>
              </a:rPr>
              <a:t>व्यवहार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मात्र कनेक्शन ही नहीं, व्यक्तिगत संबंध बनाता हूं जो कि कायम रहते हैं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समझने के लिए सुनता हूं, और समाधानों पर सहयोग करने के तरीके ढूंढता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सफलताओं और शिक्षा का जश्न मनाता हूं, ताकि हम सभी वृद्धि कर सकें और तेजी से आगे बढ़ सकें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अपने आसपास के लोगों का समर्थन करता हूं, क्यूँ कि मैं यह जानता हूं कि जब हम सभी सफल होंगे तभी मैं सफल हो सकता हूं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एक स्पष्ट ढांचे के भीतर स्वतंत्रता देता हूं, सार्थक सशक्तिकरण ऑफर करता हूं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 के सभी सदस्यों पर अपने कार्यों के प्रभाव पर विचार करता हूं, और अपने मिशन की सेवा में सर्वोत्तम व्यापक परिणाम बनाने के लिए कार्य करता हूं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8DEF5C5-C467-C4D4-C5C6-FF06E70CE957}"/>
              </a:ext>
            </a:extLst>
          </p:cNvPr>
          <p:cNvSpPr txBox="1"/>
          <p:nvPr/>
        </p:nvSpPr>
        <p:spPr>
          <a:xfrm>
            <a:off x="197241" y="1049113"/>
            <a:ext cx="2092960" cy="5904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1100" dirty="0">
                <a:latin typeface="Agrandir" panose="00000500000000000000" pitchFamily="2" charset="0"/>
              </a:rPr>
              <a:t>हमारे साथ काम करना आसान है।</a:t>
            </a:r>
          </a:p>
          <a:p>
            <a:pPr>
              <a:lnSpc>
                <a:spcPts val="14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100" dirty="0">
                <a:latin typeface="Agrandir" panose="00000500000000000000" pitchFamily="2" charset="0"/>
              </a:rPr>
              <a:t>जब कोई चीज हमें धीमा कर देती हैं, तो हम बेहतर तरीका ढूंढते हैं।</a:t>
            </a:r>
          </a:p>
          <a:p>
            <a:pPr>
              <a:lnSpc>
                <a:spcPts val="14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उस प्रभाव को प्राथमिकता देते हैं जो सबसे ज्यादा महत्वपूर्ण है और इसके लिए सबसे सीधा रास्ता अपनाते हैं।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FF610F"/>
                </a:solidFill>
                <a:latin typeface="Agrandir Medium" pitchFamily="2" charset="77"/>
              </a:rPr>
              <a:t>व्यवहार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शीघ्रता के साथ सही परिणाम प्राप्त करने के लिए निष्पक्षता और दयालु तरीके बात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इसमें शामिल लोगों की जरूरतों के अनुरूप स्पष्ट, सरल और पारदर्शी संचार और बातचीत को सक्षम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जटिलता को कम करता हूं और जहां भी संभव हो बाधाओं को दूर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योग्य लोगों को योग्य तरीके से शामिल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जहां संभव हो वहां जल्दी से कार्य करता हूं, जहां आवश्यक हो वहां इनपुट मांगता हूं और मेरे निर्णयों का समर्थन करने के लिए अनुभव और/या डेटा देता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कुछ चीजों के लिए 'नहीं' कहता हूं, ताकि जो सबसे ज्यादा महत्वपूर्ण है उसके लिए 'हां' कह सकूं</a:t>
            </a:r>
          </a:p>
          <a:p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E0188A-AA17-21D4-3CB8-291A6457B9BC}"/>
              </a:ext>
            </a:extLst>
          </p:cNvPr>
          <p:cNvSpPr txBox="1"/>
          <p:nvPr/>
        </p:nvSpPr>
        <p:spPr>
          <a:xfrm>
            <a:off x="2525374" y="1049113"/>
            <a:ext cx="2280592" cy="576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hi-IN" sz="1100" dirty="0">
                <a:latin typeface="Agrandir" panose="00000500000000000000" pitchFamily="2" charset="0"/>
              </a:rPr>
              <a:t>हम </a:t>
            </a:r>
            <a:r>
              <a:rPr lang="en-US" sz="11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hi-IN" sz="1100" dirty="0">
                <a:latin typeface="Agrandir" panose="00000500000000000000" pitchFamily="2" charset="0"/>
              </a:rPr>
              <a:t>समुदाय के लिए श्रेष्ठ प्रभाव पैदा करने के लिए उच्च गुणवत्ता वाले काम में मानक निर्धारित करते हैं।</a:t>
            </a:r>
          </a:p>
          <a:p>
            <a:pPr>
              <a:lnSpc>
                <a:spcPts val="120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लंबी अवधि की सोच के साथ और अल्पावधि में काम करके आगे बढ़ते हैं।</a:t>
            </a:r>
          </a:p>
          <a:p>
            <a:pPr>
              <a:lnSpc>
                <a:spcPts val="120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जो कुछ भी करते हैं, उसको निडरता से स्वीकार करते हैं, यह जानते हुए कि हर काम महत्वपूर्ण है।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4F17A8"/>
                </a:solidFill>
                <a:latin typeface="Agrandir Medium" pitchFamily="2" charset="77"/>
              </a:rPr>
              <a:t>व्यवहार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लगातार उत्कृष्ट अनुभव और काम देता हूं, और हमेशा श्रेष्ठ करने के तरीकों की खोज में रहता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उद्योग के रुझानों में शीर्ष पर रहता हूं और यह जानकारियों का जो भी उपयोग मैं करता हूं उसमें और भी उच्च गुणवत्ता लाने के लिए प्रयास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लंबी अवधि के प्रभाव को ध्यान में रखते हुए, मैं जल्दी, स्थायी रूप से कार्य करता हूं और स्मार्ट तरीके से जोखिम लेता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आत्म-जागरूक हूं और नियमित रूप से प्रतिक्रिया मांगता हूं, और व्यक्तिगत विकास के मार्ग के लिए में इसका स्वागत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मेरे पास कार्रवाई के लिए पूर्वाग्रह है और मैं परिणाम की जिम्मेदारी लेता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नैतिक रूप से और सत्यनिष्ठा के साथ कार्य करता हूं, हमेशा अपनी प्रतिबद्धताओं का पालन करता हूं और दूसरों पर भी ऐसा करने के लिए विश्वास करता हूं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F8FFF8-A335-760D-58A2-35A3C9F4A37D}"/>
              </a:ext>
            </a:extLst>
          </p:cNvPr>
          <p:cNvSpPr txBox="1"/>
          <p:nvPr/>
        </p:nvSpPr>
        <p:spPr>
          <a:xfrm>
            <a:off x="4955299" y="1049113"/>
            <a:ext cx="2237484" cy="576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सभी के लिए वास्तविक संबंध बनाते हैं, क्योंकि हमारे मतभेद हमें और मजबूत बनाते हैं।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मानवता के साथ काम करते हैं, दूसरों की जरूरतों का ख्याल रखना, सहानुभूति और सम्मान करते हैं।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अच्छी मंशा रखते हैं और समझने की कोशिश करते हैं, आलोचना नहीं करते हैं।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05BFE0"/>
                </a:solidFill>
                <a:latin typeface="Agrandir Medium" pitchFamily="2" charset="77"/>
              </a:rPr>
              <a:t>व्यवहार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जब अनादर, पूर्वाग्रह या भेदभाव की घटना होती हैं तो मैं उसके वीरुध बोलता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सुरक्षित, सहायक और सम्मानजनक वातावरण बनाता हूं जहां हम सभी अपनी जरूरतों के लिए आवाज उठा सकते हैं, और हर आवाज को महत्व दिया जाता है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अपने स्वयं के पूर्वाग्रहों और पृष्ठभूमि के प्रति सचेत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मुझे दूसरों की अनूठी पृष्ठभूमि, ज़रूरतों, अनुभवों और दृष्टिकोणों को समझने में समय लेता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दूसरों के साथ सहानुभूति रखता हूं, उनमें सर्वश्रेष्ठ देखता हूं और हमारे साथ साझेदारी में सफल होने के अवसर ढूंढता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अपने स्वास्थ्य और मानसिक स्वास्थ्य को प्राथमिकता देता हूं, और दूसरों को भी ऐसा करने के लिए समय देता हूं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7F3C94-B03D-3AC0-B17E-9027D3DBA706}"/>
              </a:ext>
            </a:extLst>
          </p:cNvPr>
          <p:cNvSpPr txBox="1"/>
          <p:nvPr/>
        </p:nvSpPr>
        <p:spPr>
          <a:xfrm>
            <a:off x="7341196" y="1049113"/>
            <a:ext cx="2174063" cy="544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हमेशा </a:t>
            </a:r>
            <a:r>
              <a:rPr lang="en-US" sz="11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hi-IN" sz="1100" dirty="0">
                <a:latin typeface="Agrandir" panose="00000500000000000000" pitchFamily="2" charset="0"/>
              </a:rPr>
              <a:t>समुदाय की बेहतर सेवा करने के तरीकों की तलाश करते हैं।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चुनौतियों को नवोन्मेष करने और उन्हें स्वीकार करने के अवसरों के रूप में देखते हैं।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इसे ठीक करने के लिए तेजी से असफल होने में सक्षम महसूस करते हैं।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8A66C4"/>
                </a:solidFill>
                <a:latin typeface="Agrandir Medium" pitchFamily="2" charset="77"/>
              </a:rPr>
              <a:t>व्यवहार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गंभीर रूप से सोचता हूं और ऐसे समाधान सुझाता हूं जो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 की जरूरतों को बेहतर ढंग से पूरा कर सकें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मूल्य का निर्माण करने और सुधार करने के नए तरीके खोजने के लिए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से आगे देखता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जिन समस्याओं का सामना करता हूं, उनके समाधान के लिए मैं पहल करता हूं और जिम्मेदारी लेता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खुले विचारों के साथ, जिज्ञासु रहता हूं और बदलाव के अवसरों का स्वीकार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एक ऐसा वातावरण बनाता हूं जहां सुधार के मार्ग के रूप में, प्रयोग करना और गलतियों को साझा करना सुरक्षित है 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लगातार दूसरों से सीखता हूं और मानता हूं कि हमेशा एक से अधिक संभावित 'सही' रास्ते होते हैं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53962-E049-C880-4660-5FD0EDDB9907}"/>
              </a:ext>
            </a:extLst>
          </p:cNvPr>
          <p:cNvSpPr txBox="1"/>
          <p:nvPr/>
        </p:nvSpPr>
        <p:spPr>
          <a:xfrm>
            <a:off x="9685828" y="1049113"/>
            <a:ext cx="2363579" cy="581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गहरे, विश्वास के साथ संबंध बनाते हैं जो हमें एक साथ अपने मिशन की दिशा में काम करने में मदद करते हैं।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एक समुदाय के रूप में एकजुट करने और प्रभाव पैदा करने के लिए अथवा हमें आगे बढ़ाने के लिए अपने साझा उद्देश्य का उपयोग करते हैं।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हम स्थानीय रूप से वितरित करने के लिए सशक्त होने के साथ-साथ अपने वैश्विक लक्ष्यों के अनुरूप भी कार्य करते हैं।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0080A8"/>
                </a:solidFill>
                <a:latin typeface="Agrandir Medium" pitchFamily="2" charset="77"/>
              </a:rPr>
              <a:t>व्यवहार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मात्र कनेक्शन ही नहीं, व्यक्तिगत संबंध बनाता हूं जो कि कायम रहते हैं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समझने के लिए सुनता हूं, और समाधानों पर सहयोग करने के तरीके ढूंढता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सफलताओं और शिक्षा का जश्न मनाता हूं, ताकि हम सभी वृद्धि कर सकें और तेजी से आगे बढ़ सकें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अपने आसपास के लोगों का समर्थन करता हूं, क्यूँ कि मैं यह जानता हूं कि जब हम सभी सफल होंगे तभी मैं सफल हो सकता हूं 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एक स्पष्ट ढांचे के भीतर स्वतंत्रता देता हूं, सार्थक सशक्तिकरण ऑफर करता हूं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मैं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 के सभी सदस्यों पर अपने कार्यों के प्रभाव पर विचार करता हूं, और अपने मिशन की सेवा में सर्वोत्तम व्यापक परिणाम बनाने के लिए कार्य करता हूं</a:t>
            </a:r>
          </a:p>
          <a:p>
            <a:endParaRPr lang="en-US" sz="11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42E2DC-9D12-4D26-8E89-59B0FFBE151B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543488-A5C4-4B41-AE35-8A9C5BAB0F5C}"/>
              </a:ext>
            </a:extLst>
          </p:cNvPr>
          <p:cNvSpPr/>
          <p:nvPr/>
        </p:nvSpPr>
        <p:spPr>
          <a:xfrm>
            <a:off x="4944434" y="622041"/>
            <a:ext cx="2256806" cy="4480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8AAFED-99BF-4455-84F7-F8687E75B9DD}"/>
              </a:ext>
            </a:extLst>
          </p:cNvPr>
          <p:cNvSpPr/>
          <p:nvPr/>
        </p:nvSpPr>
        <p:spPr>
          <a:xfrm>
            <a:off x="7326242" y="622041"/>
            <a:ext cx="2282545" cy="448056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72D73-DF6B-4E3B-BBB4-FD461B9D8613}"/>
              </a:ext>
            </a:extLst>
          </p:cNvPr>
          <p:cNvSpPr/>
          <p:nvPr/>
        </p:nvSpPr>
        <p:spPr>
          <a:xfrm>
            <a:off x="9735477" y="622041"/>
            <a:ext cx="2280597" cy="4480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58EC0C-E017-4EF9-A25E-C2FF42AA3326}"/>
              </a:ext>
            </a:extLst>
          </p:cNvPr>
          <p:cNvSpPr/>
          <p:nvPr/>
        </p:nvSpPr>
        <p:spPr>
          <a:xfrm>
            <a:off x="146998" y="622041"/>
            <a:ext cx="2245122" cy="44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7B70F9-2A59-405A-A6E9-E9645C85800F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AF2630-F3AF-4740-BD8C-194664DBC427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A559BE-CF7E-4DE0-B3C9-292F5CB2B74E}"/>
              </a:ext>
            </a:extLst>
          </p:cNvPr>
          <p:cNvSpPr/>
          <p:nvPr/>
        </p:nvSpPr>
        <p:spPr>
          <a:xfrm>
            <a:off x="14259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BE9C29-8B22-4103-8A0E-FDFCC3A161C0}"/>
              </a:ext>
            </a:extLst>
          </p:cNvPr>
          <p:cNvSpPr/>
          <p:nvPr/>
        </p:nvSpPr>
        <p:spPr>
          <a:xfrm>
            <a:off x="2520550" y="622041"/>
            <a:ext cx="2261247" cy="448056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0AF70F-6914-48DC-9659-D19D47A59273}"/>
              </a:ext>
            </a:extLst>
          </p:cNvPr>
          <p:cNvSpPr/>
          <p:nvPr/>
        </p:nvSpPr>
        <p:spPr>
          <a:xfrm>
            <a:off x="251388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A18C5-65D1-49EF-B67A-AE71C3EFC8A9}"/>
              </a:ext>
            </a:extLst>
          </p:cNvPr>
          <p:cNvSpPr/>
          <p:nvPr/>
        </p:nvSpPr>
        <p:spPr>
          <a:xfrm>
            <a:off x="7317731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919782-CF64-4B08-8C77-583BDC981E59}"/>
              </a:ext>
            </a:extLst>
          </p:cNvPr>
          <p:cNvSpPr/>
          <p:nvPr/>
        </p:nvSpPr>
        <p:spPr>
          <a:xfrm>
            <a:off x="9729727" y="610779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4D8E-3C1C-FCEB-9D57-374AB1A8AE6F}"/>
              </a:ext>
            </a:extLst>
          </p:cNvPr>
          <p:cNvSpPr txBox="1"/>
          <p:nvPr/>
        </p:nvSpPr>
        <p:spPr>
          <a:xfrm>
            <a:off x="221941" y="38173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ngal" panose="02040503050203030202" pitchFamily="18" charset="0"/>
                <a:cs typeface="Mangal" panose="02040503050203030202" pitchFamily="18" charset="0"/>
              </a:rPr>
              <a:t>PMI </a:t>
            </a:r>
            <a:r>
              <a:rPr lang="hi-IN" sz="2800" dirty="0">
                <a:latin typeface="Mangal" panose="02040503050203030202" pitchFamily="18" charset="0"/>
                <a:cs typeface="Mangal" panose="02040503050203030202" pitchFamily="18" charset="0"/>
              </a:rPr>
              <a:t>संस्कृति मूल्य और व्यवहार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87633-A4CC-B969-42D0-C067F3A7108E}"/>
              </a:ext>
            </a:extLst>
          </p:cNvPr>
          <p:cNvSpPr txBox="1"/>
          <p:nvPr/>
        </p:nvSpPr>
        <p:spPr>
          <a:xfrm>
            <a:off x="197241" y="72340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इसे आसान बनाएं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8D1A-1CBF-6876-6CB7-4C24814C7341}"/>
              </a:ext>
            </a:extLst>
          </p:cNvPr>
          <p:cNvSpPr txBox="1"/>
          <p:nvPr/>
        </p:nvSpPr>
        <p:spPr>
          <a:xfrm>
            <a:off x="2525374" y="72340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उच्च लक्ष्य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DFCD1-4E69-6438-329A-128FFA2E8F2D}"/>
              </a:ext>
            </a:extLst>
          </p:cNvPr>
          <p:cNvSpPr txBox="1"/>
          <p:nvPr/>
        </p:nvSpPr>
        <p:spPr>
          <a:xfrm>
            <a:off x="4955299" y="72340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स्वागत करना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474D9-0464-2CF6-D98D-1B1E524866FD}"/>
              </a:ext>
            </a:extLst>
          </p:cNvPr>
          <p:cNvSpPr txBox="1"/>
          <p:nvPr/>
        </p:nvSpPr>
        <p:spPr>
          <a:xfrm>
            <a:off x="7341196" y="723406"/>
            <a:ext cx="2092960" cy="2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1400" dirty="0">
                <a:solidFill>
                  <a:schemeClr val="bg1"/>
                </a:solidFill>
                <a:latin typeface="Agrandir" pitchFamily="2" charset="77"/>
              </a:rPr>
              <a:t>जिज्ञासा स्वीकार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</a:t>
            </a:r>
            <a:r>
              <a:rPr lang="hi-IN" sz="1400" dirty="0">
                <a:solidFill>
                  <a:schemeClr val="bg1"/>
                </a:solidFill>
                <a:latin typeface="Agrandir" pitchFamily="2" charset="77"/>
              </a:rPr>
              <a:t>करते हैं</a:t>
            </a:r>
            <a:endParaRPr lang="en-US" sz="1050" dirty="0">
              <a:solidFill>
                <a:schemeClr val="bg1"/>
              </a:solidFill>
              <a:latin typeface="Agrandir Medium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F820E-A48A-845E-A698-5A7401511466}"/>
              </a:ext>
            </a:extLst>
          </p:cNvPr>
          <p:cNvSpPr txBox="1"/>
          <p:nvPr/>
        </p:nvSpPr>
        <p:spPr>
          <a:xfrm>
            <a:off x="9685828" y="584866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एकसाथ मिल कर हम कर सकते है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82A413-3AFC-1B5C-9AC0-C8DF661D1D7A}"/>
              </a:ext>
            </a:extLst>
          </p:cNvPr>
          <p:cNvCxnSpPr>
            <a:cxnSpLocks/>
          </p:cNvCxnSpPr>
          <p:nvPr/>
        </p:nvCxnSpPr>
        <p:spPr>
          <a:xfrm>
            <a:off x="265232" y="3295124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F0B98D-922C-411B-A76B-F9E08971B974}"/>
              </a:ext>
            </a:extLst>
          </p:cNvPr>
          <p:cNvCxnSpPr>
            <a:cxnSpLocks/>
          </p:cNvCxnSpPr>
          <p:nvPr/>
        </p:nvCxnSpPr>
        <p:spPr>
          <a:xfrm>
            <a:off x="2654233" y="3185262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5A4427-B74D-49C2-AEFF-F6AD296538BD}"/>
              </a:ext>
            </a:extLst>
          </p:cNvPr>
          <p:cNvCxnSpPr>
            <a:cxnSpLocks/>
          </p:cNvCxnSpPr>
          <p:nvPr/>
        </p:nvCxnSpPr>
        <p:spPr>
          <a:xfrm>
            <a:off x="7475675" y="3046844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F44F7D-0864-E5E4-74A9-7469216BF730}"/>
              </a:ext>
            </a:extLst>
          </p:cNvPr>
          <p:cNvCxnSpPr>
            <a:cxnSpLocks/>
          </p:cNvCxnSpPr>
          <p:nvPr/>
        </p:nvCxnSpPr>
        <p:spPr>
          <a:xfrm>
            <a:off x="5061784" y="3046844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73F8A0-C605-173F-6D31-C11A2F9922D3}"/>
              </a:ext>
            </a:extLst>
          </p:cNvPr>
          <p:cNvCxnSpPr>
            <a:cxnSpLocks/>
          </p:cNvCxnSpPr>
          <p:nvPr/>
        </p:nvCxnSpPr>
        <p:spPr>
          <a:xfrm>
            <a:off x="9848852" y="3530535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34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F423FB-DE6E-4464-82CA-85D86E01A363}"/>
</file>

<file path=customXml/itemProps3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694</TotalTime>
  <Words>2211</Words>
  <Application>Microsoft Office PowerPoint</Application>
  <PresentationFormat>Widescreen</PresentationFormat>
  <Paragraphs>207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Agrandir</vt:lpstr>
      <vt:lpstr>Agrandir Bold</vt:lpstr>
      <vt:lpstr>Agrandir Medium</vt:lpstr>
      <vt:lpstr>Arial</vt:lpstr>
      <vt:lpstr>Calibri</vt:lpstr>
      <vt:lpstr>GT Pressura Mono Bold</vt:lpstr>
      <vt:lpstr>Mangal</vt:lpstr>
      <vt:lpstr>Open Sans</vt:lpstr>
      <vt:lpstr>System Font Regular</vt:lpstr>
      <vt:lpstr>Office Theme</vt:lpstr>
      <vt:lpstr>1_Office Theme</vt:lpstr>
      <vt:lpstr>PMI संस्कृति मूल्य और व्यवहार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26</cp:revision>
  <cp:lastPrinted>2019-09-11T19:09:11Z</cp:lastPrinted>
  <dcterms:created xsi:type="dcterms:W3CDTF">2019-09-17T13:44:44Z</dcterms:created>
  <dcterms:modified xsi:type="dcterms:W3CDTF">2023-02-28T13:35:20Z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