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8" r:id="rId6"/>
    <p:sldId id="379" r:id="rId7"/>
    <p:sldId id="313" r:id="rId8"/>
    <p:sldId id="314" r:id="rId9"/>
    <p:sldId id="315" r:id="rId10"/>
    <p:sldId id="316" r:id="rId11"/>
    <p:sldId id="317" r:id="rId12"/>
    <p:sldId id="3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CF2"/>
    <a:srgbClr val="8A66C4"/>
    <a:srgbClr val="C4B2E3"/>
    <a:srgbClr val="4F17A8"/>
    <a:srgbClr val="2B008C"/>
    <a:srgbClr val="0080A8"/>
    <a:srgbClr val="05BFE0"/>
    <a:srgbClr val="FF610F"/>
    <a:srgbClr val="DD310B"/>
    <a:srgbClr val="D12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E6ABC5-89FB-43F5-80A0-2072C47B5BB8}" v="24" dt="2024-02-27T10:36:42.4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7" d="100"/>
          <a:sy n="107" d="100"/>
        </p:scale>
        <p:origin x="8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dás Dezső" userId="d64e214f-6183-4f85-ab83-20f87d4cfc2e" providerId="ADAL" clId="{21E6ABC5-89FB-43F5-80A0-2072C47B5BB8}"/>
    <pc:docChg chg="undo redo custSel addSld delSld modSld">
      <pc:chgData name="Dudás Dezső" userId="d64e214f-6183-4f85-ab83-20f87d4cfc2e" providerId="ADAL" clId="{21E6ABC5-89FB-43F5-80A0-2072C47B5BB8}" dt="2024-02-27T11:01:41.812" v="493" actId="948"/>
      <pc:docMkLst>
        <pc:docMk/>
      </pc:docMkLst>
      <pc:sldChg chg="addSp modSp del mod">
        <pc:chgData name="Dudás Dezső" userId="d64e214f-6183-4f85-ab83-20f87d4cfc2e" providerId="ADAL" clId="{21E6ABC5-89FB-43F5-80A0-2072C47B5BB8}" dt="2024-02-27T10:27:51.422" v="145" actId="47"/>
        <pc:sldMkLst>
          <pc:docMk/>
          <pc:sldMk cId="198535005" sldId="312"/>
        </pc:sldMkLst>
        <pc:spChg chg="add mod">
          <ac:chgData name="Dudás Dezső" userId="d64e214f-6183-4f85-ab83-20f87d4cfc2e" providerId="ADAL" clId="{21E6ABC5-89FB-43F5-80A0-2072C47B5BB8}" dt="2024-02-27T10:19:53.946" v="59" actId="1076"/>
          <ac:spMkLst>
            <pc:docMk/>
            <pc:sldMk cId="198535005" sldId="312"/>
            <ac:spMk id="4" creationId="{638057E5-CACB-DA1F-FBF5-80828A562BCD}"/>
          </ac:spMkLst>
        </pc:spChg>
        <pc:spChg chg="add mod">
          <ac:chgData name="Dudás Dezső" userId="d64e214f-6183-4f85-ab83-20f87d4cfc2e" providerId="ADAL" clId="{21E6ABC5-89FB-43F5-80A0-2072C47B5BB8}" dt="2024-02-27T10:19:50.883" v="58" actId="1076"/>
          <ac:spMkLst>
            <pc:docMk/>
            <pc:sldMk cId="198535005" sldId="312"/>
            <ac:spMk id="5" creationId="{1DE94492-EAB1-A46B-F98E-166B92631A23}"/>
          </ac:spMkLst>
        </pc:spChg>
        <pc:spChg chg="mod">
          <ac:chgData name="Dudás Dezső" userId="d64e214f-6183-4f85-ab83-20f87d4cfc2e" providerId="ADAL" clId="{21E6ABC5-89FB-43F5-80A0-2072C47B5BB8}" dt="2024-02-27T10:15:19.225" v="11" actId="948"/>
          <ac:spMkLst>
            <pc:docMk/>
            <pc:sldMk cId="198535005" sldId="312"/>
            <ac:spMk id="13" creationId="{124C4744-F2BA-8F2E-2B15-286CAC73B297}"/>
          </ac:spMkLst>
        </pc:spChg>
        <pc:spChg chg="mod">
          <ac:chgData name="Dudás Dezső" userId="d64e214f-6183-4f85-ab83-20f87d4cfc2e" providerId="ADAL" clId="{21E6ABC5-89FB-43F5-80A0-2072C47B5BB8}" dt="2024-02-27T10:19:23.874" v="53" actId="1076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Dudás Dezső" userId="d64e214f-6183-4f85-ab83-20f87d4cfc2e" providerId="ADAL" clId="{21E6ABC5-89FB-43F5-80A0-2072C47B5BB8}" dt="2024-02-27T10:15:54.757" v="15" actId="948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Dudás Dezső" userId="d64e214f-6183-4f85-ab83-20f87d4cfc2e" providerId="ADAL" clId="{21E6ABC5-89FB-43F5-80A0-2072C47B5BB8}" dt="2024-02-27T10:16:28.239" v="23" actId="948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Dudás Dezső" userId="d64e214f-6183-4f85-ab83-20f87d4cfc2e" providerId="ADAL" clId="{21E6ABC5-89FB-43F5-80A0-2072C47B5BB8}" dt="2024-02-27T10:17:00.385" v="41" actId="948"/>
          <ac:spMkLst>
            <pc:docMk/>
            <pc:sldMk cId="198535005" sldId="312"/>
            <ac:spMk id="21" creationId="{1E7311BC-EC6B-DEE4-EC3A-473869E98C52}"/>
          </ac:spMkLst>
        </pc:spChg>
        <pc:picChg chg="mod">
          <ac:chgData name="Dudás Dezső" userId="d64e214f-6183-4f85-ab83-20f87d4cfc2e" providerId="ADAL" clId="{21E6ABC5-89FB-43F5-80A0-2072C47B5BB8}" dt="2024-02-27T10:19:45.628" v="57" actId="1076"/>
          <ac:picMkLst>
            <pc:docMk/>
            <pc:sldMk cId="198535005" sldId="312"/>
            <ac:picMk id="3" creationId="{0755D8A7-6A61-34DB-47A7-9C23179F6FFD}"/>
          </ac:picMkLst>
        </pc:picChg>
      </pc:sldChg>
      <pc:sldChg chg="modSp mod">
        <pc:chgData name="Dudás Dezső" userId="d64e214f-6183-4f85-ab83-20f87d4cfc2e" providerId="ADAL" clId="{21E6ABC5-89FB-43F5-80A0-2072C47B5BB8}" dt="2024-02-27T10:29:19.449" v="165" actId="20577"/>
        <pc:sldMkLst>
          <pc:docMk/>
          <pc:sldMk cId="3839737114" sldId="313"/>
        </pc:sldMkLst>
        <pc:spChg chg="mod">
          <ac:chgData name="Dudás Dezső" userId="d64e214f-6183-4f85-ab83-20f87d4cfc2e" providerId="ADAL" clId="{21E6ABC5-89FB-43F5-80A0-2072C47B5BB8}" dt="2024-02-27T10:29:19.449" v="165" actId="20577"/>
          <ac:spMkLst>
            <pc:docMk/>
            <pc:sldMk cId="3839737114" sldId="313"/>
            <ac:spMk id="4" creationId="{C93B9EFA-8451-A207-8192-29B66C591E71}"/>
          </ac:spMkLst>
        </pc:spChg>
      </pc:sldChg>
      <pc:sldChg chg="modSp mod">
        <pc:chgData name="Dudás Dezső" userId="d64e214f-6183-4f85-ab83-20f87d4cfc2e" providerId="ADAL" clId="{21E6ABC5-89FB-43F5-80A0-2072C47B5BB8}" dt="2024-02-27T10:54:32.738" v="480" actId="1036"/>
        <pc:sldMkLst>
          <pc:docMk/>
          <pc:sldMk cId="4059880234" sldId="314"/>
        </pc:sldMkLst>
        <pc:spChg chg="mod">
          <ac:chgData name="Dudás Dezső" userId="d64e214f-6183-4f85-ab83-20f87d4cfc2e" providerId="ADAL" clId="{21E6ABC5-89FB-43F5-80A0-2072C47B5BB8}" dt="2024-02-27T10:30:40.643" v="174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Dudás Dezső" userId="d64e214f-6183-4f85-ab83-20f87d4cfc2e" providerId="ADAL" clId="{21E6ABC5-89FB-43F5-80A0-2072C47B5BB8}" dt="2024-02-27T10:54:32.738" v="480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Dudás Dezső" userId="d64e214f-6183-4f85-ab83-20f87d4cfc2e" providerId="ADAL" clId="{21E6ABC5-89FB-43F5-80A0-2072C47B5BB8}" dt="2024-02-27T10:35:34.976" v="232" actId="1076"/>
        <pc:sldMkLst>
          <pc:docMk/>
          <pc:sldMk cId="2031303362" sldId="315"/>
        </pc:sldMkLst>
        <pc:spChg chg="mod">
          <ac:chgData name="Dudás Dezső" userId="d64e214f-6183-4f85-ab83-20f87d4cfc2e" providerId="ADAL" clId="{21E6ABC5-89FB-43F5-80A0-2072C47B5BB8}" dt="2024-02-27T10:31:26.987" v="183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Dudás Dezső" userId="d64e214f-6183-4f85-ab83-20f87d4cfc2e" providerId="ADAL" clId="{21E6ABC5-89FB-43F5-80A0-2072C47B5BB8}" dt="2024-02-27T10:35:34.976" v="232" actId="1076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Dudás Dezső" userId="d64e214f-6183-4f85-ab83-20f87d4cfc2e" providerId="ADAL" clId="{21E6ABC5-89FB-43F5-80A0-2072C47B5BB8}" dt="2024-02-27T10:33:38.477" v="206"/>
        <pc:sldMkLst>
          <pc:docMk/>
          <pc:sldMk cId="1721493537" sldId="316"/>
        </pc:sldMkLst>
        <pc:spChg chg="mod">
          <ac:chgData name="Dudás Dezső" userId="d64e214f-6183-4f85-ab83-20f87d4cfc2e" providerId="ADAL" clId="{21E6ABC5-89FB-43F5-80A0-2072C47B5BB8}" dt="2024-02-27T10:33:38.477" v="206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Dudás Dezső" userId="d64e214f-6183-4f85-ab83-20f87d4cfc2e" providerId="ADAL" clId="{21E6ABC5-89FB-43F5-80A0-2072C47B5BB8}" dt="2024-02-27T10:33:26.848" v="203" actId="107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Dudás Dezső" userId="d64e214f-6183-4f85-ab83-20f87d4cfc2e" providerId="ADAL" clId="{21E6ABC5-89FB-43F5-80A0-2072C47B5BB8}" dt="2024-02-27T10:34:44.840" v="231" actId="313"/>
        <pc:sldMkLst>
          <pc:docMk/>
          <pc:sldMk cId="1138565440" sldId="317"/>
        </pc:sldMkLst>
        <pc:spChg chg="mod">
          <ac:chgData name="Dudás Dezső" userId="d64e214f-6183-4f85-ab83-20f87d4cfc2e" providerId="ADAL" clId="{21E6ABC5-89FB-43F5-80A0-2072C47B5BB8}" dt="2024-02-27T10:34:44.840" v="231" actId="313"/>
          <ac:spMkLst>
            <pc:docMk/>
            <pc:sldMk cId="1138565440" sldId="317"/>
            <ac:spMk id="2" creationId="{B5717E53-3C3E-5BC1-F865-3FAA3566F58F}"/>
          </ac:spMkLst>
        </pc:spChg>
      </pc:sldChg>
      <pc:sldChg chg="addSp delSp modSp del mod">
        <pc:chgData name="Dudás Dezső" userId="d64e214f-6183-4f85-ab83-20f87d4cfc2e" providerId="ADAL" clId="{21E6ABC5-89FB-43F5-80A0-2072C47B5BB8}" dt="2024-02-27T10:51:36.380" v="466" actId="47"/>
        <pc:sldMkLst>
          <pc:docMk/>
          <pc:sldMk cId="3333234275" sldId="318"/>
        </pc:sldMkLst>
        <pc:spChg chg="mod ord">
          <ac:chgData name="Dudás Dezső" userId="d64e214f-6183-4f85-ab83-20f87d4cfc2e" providerId="ADAL" clId="{21E6ABC5-89FB-43F5-80A0-2072C47B5BB8}" dt="2024-02-27T10:47:59.506" v="425" actId="167"/>
          <ac:spMkLst>
            <pc:docMk/>
            <pc:sldMk cId="3333234275" sldId="318"/>
            <ac:spMk id="2" creationId="{23D830B9-3670-F097-B26E-417E0DEC5781}"/>
          </ac:spMkLst>
        </pc:spChg>
        <pc:spChg chg="mod ord">
          <ac:chgData name="Dudás Dezső" userId="d64e214f-6183-4f85-ab83-20f87d4cfc2e" providerId="ADAL" clId="{21E6ABC5-89FB-43F5-80A0-2072C47B5BB8}" dt="2024-02-27T10:47:56.784" v="424" actId="167"/>
          <ac:spMkLst>
            <pc:docMk/>
            <pc:sldMk cId="3333234275" sldId="318"/>
            <ac:spMk id="4" creationId="{7443E215-00B8-DC93-9FF5-2B972E4A123E}"/>
          </ac:spMkLst>
        </pc:spChg>
        <pc:spChg chg="mod ord">
          <ac:chgData name="Dudás Dezső" userId="d64e214f-6183-4f85-ab83-20f87d4cfc2e" providerId="ADAL" clId="{21E6ABC5-89FB-43F5-80A0-2072C47B5BB8}" dt="2024-02-27T10:47:53.209" v="423" actId="167"/>
          <ac:spMkLst>
            <pc:docMk/>
            <pc:sldMk cId="3333234275" sldId="318"/>
            <ac:spMk id="5" creationId="{84078118-B273-7AB6-F9B9-88D4C464CACF}"/>
          </ac:spMkLst>
        </pc:spChg>
        <pc:spChg chg="mod ord">
          <ac:chgData name="Dudás Dezső" userId="d64e214f-6183-4f85-ab83-20f87d4cfc2e" providerId="ADAL" clId="{21E6ABC5-89FB-43F5-80A0-2072C47B5BB8}" dt="2024-02-27T10:47:49.411" v="422" actId="167"/>
          <ac:spMkLst>
            <pc:docMk/>
            <pc:sldMk cId="3333234275" sldId="318"/>
            <ac:spMk id="6" creationId="{F0C96DD0-4323-12F6-6D45-F312396DF4A3}"/>
          </ac:spMkLst>
        </pc:spChg>
        <pc:spChg chg="mod ord">
          <ac:chgData name="Dudás Dezső" userId="d64e214f-6183-4f85-ab83-20f87d4cfc2e" providerId="ADAL" clId="{21E6ABC5-89FB-43F5-80A0-2072C47B5BB8}" dt="2024-02-27T10:47:38.670" v="420" actId="167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Dudás Dezső" userId="d64e214f-6183-4f85-ab83-20f87d4cfc2e" providerId="ADAL" clId="{21E6ABC5-89FB-43F5-80A0-2072C47B5BB8}" dt="2024-02-27T10:45:37.028" v="405" actId="20577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Dudás Dezső" userId="d64e214f-6183-4f85-ab83-20f87d4cfc2e" providerId="ADAL" clId="{21E6ABC5-89FB-43F5-80A0-2072C47B5BB8}" dt="2024-02-27T10:45:48.102" v="406" actId="948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Dudás Dezső" userId="d64e214f-6183-4f85-ab83-20f87d4cfc2e" providerId="ADAL" clId="{21E6ABC5-89FB-43F5-80A0-2072C47B5BB8}" dt="2024-02-27T10:49:12.460" v="434" actId="14100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Dudás Dezső" userId="d64e214f-6183-4f85-ab83-20f87d4cfc2e" providerId="ADAL" clId="{21E6ABC5-89FB-43F5-80A0-2072C47B5BB8}" dt="2024-02-27T10:46:02.495" v="408" actId="948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Dudás Dezső" userId="d64e214f-6183-4f85-ab83-20f87d4cfc2e" providerId="ADAL" clId="{21E6ABC5-89FB-43F5-80A0-2072C47B5BB8}" dt="2024-02-27T10:46:59.314" v="417" actId="1035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20" creationId="{5C72B14E-94D8-7318-5399-F48569FC076D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22" creationId="{CAF94BB4-C756-9728-AEC6-E6027662B941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23" creationId="{999C9D2F-3947-126E-DCD5-8B2CA28A125B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24" creationId="{7B868EAD-8307-6A99-344E-0479BFF64968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25" creationId="{4DA99674-D69B-04D0-649F-D323E7A47D70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31" creationId="{D6417EAA-1825-2367-D4A5-AD1E80B0718A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32" creationId="{840E06E1-AE46-61E5-9ECE-ED4A6C2CDFC2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33" creationId="{9BD90698-DFF3-5A4B-F659-3F420491B831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34" creationId="{E5E6DA82-A98E-30C6-86D6-838BAABC1B9A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35" creationId="{3DA03723-DEF4-5BFF-CB9A-61D13B0C39B0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36" creationId="{85094B5F-9005-09E3-B377-1B32B171AFEB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37" creationId="{75D469DD-E461-3013-8C21-6DADC4FFF84A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38" creationId="{A948D340-F34F-6718-96AE-B70C7CF1FF3D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39" creationId="{37FD44AD-C5B7-E860-5474-E5CB1B2E16A0}"/>
          </ac:spMkLst>
        </pc:spChg>
        <pc:spChg chg="mod">
          <ac:chgData name="Dudás Dezső" userId="d64e214f-6183-4f85-ab83-20f87d4cfc2e" providerId="ADAL" clId="{21E6ABC5-89FB-43F5-80A0-2072C47B5BB8}" dt="2024-02-27T10:35:58.244" v="235"/>
          <ac:spMkLst>
            <pc:docMk/>
            <pc:sldMk cId="3333234275" sldId="318"/>
            <ac:spMk id="40" creationId="{4472ADA3-D01D-0D80-E8E6-EDA77B8070B5}"/>
          </ac:spMkLst>
        </pc:spChg>
        <pc:spChg chg="mod">
          <ac:chgData name="Dudás Dezső" userId="d64e214f-6183-4f85-ab83-20f87d4cfc2e" providerId="ADAL" clId="{21E6ABC5-89FB-43F5-80A0-2072C47B5BB8}" dt="2024-02-27T10:47:42.783" v="421" actId="14100"/>
          <ac:spMkLst>
            <pc:docMk/>
            <pc:sldMk cId="3333234275" sldId="318"/>
            <ac:spMk id="47" creationId="{0B530368-2113-4A7C-74F5-E9207E1DF8F5}"/>
          </ac:spMkLst>
        </pc:spChg>
        <pc:spChg chg="mod">
          <ac:chgData name="Dudás Dezső" userId="d64e214f-6183-4f85-ab83-20f87d4cfc2e" providerId="ADAL" clId="{21E6ABC5-89FB-43F5-80A0-2072C47B5BB8}" dt="2024-02-27T10:47:11.980" v="418" actId="14100"/>
          <ac:spMkLst>
            <pc:docMk/>
            <pc:sldMk cId="3333234275" sldId="318"/>
            <ac:spMk id="48" creationId="{620E6F62-03E4-0ACE-9CD6-9BE9E55A432D}"/>
          </ac:spMkLst>
        </pc:spChg>
        <pc:spChg chg="mod">
          <ac:chgData name="Dudás Dezső" userId="d64e214f-6183-4f85-ab83-20f87d4cfc2e" providerId="ADAL" clId="{21E6ABC5-89FB-43F5-80A0-2072C47B5BB8}" dt="2024-02-27T10:48:08.073" v="426" actId="14100"/>
          <ac:spMkLst>
            <pc:docMk/>
            <pc:sldMk cId="3333234275" sldId="318"/>
            <ac:spMk id="49" creationId="{C3BBD913-C9E0-A6F5-7379-EDE81D0804C6}"/>
          </ac:spMkLst>
        </pc:spChg>
        <pc:spChg chg="mod">
          <ac:chgData name="Dudás Dezső" userId="d64e214f-6183-4f85-ab83-20f87d4cfc2e" providerId="ADAL" clId="{21E6ABC5-89FB-43F5-80A0-2072C47B5BB8}" dt="2024-02-27T10:48:53.421" v="433" actId="14100"/>
          <ac:spMkLst>
            <pc:docMk/>
            <pc:sldMk cId="3333234275" sldId="318"/>
            <ac:spMk id="50" creationId="{DEDC495C-FAAA-2216-7C7C-AAE3C7642A47}"/>
          </ac:spMkLst>
        </pc:spChg>
        <pc:spChg chg="mod">
          <ac:chgData name="Dudás Dezső" userId="d64e214f-6183-4f85-ab83-20f87d4cfc2e" providerId="ADAL" clId="{21E6ABC5-89FB-43F5-80A0-2072C47B5BB8}" dt="2024-02-27T10:48:11.037" v="427" actId="14100"/>
          <ac:spMkLst>
            <pc:docMk/>
            <pc:sldMk cId="3333234275" sldId="318"/>
            <ac:spMk id="51" creationId="{4C8B4AE8-A9F7-57A0-83F9-9A84F59FA8A7}"/>
          </ac:spMkLst>
        </pc:spChg>
        <pc:spChg chg="mod">
          <ac:chgData name="Dudás Dezső" userId="d64e214f-6183-4f85-ab83-20f87d4cfc2e" providerId="ADAL" clId="{21E6ABC5-89FB-43F5-80A0-2072C47B5BB8}" dt="2024-02-27T10:48:47.969" v="432" actId="14100"/>
          <ac:spMkLst>
            <pc:docMk/>
            <pc:sldMk cId="3333234275" sldId="318"/>
            <ac:spMk id="52" creationId="{DF85696C-6EB6-F439-0ED5-B9020A4C6291}"/>
          </ac:spMkLst>
        </pc:spChg>
        <pc:spChg chg="mod">
          <ac:chgData name="Dudás Dezső" userId="d64e214f-6183-4f85-ab83-20f87d4cfc2e" providerId="ADAL" clId="{21E6ABC5-89FB-43F5-80A0-2072C47B5BB8}" dt="2024-02-27T10:48:14.257" v="428" actId="14100"/>
          <ac:spMkLst>
            <pc:docMk/>
            <pc:sldMk cId="3333234275" sldId="318"/>
            <ac:spMk id="53" creationId="{D668A216-6412-9DB4-85F2-A16B188EAA00}"/>
          </ac:spMkLst>
        </pc:spChg>
        <pc:spChg chg="mod">
          <ac:chgData name="Dudás Dezső" userId="d64e214f-6183-4f85-ab83-20f87d4cfc2e" providerId="ADAL" clId="{21E6ABC5-89FB-43F5-80A0-2072C47B5BB8}" dt="2024-02-27T10:48:29.263" v="431" actId="14100"/>
          <ac:spMkLst>
            <pc:docMk/>
            <pc:sldMk cId="3333234275" sldId="318"/>
            <ac:spMk id="54" creationId="{B87C1E20-189C-5478-B4F3-DF37839DA121}"/>
          </ac:spMkLst>
        </pc:spChg>
        <pc:spChg chg="mod">
          <ac:chgData name="Dudás Dezső" userId="d64e214f-6183-4f85-ab83-20f87d4cfc2e" providerId="ADAL" clId="{21E6ABC5-89FB-43F5-80A0-2072C47B5BB8}" dt="2024-02-27T10:48:18.263" v="429" actId="14100"/>
          <ac:spMkLst>
            <pc:docMk/>
            <pc:sldMk cId="3333234275" sldId="318"/>
            <ac:spMk id="55" creationId="{647A180E-1B3C-8C18-E9F6-BC4A63D583DD}"/>
          </ac:spMkLst>
        </pc:spChg>
        <pc:spChg chg="mod">
          <ac:chgData name="Dudás Dezső" userId="d64e214f-6183-4f85-ab83-20f87d4cfc2e" providerId="ADAL" clId="{21E6ABC5-89FB-43F5-80A0-2072C47B5BB8}" dt="2024-02-27T10:48:24.475" v="430" actId="14100"/>
          <ac:spMkLst>
            <pc:docMk/>
            <pc:sldMk cId="3333234275" sldId="318"/>
            <ac:spMk id="56" creationId="{D02F4652-E33C-B597-60F8-44615EE01DF5}"/>
          </ac:spMkLst>
        </pc:spChg>
        <pc:grpChg chg="add del mod ord">
          <ac:chgData name="Dudás Dezső" userId="d64e214f-6183-4f85-ab83-20f87d4cfc2e" providerId="ADAL" clId="{21E6ABC5-89FB-43F5-80A0-2072C47B5BB8}" dt="2024-02-27T10:36:18.326" v="238" actId="478"/>
          <ac:grpSpMkLst>
            <pc:docMk/>
            <pc:sldMk cId="3333234275" sldId="318"/>
            <ac:grpSpMk id="10" creationId="{AE2840AE-524B-ADC3-93A6-2BD5A443767C}"/>
          </ac:grpSpMkLst>
        </pc:grpChg>
        <pc:grpChg chg="mod">
          <ac:chgData name="Dudás Dezső" userId="d64e214f-6183-4f85-ab83-20f87d4cfc2e" providerId="ADAL" clId="{21E6ABC5-89FB-43F5-80A0-2072C47B5BB8}" dt="2024-02-27T10:35:58.244" v="235"/>
          <ac:grpSpMkLst>
            <pc:docMk/>
            <pc:sldMk cId="3333234275" sldId="318"/>
            <ac:grpSpMk id="26" creationId="{CD1D3A7A-39C2-733E-4515-A52FF3A558DE}"/>
          </ac:grpSpMkLst>
        </pc:grpChg>
        <pc:grpChg chg="mod">
          <ac:chgData name="Dudás Dezső" userId="d64e214f-6183-4f85-ab83-20f87d4cfc2e" providerId="ADAL" clId="{21E6ABC5-89FB-43F5-80A0-2072C47B5BB8}" dt="2024-02-27T10:35:58.244" v="235"/>
          <ac:grpSpMkLst>
            <pc:docMk/>
            <pc:sldMk cId="3333234275" sldId="318"/>
            <ac:grpSpMk id="27" creationId="{CD70ECC1-595D-D227-BA39-47C71910D24A}"/>
          </ac:grpSpMkLst>
        </pc:grpChg>
        <pc:grpChg chg="mod">
          <ac:chgData name="Dudás Dezső" userId="d64e214f-6183-4f85-ab83-20f87d4cfc2e" providerId="ADAL" clId="{21E6ABC5-89FB-43F5-80A0-2072C47B5BB8}" dt="2024-02-27T10:35:58.244" v="235"/>
          <ac:grpSpMkLst>
            <pc:docMk/>
            <pc:sldMk cId="3333234275" sldId="318"/>
            <ac:grpSpMk id="28" creationId="{1C4743CB-5220-3E85-D0EA-2D1037376C3F}"/>
          </ac:grpSpMkLst>
        </pc:grpChg>
        <pc:grpChg chg="mod">
          <ac:chgData name="Dudás Dezső" userId="d64e214f-6183-4f85-ab83-20f87d4cfc2e" providerId="ADAL" clId="{21E6ABC5-89FB-43F5-80A0-2072C47B5BB8}" dt="2024-02-27T10:35:58.244" v="235"/>
          <ac:grpSpMkLst>
            <pc:docMk/>
            <pc:sldMk cId="3333234275" sldId="318"/>
            <ac:grpSpMk id="29" creationId="{0EA28D0D-4C98-FF7A-6527-A3659FC02741}"/>
          </ac:grpSpMkLst>
        </pc:grpChg>
        <pc:grpChg chg="mod">
          <ac:chgData name="Dudás Dezső" userId="d64e214f-6183-4f85-ab83-20f87d4cfc2e" providerId="ADAL" clId="{21E6ABC5-89FB-43F5-80A0-2072C47B5BB8}" dt="2024-02-27T10:35:58.244" v="235"/>
          <ac:grpSpMkLst>
            <pc:docMk/>
            <pc:sldMk cId="3333234275" sldId="318"/>
            <ac:grpSpMk id="30" creationId="{A2C2FD63-6CAD-7D21-7D9E-A53C201D21A2}"/>
          </ac:grpSpMkLst>
        </pc:grpChg>
        <pc:grpChg chg="add mod ord">
          <ac:chgData name="Dudás Dezső" userId="d64e214f-6183-4f85-ab83-20f87d4cfc2e" providerId="ADAL" clId="{21E6ABC5-89FB-43F5-80A0-2072C47B5BB8}" dt="2024-02-27T10:36:47.938" v="245" actId="167"/>
          <ac:grpSpMkLst>
            <pc:docMk/>
            <pc:sldMk cId="3333234275" sldId="318"/>
            <ac:grpSpMk id="41" creationId="{E37F652D-BA6A-09E8-A405-1D9571AEF3F4}"/>
          </ac:grpSpMkLst>
        </pc:grpChg>
        <pc:grpChg chg="mod">
          <ac:chgData name="Dudás Dezső" userId="d64e214f-6183-4f85-ab83-20f87d4cfc2e" providerId="ADAL" clId="{21E6ABC5-89FB-43F5-80A0-2072C47B5BB8}" dt="2024-02-27T10:36:42.421" v="243"/>
          <ac:grpSpMkLst>
            <pc:docMk/>
            <pc:sldMk cId="3333234275" sldId="318"/>
            <ac:grpSpMk id="42" creationId="{F9A4DD55-303F-0DF9-8C5A-C8D04D9DB044}"/>
          </ac:grpSpMkLst>
        </pc:grpChg>
        <pc:grpChg chg="mod">
          <ac:chgData name="Dudás Dezső" userId="d64e214f-6183-4f85-ab83-20f87d4cfc2e" providerId="ADAL" clId="{21E6ABC5-89FB-43F5-80A0-2072C47B5BB8}" dt="2024-02-27T10:36:42.421" v="243"/>
          <ac:grpSpMkLst>
            <pc:docMk/>
            <pc:sldMk cId="3333234275" sldId="318"/>
            <ac:grpSpMk id="43" creationId="{37B46041-E071-19F1-E614-ABD2B48863EC}"/>
          </ac:grpSpMkLst>
        </pc:grpChg>
        <pc:grpChg chg="mod">
          <ac:chgData name="Dudás Dezső" userId="d64e214f-6183-4f85-ab83-20f87d4cfc2e" providerId="ADAL" clId="{21E6ABC5-89FB-43F5-80A0-2072C47B5BB8}" dt="2024-02-27T10:36:42.421" v="243"/>
          <ac:grpSpMkLst>
            <pc:docMk/>
            <pc:sldMk cId="3333234275" sldId="318"/>
            <ac:grpSpMk id="44" creationId="{18944DE7-D805-3C41-1A38-5B0BE102F92C}"/>
          </ac:grpSpMkLst>
        </pc:grpChg>
        <pc:grpChg chg="mod">
          <ac:chgData name="Dudás Dezső" userId="d64e214f-6183-4f85-ab83-20f87d4cfc2e" providerId="ADAL" clId="{21E6ABC5-89FB-43F5-80A0-2072C47B5BB8}" dt="2024-02-27T10:36:42.421" v="243"/>
          <ac:grpSpMkLst>
            <pc:docMk/>
            <pc:sldMk cId="3333234275" sldId="318"/>
            <ac:grpSpMk id="45" creationId="{6B0D302A-EF25-F0A5-6AF7-0BBC43B94402}"/>
          </ac:grpSpMkLst>
        </pc:grpChg>
        <pc:grpChg chg="mod">
          <ac:chgData name="Dudás Dezső" userId="d64e214f-6183-4f85-ab83-20f87d4cfc2e" providerId="ADAL" clId="{21E6ABC5-89FB-43F5-80A0-2072C47B5BB8}" dt="2024-02-27T10:36:42.421" v="243"/>
          <ac:grpSpMkLst>
            <pc:docMk/>
            <pc:sldMk cId="3333234275" sldId="318"/>
            <ac:grpSpMk id="46" creationId="{524C0A1A-D17F-1DA1-58A0-2837C7D9C2AB}"/>
          </ac:grpSpMkLst>
        </pc:grpChg>
        <pc:picChg chg="del mod">
          <ac:chgData name="Dudás Dezső" userId="d64e214f-6183-4f85-ab83-20f87d4cfc2e" providerId="ADAL" clId="{21E6ABC5-89FB-43F5-80A0-2072C47B5BB8}" dt="2024-02-27T10:35:51.626" v="234" actId="478"/>
          <ac:picMkLst>
            <pc:docMk/>
            <pc:sldMk cId="3333234275" sldId="318"/>
            <ac:picMk id="21" creationId="{9CF6796F-389B-4040-8359-E9CCFBAE7C2C}"/>
          </ac:picMkLst>
        </pc:picChg>
        <pc:cxnChg chg="mod">
          <ac:chgData name="Dudás Dezső" userId="d64e214f-6183-4f85-ab83-20f87d4cfc2e" providerId="ADAL" clId="{21E6ABC5-89FB-43F5-80A0-2072C47B5BB8}" dt="2024-02-27T10:46:17.792" v="410" actId="1076"/>
          <ac:cxnSpMkLst>
            <pc:docMk/>
            <pc:sldMk cId="3333234275" sldId="318"/>
            <ac:cxnSpMk id="9" creationId="{BD82A413-3AFC-1B5C-9AC0-C8DF661D1D7A}"/>
          </ac:cxnSpMkLst>
        </pc:cxnChg>
        <pc:cxnChg chg="mod">
          <ac:chgData name="Dudás Dezső" userId="d64e214f-6183-4f85-ab83-20f87d4cfc2e" providerId="ADAL" clId="{21E6ABC5-89FB-43F5-80A0-2072C47B5BB8}" dt="2024-02-27T10:46:19.649" v="411" actId="1076"/>
          <ac:cxnSpMkLst>
            <pc:docMk/>
            <pc:sldMk cId="3333234275" sldId="318"/>
            <ac:cxnSpMk id="12" creationId="{C84CDD64-9DB2-248E-756C-11F4B4640C60}"/>
          </ac:cxnSpMkLst>
        </pc:cxnChg>
        <pc:cxnChg chg="mod">
          <ac:chgData name="Dudás Dezső" userId="d64e214f-6183-4f85-ab83-20f87d4cfc2e" providerId="ADAL" clId="{21E6ABC5-89FB-43F5-80A0-2072C47B5BB8}" dt="2024-02-27T10:46:22.775" v="412" actId="1076"/>
          <ac:cxnSpMkLst>
            <pc:docMk/>
            <pc:sldMk cId="3333234275" sldId="318"/>
            <ac:cxnSpMk id="14" creationId="{24F44F7D-0864-E5E4-74A9-7469216BF730}"/>
          </ac:cxnSpMkLst>
        </pc:cxnChg>
        <pc:cxnChg chg="mod">
          <ac:chgData name="Dudás Dezső" userId="d64e214f-6183-4f85-ab83-20f87d4cfc2e" providerId="ADAL" clId="{21E6ABC5-89FB-43F5-80A0-2072C47B5BB8}" dt="2024-02-27T10:44:53.317" v="390" actId="1076"/>
          <ac:cxnSpMkLst>
            <pc:docMk/>
            <pc:sldMk cId="3333234275" sldId="318"/>
            <ac:cxnSpMk id="16" creationId="{DB74CB5C-16B6-1F9A-0E45-C1EF072FB52C}"/>
          </ac:cxnSpMkLst>
        </pc:cxnChg>
        <pc:cxnChg chg="mod">
          <ac:chgData name="Dudás Dezső" userId="d64e214f-6183-4f85-ab83-20f87d4cfc2e" providerId="ADAL" clId="{21E6ABC5-89FB-43F5-80A0-2072C47B5BB8}" dt="2024-02-27T10:43:05.231" v="368" actId="1076"/>
          <ac:cxnSpMkLst>
            <pc:docMk/>
            <pc:sldMk cId="3333234275" sldId="318"/>
            <ac:cxnSpMk id="18" creationId="{3373F8A0-C605-173F-6D31-C11A2F9922D3}"/>
          </ac:cxnSpMkLst>
        </pc:cxnChg>
      </pc:sldChg>
      <pc:sldChg chg="modSp mod">
        <pc:chgData name="Dudás Dezső" userId="d64e214f-6183-4f85-ab83-20f87d4cfc2e" providerId="ADAL" clId="{21E6ABC5-89FB-43F5-80A0-2072C47B5BB8}" dt="2024-02-27T10:52:48.139" v="471" actId="948"/>
        <pc:sldMkLst>
          <pc:docMk/>
          <pc:sldMk cId="1015837746" sldId="378"/>
        </pc:sldMkLst>
        <pc:spChg chg="mod">
          <ac:chgData name="Dudás Dezső" userId="d64e214f-6183-4f85-ab83-20f87d4cfc2e" providerId="ADAL" clId="{21E6ABC5-89FB-43F5-80A0-2072C47B5BB8}" dt="2024-02-27T10:52:48.139" v="471" actId="948"/>
          <ac:spMkLst>
            <pc:docMk/>
            <pc:sldMk cId="1015837746" sldId="378"/>
            <ac:spMk id="2" creationId="{C2911359-8A27-48F6-BBCB-447BB12D7065}"/>
          </ac:spMkLst>
        </pc:spChg>
        <pc:spChg chg="mod">
          <ac:chgData name="Dudás Dezső" userId="d64e214f-6183-4f85-ab83-20f87d4cfc2e" providerId="ADAL" clId="{21E6ABC5-89FB-43F5-80A0-2072C47B5BB8}" dt="2024-02-27T10:13:41.129" v="3" actId="790"/>
          <ac:spMkLst>
            <pc:docMk/>
            <pc:sldMk cId="1015837746" sldId="378"/>
            <ac:spMk id="3" creationId="{2E4958E6-1FB8-461D-AE2C-EE5BC16B8415}"/>
          </ac:spMkLst>
        </pc:spChg>
      </pc:sldChg>
      <pc:sldChg chg="addSp delSp modSp add mod">
        <pc:chgData name="Dudás Dezső" userId="d64e214f-6183-4f85-ab83-20f87d4cfc2e" providerId="ADAL" clId="{21E6ABC5-89FB-43F5-80A0-2072C47B5BB8}" dt="2024-02-27T11:01:41.812" v="493" actId="948"/>
        <pc:sldMkLst>
          <pc:docMk/>
          <pc:sldMk cId="351152937" sldId="379"/>
        </pc:sldMkLst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4" creationId="{FEF53C29-6B62-AC39-16FB-9909C08BE49C}"/>
          </ac:spMkLst>
        </pc:spChg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5" creationId="{E4092EE8-1F14-F5E0-A468-6300866F6569}"/>
          </ac:spMkLst>
        </pc:spChg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8" creationId="{D67E3D0D-F738-FBCE-7358-63FD99441E7A}"/>
          </ac:spMkLst>
        </pc:spChg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9" creationId="{7E27072D-CE26-7A51-5698-9C9070A77857}"/>
          </ac:spMkLst>
        </pc:spChg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11" creationId="{8DDC910D-8875-4B4A-5A40-5899944DFCE3}"/>
          </ac:spMkLst>
        </pc:spChg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12" creationId="{3887F768-6E73-5C35-D7E7-88FF80BE7F38}"/>
          </ac:spMkLst>
        </pc:spChg>
        <pc:spChg chg="mod topLvl">
          <ac:chgData name="Dudás Dezső" userId="d64e214f-6183-4f85-ab83-20f87d4cfc2e" providerId="ADAL" clId="{21E6ABC5-89FB-43F5-80A0-2072C47B5BB8}" dt="2024-02-27T11:01:36.516" v="492" actId="948"/>
          <ac:spMkLst>
            <pc:docMk/>
            <pc:sldMk cId="351152937" sldId="379"/>
            <ac:spMk id="13" creationId="{B1472D31-2A67-3BD4-A8BE-CD348178DCF8}"/>
          </ac:spMkLst>
        </pc:spChg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15" creationId="{B5B6D767-C84B-EA88-82D9-625467014472}"/>
          </ac:spMkLst>
        </pc:spChg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16" creationId="{DC17DFD0-6128-3AD7-A386-998B6D3AEF16}"/>
          </ac:spMkLst>
        </pc:spChg>
        <pc:spChg chg="mod topLvl">
          <ac:chgData name="Dudás Dezső" userId="d64e214f-6183-4f85-ab83-20f87d4cfc2e" providerId="ADAL" clId="{21E6ABC5-89FB-43F5-80A0-2072C47B5BB8}" dt="2024-02-27T11:01:41.812" v="493" actId="948"/>
          <ac:spMkLst>
            <pc:docMk/>
            <pc:sldMk cId="351152937" sldId="379"/>
            <ac:spMk id="17" creationId="{E7D495EA-9E9E-430B-70AD-809F18E8C2E8}"/>
          </ac:spMkLst>
        </pc:spChg>
        <pc:spChg chg="mod topLvl">
          <ac:chgData name="Dudás Dezső" userId="d64e214f-6183-4f85-ab83-20f87d4cfc2e" providerId="ADAL" clId="{21E6ABC5-89FB-43F5-80A0-2072C47B5BB8}" dt="2024-02-27T11:01:11.793" v="489" actId="948"/>
          <ac:spMkLst>
            <pc:docMk/>
            <pc:sldMk cId="351152937" sldId="379"/>
            <ac:spMk id="18" creationId="{07C3C566-3D76-D548-EA82-797DC37FF781}"/>
          </ac:spMkLst>
        </pc:spChg>
        <pc:spChg chg="mod topLvl">
          <ac:chgData name="Dudás Dezső" userId="d64e214f-6183-4f85-ab83-20f87d4cfc2e" providerId="ADAL" clId="{21E6ABC5-89FB-43F5-80A0-2072C47B5BB8}" dt="2024-02-27T11:01:25.594" v="490" actId="948"/>
          <ac:spMkLst>
            <pc:docMk/>
            <pc:sldMk cId="351152937" sldId="379"/>
            <ac:spMk id="19" creationId="{59AD28ED-6041-0AAE-528C-6FD477A84BCF}"/>
          </ac:spMkLst>
        </pc:spChg>
        <pc:spChg chg="mod topLvl">
          <ac:chgData name="Dudás Dezső" userId="d64e214f-6183-4f85-ab83-20f87d4cfc2e" providerId="ADAL" clId="{21E6ABC5-89FB-43F5-80A0-2072C47B5BB8}" dt="2024-02-27T11:01:31.432" v="491" actId="948"/>
          <ac:spMkLst>
            <pc:docMk/>
            <pc:sldMk cId="351152937" sldId="379"/>
            <ac:spMk id="21" creationId="{58AB4154-0A1C-A56F-9982-C1919A337109}"/>
          </ac:spMkLst>
        </pc:spChg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22" creationId="{38F53A56-B347-4451-C4E5-8CAAA596CA0B}"/>
          </ac:spMkLst>
        </pc:spChg>
        <pc:spChg chg="mod topLvl">
          <ac:chgData name="Dudás Dezső" userId="d64e214f-6183-4f85-ab83-20f87d4cfc2e" providerId="ADAL" clId="{21E6ABC5-89FB-43F5-80A0-2072C47B5BB8}" dt="2024-02-27T10:36:22.704" v="239" actId="165"/>
          <ac:spMkLst>
            <pc:docMk/>
            <pc:sldMk cId="351152937" sldId="379"/>
            <ac:spMk id="23" creationId="{D5F31BDC-C68A-238C-EC3D-D1D6C6A8311F}"/>
          </ac:spMkLst>
        </pc:spChg>
        <pc:grpChg chg="add del mod topLvl">
          <ac:chgData name="Dudás Dezső" userId="d64e214f-6183-4f85-ab83-20f87d4cfc2e" providerId="ADAL" clId="{21E6ABC5-89FB-43F5-80A0-2072C47B5BB8}" dt="2024-02-27T10:21:01.822" v="80" actId="165"/>
          <ac:grpSpMkLst>
            <pc:docMk/>
            <pc:sldMk cId="351152937" sldId="379"/>
            <ac:grpSpMk id="6" creationId="{FEC6F58E-281E-80AF-4B13-282E5042A484}"/>
          </ac:grpSpMkLst>
        </pc:grpChg>
        <pc:grpChg chg="add del mod topLvl">
          <ac:chgData name="Dudás Dezső" userId="d64e214f-6183-4f85-ab83-20f87d4cfc2e" providerId="ADAL" clId="{21E6ABC5-89FB-43F5-80A0-2072C47B5BB8}" dt="2024-02-27T10:21:04.614" v="81" actId="165"/>
          <ac:grpSpMkLst>
            <pc:docMk/>
            <pc:sldMk cId="351152937" sldId="379"/>
            <ac:grpSpMk id="7" creationId="{4B3FB44F-E010-3112-ACEE-0569DC5D3D30}"/>
          </ac:grpSpMkLst>
        </pc:grpChg>
        <pc:grpChg chg="add del mod topLvl">
          <ac:chgData name="Dudás Dezső" userId="d64e214f-6183-4f85-ab83-20f87d4cfc2e" providerId="ADAL" clId="{21E6ABC5-89FB-43F5-80A0-2072C47B5BB8}" dt="2024-02-27T10:21:07.061" v="82" actId="165"/>
          <ac:grpSpMkLst>
            <pc:docMk/>
            <pc:sldMk cId="351152937" sldId="379"/>
            <ac:grpSpMk id="10" creationId="{B84477EA-89A3-96D0-ECEE-FD1DBB81F8D0}"/>
          </ac:grpSpMkLst>
        </pc:grpChg>
        <pc:grpChg chg="add del mod topLvl">
          <ac:chgData name="Dudás Dezső" userId="d64e214f-6183-4f85-ab83-20f87d4cfc2e" providerId="ADAL" clId="{21E6ABC5-89FB-43F5-80A0-2072C47B5BB8}" dt="2024-02-27T10:21:09.887" v="83" actId="165"/>
          <ac:grpSpMkLst>
            <pc:docMk/>
            <pc:sldMk cId="351152937" sldId="379"/>
            <ac:grpSpMk id="14" creationId="{ACFEDD63-65B8-B97C-C5B9-EBC647B0FF7C}"/>
          </ac:grpSpMkLst>
        </pc:grpChg>
        <pc:grpChg chg="add del mod topLvl">
          <ac:chgData name="Dudás Dezső" userId="d64e214f-6183-4f85-ab83-20f87d4cfc2e" providerId="ADAL" clId="{21E6ABC5-89FB-43F5-80A0-2072C47B5BB8}" dt="2024-02-27T10:21:12.251" v="84" actId="165"/>
          <ac:grpSpMkLst>
            <pc:docMk/>
            <pc:sldMk cId="351152937" sldId="379"/>
            <ac:grpSpMk id="20" creationId="{131F0A69-AFEB-AA74-93D0-0301FBDEA4EA}"/>
          </ac:grpSpMkLst>
        </pc:grpChg>
        <pc:grpChg chg="add del mod">
          <ac:chgData name="Dudás Dezső" userId="d64e214f-6183-4f85-ab83-20f87d4cfc2e" providerId="ADAL" clId="{21E6ABC5-89FB-43F5-80A0-2072C47B5BB8}" dt="2024-02-27T10:20:53.271" v="79" actId="165"/>
          <ac:grpSpMkLst>
            <pc:docMk/>
            <pc:sldMk cId="351152937" sldId="379"/>
            <ac:grpSpMk id="24" creationId="{B64410EC-CB9A-8BDF-25DB-352ED69E13A0}"/>
          </ac:grpSpMkLst>
        </pc:grpChg>
        <pc:grpChg chg="add mod topLvl">
          <ac:chgData name="Dudás Dezső" userId="d64e214f-6183-4f85-ab83-20f87d4cfc2e" providerId="ADAL" clId="{21E6ABC5-89FB-43F5-80A0-2072C47B5BB8}" dt="2024-02-27T10:36:38.526" v="242" actId="164"/>
          <ac:grpSpMkLst>
            <pc:docMk/>
            <pc:sldMk cId="351152937" sldId="379"/>
            <ac:grpSpMk id="25" creationId="{B67A8444-77F5-9B3A-24FD-7E005744B7AD}"/>
          </ac:grpSpMkLst>
        </pc:grpChg>
        <pc:grpChg chg="add mod topLvl">
          <ac:chgData name="Dudás Dezső" userId="d64e214f-6183-4f85-ab83-20f87d4cfc2e" providerId="ADAL" clId="{21E6ABC5-89FB-43F5-80A0-2072C47B5BB8}" dt="2024-02-27T10:36:38.526" v="242" actId="164"/>
          <ac:grpSpMkLst>
            <pc:docMk/>
            <pc:sldMk cId="351152937" sldId="379"/>
            <ac:grpSpMk id="26" creationId="{BF2DC6AB-04F1-D2C0-9602-CC6B2B9445F5}"/>
          </ac:grpSpMkLst>
        </pc:grpChg>
        <pc:grpChg chg="add mod topLvl">
          <ac:chgData name="Dudás Dezső" userId="d64e214f-6183-4f85-ab83-20f87d4cfc2e" providerId="ADAL" clId="{21E6ABC5-89FB-43F5-80A0-2072C47B5BB8}" dt="2024-02-27T10:36:38.526" v="242" actId="164"/>
          <ac:grpSpMkLst>
            <pc:docMk/>
            <pc:sldMk cId="351152937" sldId="379"/>
            <ac:grpSpMk id="27" creationId="{5E3053DF-0A6B-0114-67BA-4F2336B571BC}"/>
          </ac:grpSpMkLst>
        </pc:grpChg>
        <pc:grpChg chg="add mod topLvl">
          <ac:chgData name="Dudás Dezső" userId="d64e214f-6183-4f85-ab83-20f87d4cfc2e" providerId="ADAL" clId="{21E6ABC5-89FB-43F5-80A0-2072C47B5BB8}" dt="2024-02-27T10:36:38.526" v="242" actId="164"/>
          <ac:grpSpMkLst>
            <pc:docMk/>
            <pc:sldMk cId="351152937" sldId="379"/>
            <ac:grpSpMk id="28" creationId="{3A4D323D-7C19-61C1-6B8B-19E69835CFE2}"/>
          </ac:grpSpMkLst>
        </pc:grpChg>
        <pc:grpChg chg="add mod topLvl">
          <ac:chgData name="Dudás Dezső" userId="d64e214f-6183-4f85-ab83-20f87d4cfc2e" providerId="ADAL" clId="{21E6ABC5-89FB-43F5-80A0-2072C47B5BB8}" dt="2024-02-27T10:36:38.526" v="242" actId="164"/>
          <ac:grpSpMkLst>
            <pc:docMk/>
            <pc:sldMk cId="351152937" sldId="379"/>
            <ac:grpSpMk id="29" creationId="{B8B661C3-C572-FF13-8DC9-F52C54220E4A}"/>
          </ac:grpSpMkLst>
        </pc:grpChg>
        <pc:grpChg chg="add del mod">
          <ac:chgData name="Dudás Dezső" userId="d64e214f-6183-4f85-ab83-20f87d4cfc2e" providerId="ADAL" clId="{21E6ABC5-89FB-43F5-80A0-2072C47B5BB8}" dt="2024-02-27T10:36:22.704" v="239" actId="165"/>
          <ac:grpSpMkLst>
            <pc:docMk/>
            <pc:sldMk cId="351152937" sldId="379"/>
            <ac:grpSpMk id="30" creationId="{AB472482-F702-4163-DF37-43CDD46068ED}"/>
          </ac:grpSpMkLst>
        </pc:grpChg>
        <pc:grpChg chg="add mod">
          <ac:chgData name="Dudás Dezső" userId="d64e214f-6183-4f85-ab83-20f87d4cfc2e" providerId="ADAL" clId="{21E6ABC5-89FB-43F5-80A0-2072C47B5BB8}" dt="2024-02-27T10:36:38.526" v="242" actId="164"/>
          <ac:grpSpMkLst>
            <pc:docMk/>
            <pc:sldMk cId="351152937" sldId="379"/>
            <ac:grpSpMk id="32" creationId="{5A58F1D6-DB64-FC22-2568-84E0969C12CF}"/>
          </ac:grpSpMkLst>
        </pc:grpChg>
        <pc:picChg chg="del mod">
          <ac:chgData name="Dudás Dezső" userId="d64e214f-6183-4f85-ab83-20f87d4cfc2e" providerId="ADAL" clId="{21E6ABC5-89FB-43F5-80A0-2072C47B5BB8}" dt="2024-02-27T10:26:22.072" v="136" actId="478"/>
          <ac:picMkLst>
            <pc:docMk/>
            <pc:sldMk cId="351152937" sldId="379"/>
            <ac:picMk id="3" creationId="{E1FFA88E-454F-AB20-14D6-167E22B13710}"/>
          </ac:picMkLst>
        </pc:picChg>
        <pc:picChg chg="add del mod ord">
          <ac:chgData name="Dudás Dezső" userId="d64e214f-6183-4f85-ab83-20f87d4cfc2e" providerId="ADAL" clId="{21E6ABC5-89FB-43F5-80A0-2072C47B5BB8}" dt="2024-02-27T10:27:48.797" v="144" actId="478"/>
          <ac:picMkLst>
            <pc:docMk/>
            <pc:sldMk cId="351152937" sldId="379"/>
            <ac:picMk id="31" creationId="{A828ABFE-9245-B9AB-8E4C-F95579FC5764}"/>
          </ac:picMkLst>
        </pc:picChg>
      </pc:sldChg>
      <pc:sldChg chg="modSp add mod">
        <pc:chgData name="Dudás Dezső" userId="d64e214f-6183-4f85-ab83-20f87d4cfc2e" providerId="ADAL" clId="{21E6ABC5-89FB-43F5-80A0-2072C47B5BB8}" dt="2024-02-27T10:59:30.368" v="484" actId="1037"/>
        <pc:sldMkLst>
          <pc:docMk/>
          <pc:sldMk cId="182401853" sldId="380"/>
        </pc:sldMkLst>
        <pc:spChg chg="mod">
          <ac:chgData name="Dudás Dezső" userId="d64e214f-6183-4f85-ab83-20f87d4cfc2e" providerId="ADAL" clId="{21E6ABC5-89FB-43F5-80A0-2072C47B5BB8}" dt="2024-02-27T10:51:06.691" v="452" actId="1076"/>
          <ac:spMkLst>
            <pc:docMk/>
            <pc:sldMk cId="182401853" sldId="380"/>
            <ac:spMk id="8" creationId="{32B5D310-1A28-17A5-0A31-A8EC46652522}"/>
          </ac:spMkLst>
        </pc:spChg>
        <pc:spChg chg="mod">
          <ac:chgData name="Dudás Dezső" userId="d64e214f-6183-4f85-ab83-20f87d4cfc2e" providerId="ADAL" clId="{21E6ABC5-89FB-43F5-80A0-2072C47B5BB8}" dt="2024-02-27T10:51:01.312" v="451" actId="1076"/>
          <ac:spMkLst>
            <pc:docMk/>
            <pc:sldMk cId="182401853" sldId="380"/>
            <ac:spMk id="11" creationId="{DFE5A65E-DA64-4D0D-15B0-92792E80C757}"/>
          </ac:spMkLst>
        </pc:spChg>
        <pc:spChg chg="mod">
          <ac:chgData name="Dudás Dezső" userId="d64e214f-6183-4f85-ab83-20f87d4cfc2e" providerId="ADAL" clId="{21E6ABC5-89FB-43F5-80A0-2072C47B5BB8}" dt="2024-02-27T10:50:45.828" v="448" actId="1035"/>
          <ac:spMkLst>
            <pc:docMk/>
            <pc:sldMk cId="182401853" sldId="380"/>
            <ac:spMk id="13" creationId="{06F76934-57C7-3581-F8CC-997CB3BD4C60}"/>
          </ac:spMkLst>
        </pc:spChg>
        <pc:spChg chg="mod">
          <ac:chgData name="Dudás Dezső" userId="d64e214f-6183-4f85-ab83-20f87d4cfc2e" providerId="ADAL" clId="{21E6ABC5-89FB-43F5-80A0-2072C47B5BB8}" dt="2024-02-27T10:50:49.205" v="449" actId="1076"/>
          <ac:spMkLst>
            <pc:docMk/>
            <pc:sldMk cId="182401853" sldId="380"/>
            <ac:spMk id="15" creationId="{AF44F08F-FA7E-1E42-41EB-65A9C31D23BE}"/>
          </ac:spMkLst>
        </pc:spChg>
        <pc:spChg chg="mod">
          <ac:chgData name="Dudás Dezső" userId="d64e214f-6183-4f85-ab83-20f87d4cfc2e" providerId="ADAL" clId="{21E6ABC5-89FB-43F5-80A0-2072C47B5BB8}" dt="2024-02-27T10:59:30.368" v="484" actId="1037"/>
          <ac:spMkLst>
            <pc:docMk/>
            <pc:sldMk cId="182401853" sldId="380"/>
            <ac:spMk id="17" creationId="{9AC3FDE3-FCF0-9C1B-5AB7-D7BC99B5C292}"/>
          </ac:spMkLst>
        </pc:spChg>
        <pc:spChg chg="mod">
          <ac:chgData name="Dudás Dezső" userId="d64e214f-6183-4f85-ab83-20f87d4cfc2e" providerId="ADAL" clId="{21E6ABC5-89FB-43F5-80A0-2072C47B5BB8}" dt="2024-02-27T10:50:24.149" v="443" actId="14100"/>
          <ac:spMkLst>
            <pc:docMk/>
            <pc:sldMk cId="182401853" sldId="380"/>
            <ac:spMk id="47" creationId="{ED5CD3FF-4622-602C-E38A-4DCBD68F4EF8}"/>
          </ac:spMkLst>
        </pc:spChg>
        <pc:spChg chg="mod">
          <ac:chgData name="Dudás Dezső" userId="d64e214f-6183-4f85-ab83-20f87d4cfc2e" providerId="ADAL" clId="{21E6ABC5-89FB-43F5-80A0-2072C47B5BB8}" dt="2024-02-27T10:49:39.545" v="436" actId="14100"/>
          <ac:spMkLst>
            <pc:docMk/>
            <pc:sldMk cId="182401853" sldId="380"/>
            <ac:spMk id="48" creationId="{681A7A07-E1E6-4BE1-3415-916F0EB11F9A}"/>
          </ac:spMkLst>
        </pc:spChg>
        <pc:spChg chg="mod">
          <ac:chgData name="Dudás Dezső" userId="d64e214f-6183-4f85-ab83-20f87d4cfc2e" providerId="ADAL" clId="{21E6ABC5-89FB-43F5-80A0-2072C47B5BB8}" dt="2024-02-27T10:50:13.603" v="441" actId="14100"/>
          <ac:spMkLst>
            <pc:docMk/>
            <pc:sldMk cId="182401853" sldId="380"/>
            <ac:spMk id="49" creationId="{CC3D7B36-59CC-3C8B-9D6D-C0CA2AFD51E2}"/>
          </ac:spMkLst>
        </pc:spChg>
        <pc:spChg chg="mod">
          <ac:chgData name="Dudás Dezső" userId="d64e214f-6183-4f85-ab83-20f87d4cfc2e" providerId="ADAL" clId="{21E6ABC5-89FB-43F5-80A0-2072C47B5BB8}" dt="2024-02-27T10:49:54.745" v="438" actId="14100"/>
          <ac:spMkLst>
            <pc:docMk/>
            <pc:sldMk cId="182401853" sldId="380"/>
            <ac:spMk id="50" creationId="{23C793C7-1CED-90A3-11C8-74C9F5F94DB9}"/>
          </ac:spMkLst>
        </pc:spChg>
        <pc:spChg chg="mod">
          <ac:chgData name="Dudás Dezső" userId="d64e214f-6183-4f85-ab83-20f87d4cfc2e" providerId="ADAL" clId="{21E6ABC5-89FB-43F5-80A0-2072C47B5BB8}" dt="2024-02-27T10:50:08.065" v="440" actId="14100"/>
          <ac:spMkLst>
            <pc:docMk/>
            <pc:sldMk cId="182401853" sldId="380"/>
            <ac:spMk id="51" creationId="{7A5CB957-9812-0533-819D-912E3259112A}"/>
          </ac:spMkLst>
        </pc:spChg>
        <pc:spChg chg="mod">
          <ac:chgData name="Dudás Dezső" userId="d64e214f-6183-4f85-ab83-20f87d4cfc2e" providerId="ADAL" clId="{21E6ABC5-89FB-43F5-80A0-2072C47B5BB8}" dt="2024-02-27T10:50:38.612" v="444" actId="14100"/>
          <ac:spMkLst>
            <pc:docMk/>
            <pc:sldMk cId="182401853" sldId="380"/>
            <ac:spMk id="52" creationId="{BA1A36D4-8748-F23A-8DC2-7F6E7AA187A5}"/>
          </ac:spMkLst>
        </pc:spChg>
        <pc:spChg chg="mod">
          <ac:chgData name="Dudás Dezső" userId="d64e214f-6183-4f85-ab83-20f87d4cfc2e" providerId="ADAL" clId="{21E6ABC5-89FB-43F5-80A0-2072C47B5BB8}" dt="2024-02-27T10:51:28.127" v="463" actId="14100"/>
          <ac:spMkLst>
            <pc:docMk/>
            <pc:sldMk cId="182401853" sldId="380"/>
            <ac:spMk id="54" creationId="{A8CED53C-DCDD-AD53-46F3-E60DF11AF988}"/>
          </ac:spMkLst>
        </pc:spChg>
        <pc:spChg chg="mod">
          <ac:chgData name="Dudás Dezső" userId="d64e214f-6183-4f85-ab83-20f87d4cfc2e" providerId="ADAL" clId="{21E6ABC5-89FB-43F5-80A0-2072C47B5BB8}" dt="2024-02-27T10:51:33.080" v="465" actId="14100"/>
          <ac:spMkLst>
            <pc:docMk/>
            <pc:sldMk cId="182401853" sldId="380"/>
            <ac:spMk id="56" creationId="{CDEEB13E-63A7-4CC2-4434-FEE0506B3CC6}"/>
          </ac:spMkLst>
        </pc:spChg>
        <pc:grpChg chg="ord">
          <ac:chgData name="Dudás Dezső" userId="d64e214f-6183-4f85-ab83-20f87d4cfc2e" providerId="ADAL" clId="{21E6ABC5-89FB-43F5-80A0-2072C47B5BB8}" dt="2024-02-27T10:53:35.086" v="472" actId="167"/>
          <ac:grpSpMkLst>
            <pc:docMk/>
            <pc:sldMk cId="182401853" sldId="380"/>
            <ac:grpSpMk id="41" creationId="{346EE2A8-C02A-9F3B-C664-E166EB33EB9B}"/>
          </ac:grpSpMkLst>
        </pc:grpChg>
        <pc:cxnChg chg="mod">
          <ac:chgData name="Dudás Dezső" userId="d64e214f-6183-4f85-ab83-20f87d4cfc2e" providerId="ADAL" clId="{21E6ABC5-89FB-43F5-80A0-2072C47B5BB8}" dt="2024-02-27T10:51:09.822" v="453" actId="1076"/>
          <ac:cxnSpMkLst>
            <pc:docMk/>
            <pc:sldMk cId="182401853" sldId="380"/>
            <ac:cxnSpMk id="9" creationId="{942FB9A7-A435-298D-CBD0-8BEF01209A0A}"/>
          </ac:cxnSpMkLst>
        </pc:cxnChg>
        <pc:cxnChg chg="mod">
          <ac:chgData name="Dudás Dezső" userId="d64e214f-6183-4f85-ab83-20f87d4cfc2e" providerId="ADAL" clId="{21E6ABC5-89FB-43F5-80A0-2072C47B5BB8}" dt="2024-02-27T10:51:11.229" v="454" actId="1076"/>
          <ac:cxnSpMkLst>
            <pc:docMk/>
            <pc:sldMk cId="182401853" sldId="380"/>
            <ac:cxnSpMk id="12" creationId="{2AE13617-8FB8-0E72-79A7-FD4E23732347}"/>
          </ac:cxnSpMkLst>
        </pc:cxnChg>
        <pc:cxnChg chg="mod">
          <ac:chgData name="Dudás Dezső" userId="d64e214f-6183-4f85-ab83-20f87d4cfc2e" providerId="ADAL" clId="{21E6ABC5-89FB-43F5-80A0-2072C47B5BB8}" dt="2024-02-27T10:51:13.650" v="455" actId="1076"/>
          <ac:cxnSpMkLst>
            <pc:docMk/>
            <pc:sldMk cId="182401853" sldId="380"/>
            <ac:cxnSpMk id="14" creationId="{B270E513-B20A-2231-3262-AE4FE07F9C01}"/>
          </ac:cxnSpMkLst>
        </pc:cxnChg>
        <pc:cxnChg chg="mod">
          <ac:chgData name="Dudás Dezső" userId="d64e214f-6183-4f85-ab83-20f87d4cfc2e" providerId="ADAL" clId="{21E6ABC5-89FB-43F5-80A0-2072C47B5BB8}" dt="2024-02-27T10:51:16.479" v="456" actId="1076"/>
          <ac:cxnSpMkLst>
            <pc:docMk/>
            <pc:sldMk cId="182401853" sldId="380"/>
            <ac:cxnSpMk id="16" creationId="{958F3BB5-58CF-6BAC-2E47-F5414319B2E3}"/>
          </ac:cxnSpMkLst>
        </pc:cxnChg>
        <pc:cxnChg chg="mod">
          <ac:chgData name="Dudás Dezső" userId="d64e214f-6183-4f85-ab83-20f87d4cfc2e" providerId="ADAL" clId="{21E6ABC5-89FB-43F5-80A0-2072C47B5BB8}" dt="2024-02-27T10:51:21.024" v="462" actId="1035"/>
          <ac:cxnSpMkLst>
            <pc:docMk/>
            <pc:sldMk cId="182401853" sldId="380"/>
            <ac:cxnSpMk id="18" creationId="{8B3FB385-11BC-3AD5-C178-3121C3DE47D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EA4C9-9240-BAF3-9E72-742D5F6D0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B0D93-E41B-F43C-E3FD-50598ADA3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A93E00-EA06-FD8A-DC8A-96627330A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2234D-86B8-1ACA-9964-AEBABE2CAB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2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9E6D7-E829-AF35-92CD-193ACD16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701B4C-95AC-3E9D-4610-3DFF0C3B0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08205-0E6C-E826-1A84-449CBD67E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885F-BEA7-DBF6-4DBB-9085AD048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6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27 February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27 February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ulture@pmi.or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5467350" cy="1719262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hu-HU" sz="3600" dirty="0">
                <a:latin typeface="Agrandir Medium"/>
                <a:cs typeface="Arial"/>
              </a:rPr>
              <a:t>PMI Kulturális értékek és viselkedési formák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További információkért írjon levelet a </a:t>
            </a:r>
            <a:r>
              <a:rPr kumimoji="0" lang="hu-H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culture@pmi.org</a:t>
            </a:r>
            <a:r>
              <a:rPr kumimoji="0" lang="hu-H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címre</a:t>
            </a:r>
          </a:p>
        </p:txBody>
      </p:sp>
    </p:spTree>
    <p:extLst>
      <p:ext uri="{BB962C8B-B14F-4D97-AF65-F5344CB8AC3E}">
        <p14:creationId xmlns:p14="http://schemas.microsoft.com/office/powerpoint/2010/main" val="101583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14C66-3504-AEC5-D03D-7ADAF9BDF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D3B4D2-5E46-B905-D678-7C84B202D2F3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Agrandir Bold" panose="00000800000000000000" pitchFamily="2" charset="0"/>
              </a:rPr>
              <a:t>PMI Kulturális Értékek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472D31-2A67-3BD4-A8BE-CD348178DCF8}"/>
              </a:ext>
            </a:extLst>
          </p:cNvPr>
          <p:cNvSpPr txBox="1"/>
          <p:nvPr/>
        </p:nvSpPr>
        <p:spPr>
          <a:xfrm>
            <a:off x="2656488" y="1522081"/>
            <a:ext cx="2045185" cy="410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hu-HU" sz="2000" dirty="0">
                <a:solidFill>
                  <a:srgbClr val="2B008C"/>
                </a:solidFill>
                <a:latin typeface="Agrandir" pitchFamily="2" charset="77"/>
              </a:rPr>
              <a:t>Törjünk magasabbra</a:t>
            </a:r>
          </a:p>
          <a:p>
            <a:pPr>
              <a:lnSpc>
                <a:spcPts val="1450"/>
              </a:lnSpc>
            </a:pPr>
            <a:endParaRPr lang="hu-HU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Felállítjuk a kiváló minőségű munka mércéjét, hogy a legnagyobb hatást érjük el a PMI közösség számára.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Hosszú távon gondolkodunk és rövid távon cselekszünk.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Vállaljuk a felelősséget azért, amit teszünk, mert tudjuk, hogy minden cselekedetünk számít.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D495EA-9E9E-430B-70AD-809F18E8C2E8}"/>
              </a:ext>
            </a:extLst>
          </p:cNvPr>
          <p:cNvSpPr txBox="1"/>
          <p:nvPr/>
        </p:nvSpPr>
        <p:spPr>
          <a:xfrm>
            <a:off x="287710" y="1522081"/>
            <a:ext cx="2045185" cy="349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hu-HU" sz="2000" dirty="0">
                <a:solidFill>
                  <a:schemeClr val="accent1"/>
                </a:solidFill>
                <a:latin typeface="Agrandir" pitchFamily="2" charset="77"/>
              </a:rPr>
              <a:t>Tegyük könnyebbé</a:t>
            </a:r>
          </a:p>
          <a:p>
            <a:pPr>
              <a:lnSpc>
                <a:spcPts val="1450"/>
              </a:lnSpc>
            </a:pPr>
            <a:endParaRPr lang="hu-HU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Könnyű velünk együttműködni.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Ha a dolgok lelassítanak, találunk jobb megoldást.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Törekszünk a legnagyobb hatás elérésére, és a legrövidebb úton jutunk el a kívánt célunkhoz.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C3C566-3D76-D548-EA82-797DC37FF781}"/>
              </a:ext>
            </a:extLst>
          </p:cNvPr>
          <p:cNvSpPr txBox="1"/>
          <p:nvPr/>
        </p:nvSpPr>
        <p:spPr>
          <a:xfrm>
            <a:off x="5060609" y="1522081"/>
            <a:ext cx="2045185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hu-HU" sz="2000" dirty="0">
                <a:solidFill>
                  <a:srgbClr val="05BFE0"/>
                </a:solidFill>
                <a:latin typeface="Agrandir" pitchFamily="2" charset="77"/>
              </a:rPr>
              <a:t>Legyünk szívélyesek</a:t>
            </a:r>
          </a:p>
          <a:p>
            <a:pPr>
              <a:lnSpc>
                <a:spcPts val="1450"/>
              </a:lnSpc>
            </a:pPr>
            <a:endParaRPr lang="hu-HU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Valódi összetartozást teremtünk mindenki számára, mert a különbözőségeink erősebbé tesznek.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Humánusan cselekszünk, törődést, empátiát és tiszteletet mutatva mások szükségletei iránt.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Jó szándékot feltételezünk, és megértésre törekszünk, nem ítélkezünk.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D28ED-6041-0AAE-528C-6FD477A84BCF}"/>
              </a:ext>
            </a:extLst>
          </p:cNvPr>
          <p:cNvSpPr txBox="1"/>
          <p:nvPr/>
        </p:nvSpPr>
        <p:spPr>
          <a:xfrm>
            <a:off x="7347151" y="1522081"/>
            <a:ext cx="2045185" cy="410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hu-HU" sz="2000" dirty="0">
                <a:solidFill>
                  <a:srgbClr val="8A66C4"/>
                </a:solidFill>
                <a:latin typeface="Agrandir" pitchFamily="2" charset="77"/>
              </a:rPr>
              <a:t>Legyünk kíváncsiak</a:t>
            </a:r>
          </a:p>
          <a:p>
            <a:pPr>
              <a:lnSpc>
                <a:spcPts val="1450"/>
              </a:lnSpc>
            </a:pPr>
            <a:endParaRPr lang="hu-HU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Mindig keressük a módját annak, hogyan szolgálhatnánk jobban a PMI közösségét.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 kihívásokat innovációs lehetőségnek tekintjük és élünk is velük.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Nem félünk hibázni és a kudarcainkból tanulni, annak érdekében, hogy mindent a lehető legjobban csináljunk.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AB4154-0A1C-A56F-9982-C1919A337109}"/>
              </a:ext>
            </a:extLst>
          </p:cNvPr>
          <p:cNvSpPr txBox="1"/>
          <p:nvPr/>
        </p:nvSpPr>
        <p:spPr>
          <a:xfrm>
            <a:off x="9685503" y="1522081"/>
            <a:ext cx="2045185" cy="4721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hu-HU" sz="2000" dirty="0">
                <a:solidFill>
                  <a:srgbClr val="0080A8"/>
                </a:solidFill>
                <a:latin typeface="Agrandir" pitchFamily="2" charset="77"/>
              </a:rPr>
              <a:t>Együtt megcsináljuk</a:t>
            </a:r>
          </a:p>
          <a:p>
            <a:pPr>
              <a:lnSpc>
                <a:spcPts val="1450"/>
              </a:lnSpc>
            </a:pPr>
            <a:endParaRPr lang="hu-HU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Mély, bizalomteljes kapcsolatokat építünk ki, amelyek segítségével együtt dolgozhatunk küldetésünk megvalósításán.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Közös célunk segítségével közösséget alkotunk, és ezt arra használjuk, hogy megfelelő hatást érjünk el.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Felhatalmazásunk van arra, hogy a globális céljainkat helyben valósítsuk meg.</a:t>
            </a:r>
          </a:p>
        </p:txBody>
      </p: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5A58F1D6-DB64-FC22-2568-84E0969C12CF}"/>
              </a:ext>
            </a:extLst>
          </p:cNvPr>
          <p:cNvGrpSpPr/>
          <p:nvPr/>
        </p:nvGrpSpPr>
        <p:grpSpPr>
          <a:xfrm>
            <a:off x="266330" y="1042450"/>
            <a:ext cx="11526484" cy="5236124"/>
            <a:chOff x="266330" y="1042450"/>
            <a:chExt cx="11526484" cy="5236124"/>
          </a:xfrm>
        </p:grpSpPr>
        <p:grpSp>
          <p:nvGrpSpPr>
            <p:cNvPr id="25" name="Csoportba foglalás 24">
              <a:extLst>
                <a:ext uri="{FF2B5EF4-FFF2-40B4-BE49-F238E27FC236}">
                  <a16:creationId xmlns:a16="http://schemas.microsoft.com/office/drawing/2014/main" id="{B67A8444-77F5-9B3A-24FD-7E005744B7AD}"/>
                </a:ext>
              </a:extLst>
            </p:cNvPr>
            <p:cNvGrpSpPr/>
            <p:nvPr/>
          </p:nvGrpSpPr>
          <p:grpSpPr>
            <a:xfrm>
              <a:off x="266330" y="1054800"/>
              <a:ext cx="2148803" cy="5217171"/>
              <a:chOff x="325119" y="1126518"/>
              <a:chExt cx="2148803" cy="5217171"/>
            </a:xfrm>
          </p:grpSpPr>
          <p:sp>
            <p:nvSpPr>
              <p:cNvPr id="4" name="Téglalap 3">
                <a:extLst>
                  <a:ext uri="{FF2B5EF4-FFF2-40B4-BE49-F238E27FC236}">
                    <a16:creationId xmlns:a16="http://schemas.microsoft.com/office/drawing/2014/main" id="{FEF53C29-6B62-AC39-16FB-9909C08BE49C}"/>
                  </a:ext>
                </a:extLst>
              </p:cNvPr>
              <p:cNvSpPr/>
              <p:nvPr/>
            </p:nvSpPr>
            <p:spPr>
              <a:xfrm>
                <a:off x="325119" y="1134813"/>
                <a:ext cx="2148803" cy="34065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" name="Téglalap 4">
                <a:extLst>
                  <a:ext uri="{FF2B5EF4-FFF2-40B4-BE49-F238E27FC236}">
                    <a16:creationId xmlns:a16="http://schemas.microsoft.com/office/drawing/2014/main" id="{E4092EE8-1F14-F5E0-A468-6300866F6569}"/>
                  </a:ext>
                </a:extLst>
              </p:cNvPr>
              <p:cNvSpPr/>
              <p:nvPr/>
            </p:nvSpPr>
            <p:spPr>
              <a:xfrm>
                <a:off x="325119" y="1126518"/>
                <a:ext cx="2148803" cy="5217171"/>
              </a:xfrm>
              <a:prstGeom prst="rect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6" name="Csoportba foglalás 25">
              <a:extLst>
                <a:ext uri="{FF2B5EF4-FFF2-40B4-BE49-F238E27FC236}">
                  <a16:creationId xmlns:a16="http://schemas.microsoft.com/office/drawing/2014/main" id="{BF2DC6AB-04F1-D2C0-9602-CC6B2B9445F5}"/>
                </a:ext>
              </a:extLst>
            </p:cNvPr>
            <p:cNvGrpSpPr/>
            <p:nvPr/>
          </p:nvGrpSpPr>
          <p:grpSpPr>
            <a:xfrm>
              <a:off x="2604680" y="1061401"/>
              <a:ext cx="2148805" cy="5217171"/>
              <a:chOff x="2663469" y="1133119"/>
              <a:chExt cx="2148805" cy="5217171"/>
            </a:xfrm>
          </p:grpSpPr>
          <p:sp>
            <p:nvSpPr>
              <p:cNvPr id="8" name="Téglalap 7">
                <a:extLst>
                  <a:ext uri="{FF2B5EF4-FFF2-40B4-BE49-F238E27FC236}">
                    <a16:creationId xmlns:a16="http://schemas.microsoft.com/office/drawing/2014/main" id="{D67E3D0D-F738-FBCE-7358-63FD99441E7A}"/>
                  </a:ext>
                </a:extLst>
              </p:cNvPr>
              <p:cNvSpPr/>
              <p:nvPr/>
            </p:nvSpPr>
            <p:spPr>
              <a:xfrm>
                <a:off x="2663469" y="1133120"/>
                <a:ext cx="2148803" cy="340659"/>
              </a:xfrm>
              <a:prstGeom prst="rect">
                <a:avLst/>
              </a:prstGeom>
              <a:solidFill>
                <a:srgbClr val="4F17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" name="Téglalap 8">
                <a:extLst>
                  <a:ext uri="{FF2B5EF4-FFF2-40B4-BE49-F238E27FC236}">
                    <a16:creationId xmlns:a16="http://schemas.microsoft.com/office/drawing/2014/main" id="{7E27072D-CE26-7A51-5698-9C9070A77857}"/>
                  </a:ext>
                </a:extLst>
              </p:cNvPr>
              <p:cNvSpPr/>
              <p:nvPr/>
            </p:nvSpPr>
            <p:spPr>
              <a:xfrm>
                <a:off x="2663471" y="1133119"/>
                <a:ext cx="2148803" cy="5217171"/>
              </a:xfrm>
              <a:prstGeom prst="rect">
                <a:avLst/>
              </a:prstGeom>
              <a:noFill/>
              <a:ln w="19050">
                <a:solidFill>
                  <a:srgbClr val="C4B2E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" name="Csoportba foglalás 26">
              <a:extLst>
                <a:ext uri="{FF2B5EF4-FFF2-40B4-BE49-F238E27FC236}">
                  <a16:creationId xmlns:a16="http://schemas.microsoft.com/office/drawing/2014/main" id="{5E3053DF-0A6B-0114-67BA-4F2336B571BC}"/>
                </a:ext>
              </a:extLst>
            </p:cNvPr>
            <p:cNvGrpSpPr/>
            <p:nvPr/>
          </p:nvGrpSpPr>
          <p:grpSpPr>
            <a:xfrm>
              <a:off x="4951995" y="1045836"/>
              <a:ext cx="2153799" cy="5232736"/>
              <a:chOff x="5010784" y="1117554"/>
              <a:chExt cx="2153799" cy="5232736"/>
            </a:xfrm>
          </p:grpSpPr>
          <p:sp>
            <p:nvSpPr>
              <p:cNvPr id="11" name="Téglalap 10">
                <a:extLst>
                  <a:ext uri="{FF2B5EF4-FFF2-40B4-BE49-F238E27FC236}">
                    <a16:creationId xmlns:a16="http://schemas.microsoft.com/office/drawing/2014/main" id="{8DDC910D-8875-4B4A-5A40-5899944DFCE3}"/>
                  </a:ext>
                </a:extLst>
              </p:cNvPr>
              <p:cNvSpPr/>
              <p:nvPr/>
            </p:nvSpPr>
            <p:spPr>
              <a:xfrm>
                <a:off x="5010784" y="1117554"/>
                <a:ext cx="2148803" cy="34065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" name="Téglalap 11">
                <a:extLst>
                  <a:ext uri="{FF2B5EF4-FFF2-40B4-BE49-F238E27FC236}">
                    <a16:creationId xmlns:a16="http://schemas.microsoft.com/office/drawing/2014/main" id="{3887F768-6E73-5C35-D7E7-88FF80BE7F38}"/>
                  </a:ext>
                </a:extLst>
              </p:cNvPr>
              <p:cNvSpPr/>
              <p:nvPr/>
            </p:nvSpPr>
            <p:spPr>
              <a:xfrm>
                <a:off x="5015780" y="1126517"/>
                <a:ext cx="2148803" cy="5223773"/>
              </a:xfrm>
              <a:prstGeom prst="rect">
                <a:avLst/>
              </a:prstGeom>
              <a:noFill/>
              <a:ln w="190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8" name="Csoportba foglalás 27">
              <a:extLst>
                <a:ext uri="{FF2B5EF4-FFF2-40B4-BE49-F238E27FC236}">
                  <a16:creationId xmlns:a16="http://schemas.microsoft.com/office/drawing/2014/main" id="{3A4D323D-7C19-61C1-6B8B-19E69835CFE2}"/>
                </a:ext>
              </a:extLst>
            </p:cNvPr>
            <p:cNvGrpSpPr/>
            <p:nvPr/>
          </p:nvGrpSpPr>
          <p:grpSpPr>
            <a:xfrm>
              <a:off x="7295343" y="1044143"/>
              <a:ext cx="2148803" cy="5234430"/>
              <a:chOff x="7354132" y="1115861"/>
              <a:chExt cx="2148803" cy="5234430"/>
            </a:xfrm>
          </p:grpSpPr>
          <p:sp>
            <p:nvSpPr>
              <p:cNvPr id="15" name="Téglalap 14">
                <a:extLst>
                  <a:ext uri="{FF2B5EF4-FFF2-40B4-BE49-F238E27FC236}">
                    <a16:creationId xmlns:a16="http://schemas.microsoft.com/office/drawing/2014/main" id="{B5B6D767-C84B-EA88-82D9-625467014472}"/>
                  </a:ext>
                </a:extLst>
              </p:cNvPr>
              <p:cNvSpPr/>
              <p:nvPr/>
            </p:nvSpPr>
            <p:spPr>
              <a:xfrm>
                <a:off x="7354132" y="1115861"/>
                <a:ext cx="2148803" cy="340659"/>
              </a:xfrm>
              <a:prstGeom prst="rect">
                <a:avLst/>
              </a:prstGeom>
              <a:solidFill>
                <a:srgbClr val="8A66C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" name="Téglalap 15">
                <a:extLst>
                  <a:ext uri="{FF2B5EF4-FFF2-40B4-BE49-F238E27FC236}">
                    <a16:creationId xmlns:a16="http://schemas.microsoft.com/office/drawing/2014/main" id="{DC17DFD0-6128-3AD7-A386-998B6D3AEF16}"/>
                  </a:ext>
                </a:extLst>
              </p:cNvPr>
              <p:cNvSpPr/>
              <p:nvPr/>
            </p:nvSpPr>
            <p:spPr>
              <a:xfrm>
                <a:off x="7354132" y="1115861"/>
                <a:ext cx="2148803" cy="5234430"/>
              </a:xfrm>
              <a:prstGeom prst="rect">
                <a:avLst/>
              </a:prstGeom>
              <a:noFill/>
              <a:ln w="19050">
                <a:solidFill>
                  <a:srgbClr val="E5DCF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9" name="Csoportba foglalás 28">
              <a:extLst>
                <a:ext uri="{FF2B5EF4-FFF2-40B4-BE49-F238E27FC236}">
                  <a16:creationId xmlns:a16="http://schemas.microsoft.com/office/drawing/2014/main" id="{B8B661C3-C572-FF13-8DC9-F52C54220E4A}"/>
                </a:ext>
              </a:extLst>
            </p:cNvPr>
            <p:cNvGrpSpPr/>
            <p:nvPr/>
          </p:nvGrpSpPr>
          <p:grpSpPr>
            <a:xfrm>
              <a:off x="9633695" y="1042450"/>
              <a:ext cx="2159119" cy="5236124"/>
              <a:chOff x="9692484" y="1114168"/>
              <a:chExt cx="2159119" cy="5236124"/>
            </a:xfrm>
          </p:grpSpPr>
          <p:sp>
            <p:nvSpPr>
              <p:cNvPr id="22" name="Téglalap 21">
                <a:extLst>
                  <a:ext uri="{FF2B5EF4-FFF2-40B4-BE49-F238E27FC236}">
                    <a16:creationId xmlns:a16="http://schemas.microsoft.com/office/drawing/2014/main" id="{38F53A56-B347-4451-C4E5-8CAAA596CA0B}"/>
                  </a:ext>
                </a:extLst>
              </p:cNvPr>
              <p:cNvSpPr/>
              <p:nvPr/>
            </p:nvSpPr>
            <p:spPr>
              <a:xfrm>
                <a:off x="9692484" y="1115861"/>
                <a:ext cx="2148803" cy="34065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" name="Téglalap 22">
                <a:extLst>
                  <a:ext uri="{FF2B5EF4-FFF2-40B4-BE49-F238E27FC236}">
                    <a16:creationId xmlns:a16="http://schemas.microsoft.com/office/drawing/2014/main" id="{D5F31BDC-C68A-238C-EC3D-D1D6C6A8311F}"/>
                  </a:ext>
                </a:extLst>
              </p:cNvPr>
              <p:cNvSpPr/>
              <p:nvPr/>
            </p:nvSpPr>
            <p:spPr>
              <a:xfrm>
                <a:off x="9702800" y="1114168"/>
                <a:ext cx="2148803" cy="5236124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152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4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u-HU" sz="3200" dirty="0">
                <a:solidFill>
                  <a:schemeClr val="accent1"/>
                </a:solidFill>
                <a:latin typeface="Agrandir" pitchFamily="2" charset="77"/>
              </a:rPr>
              <a:t>Tegyük könnyebbé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Könnyű velünk együttműködni.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Ha a dolgok lelassítanak, találunk jobb megoldást.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Törekszünk a legnagyobb hatás elérésére, és a legrövidebb úton jutunk el a kívánt célunkhoz.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u-HU" sz="1200" dirty="0">
                <a:solidFill>
                  <a:srgbClr val="FF610F"/>
                </a:solidFill>
                <a:latin typeface="Agrandir Medium" pitchFamily="2" charset="77"/>
              </a:rPr>
              <a:t>Ahogyan viselkedünk:</a:t>
            </a: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Őszintén és kedvesen nyilvánulok meg, hogy gyorsan, megfelelő eredményre jussak.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Lehetővé teszem a világos, egyszerű és átlátható kommunikációt, amely összhangban van az érintettek igényeivel.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Ahol csak lehetséges, egyszerűsítek és elhárítom az akadályokat.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 megfelelő embereket a megfelelő módon vonom be.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Ahol lehetséges, gyorsan cselekszem, szükség esetén segítséget kérek. Döntéseimet tapasztalatokkal és tényekkel támasztom alá.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Nemet mondok néhány dologra, hogy igent tudjak mondani a legfontosabbakra.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947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44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u-HU" sz="3200" dirty="0">
                <a:solidFill>
                  <a:srgbClr val="2B008C"/>
                </a:solidFill>
                <a:latin typeface="Agrandir" pitchFamily="2" charset="77"/>
              </a:rPr>
              <a:t>Törjünk magasabbra</a:t>
            </a:r>
          </a:p>
          <a:p>
            <a:pPr>
              <a:lnSpc>
                <a:spcPts val="1450"/>
              </a:lnSpc>
            </a:pPr>
            <a:endParaRPr lang="hu-HU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Felállítjuk a kiváló minőségű munka mércéjét,  hogy a legnagyobb hatást érjük el a PMI közösség számára.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Hosszú távon gondolkodunk és rövid távon cselekszünk.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Vállaljuk a felelősséget azért, amit teszünk, mert tudjuk, hogy minden cselekedetünk számít.</a:t>
            </a: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u-HU" sz="1200" dirty="0">
                <a:solidFill>
                  <a:srgbClr val="4F17A8"/>
                </a:solidFill>
                <a:latin typeface="Agrandir Medium" pitchFamily="2" charset="77"/>
              </a:rPr>
              <a:t>Ahogyan viselkedünk:</a:t>
            </a: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Következetesen kimagasló eredményeket érek el és kiváló munkát végzek, mindig keresem a jobbítás lehetőségeit.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Folyamatosan nyomon követem az iparági trendeket, és ezt a tudást felhasználom arra, hogy minél magasabb minőséget nyújtsak.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Gyorsan és fenntarthatóan cselekszem, a hosszú távú hatásokat is szem előtt tartva tudatosan vállalom a kockázatokat.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Öntudatos vagyok, rendszeresen kérem a visszajelzéseket és azokat személyes fejlődésem érdekében alkalmazom.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Felelősséget vállalok a tetteimért.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48880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79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u-HU" sz="3200" dirty="0">
                <a:solidFill>
                  <a:srgbClr val="05BFE0"/>
                </a:solidFill>
                <a:latin typeface="Agrandir" pitchFamily="2" charset="77"/>
              </a:rPr>
              <a:t>Legyünk szívélyesek</a:t>
            </a:r>
          </a:p>
          <a:p>
            <a:pPr>
              <a:lnSpc>
                <a:spcPts val="1450"/>
              </a:lnSpc>
            </a:pPr>
            <a:endParaRPr lang="hu-HU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Valódi összetartozást teremtünk mindenki számára, mert a különbözőségeink erősebbé tesznek.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Humánusan cselekszünk, törődést, empátiát és tiszteletet mutatva mások szükségletei iránt.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Jó szándékot feltételezünk, és megértésre törekszünk, nem ítélkezünk.</a:t>
            </a: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u-HU" sz="1200" dirty="0">
                <a:solidFill>
                  <a:srgbClr val="05BFE0"/>
                </a:solidFill>
                <a:latin typeface="Agrandir Medium" pitchFamily="2" charset="77"/>
              </a:rPr>
              <a:t>Ahogyan viselkedünk:</a:t>
            </a: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Felszólalok, ha tiszteletlenség, előítéletesség vagy diszkrimináció tapasztalható.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Biztonságos, támogató és tiszteletteljes környezetet teremtek, ahol mindannyian hangot adhatunk igényeinknek, és ahol minden hang meghallgatásra talál.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Figyelek saját előítéleteimre és hátteremre.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Időt szánok arra, hogy megértsem mások egyedi hátterét, szükségleteit, tapasztalatait és perspektíváit.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Együtt érzek másokkal, meglátom bennük a legjobbat, és megtalálom a közös lehetőségeket, hogy a partnerségben sikeresek legyünk.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Figyelek a mentális egészségemre, teret engedek másoknak, hogy ugyanezt tegyék.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68030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45961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hu-HU" sz="3200" dirty="0">
                <a:solidFill>
                  <a:srgbClr val="8A66C4"/>
                </a:solidFill>
                <a:latin typeface="Agrandir" pitchFamily="2" charset="77"/>
              </a:rPr>
              <a:t>Legyünk kíváncsiak</a:t>
            </a:r>
          </a:p>
          <a:p>
            <a:pPr>
              <a:lnSpc>
                <a:spcPts val="1450"/>
              </a:lnSpc>
            </a:pPr>
            <a:endParaRPr lang="hu-HU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Mindig keressük a módját annak, hogyan szolgálhatnánk jobban a PMI közösségét.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 kihívásokat innovációs lehetőségnek tekintjük és élünk is velük.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Nem félünk hibázni és a kudarcainkból tanulni, annak érdekében, hogy mindent a lehető legjobban csináljunk.</a:t>
            </a: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hu-HU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u-HU" sz="1200" dirty="0">
                <a:solidFill>
                  <a:srgbClr val="8A66C4"/>
                </a:solidFill>
                <a:latin typeface="Agrandir Medium" pitchFamily="2" charset="77"/>
              </a:rPr>
              <a:t>Ahogyan viselkedünk:</a:t>
            </a: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Kritikusan gondolkodom és olyan megoldásokat javaslok, amelyek jobban megfelelnek a PMI közösség igényeinek.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 PMI-n túlra tekintek, hogy új utakat találjak az értékteremtés és a fejlesztés érdekében.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Kezdeményezem és vállalom a felelősséget a felmerülő problémák megoldásáért.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Nyitott és kíváncsi maradok, és elfogadom a változás lehetőségeit.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Olyan környezetet teremtek, ahol biztonságban lehet kísérletezni és megosztani a hibákat.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Folyamatosan tanulok másoktól és felismerem, hogy mindig több lehetséges "helyes" út létezik.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059448" y="3546014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498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u-HU" sz="3200" dirty="0">
                <a:solidFill>
                  <a:srgbClr val="0080A8"/>
                </a:solidFill>
                <a:latin typeface="Agrandir" pitchFamily="2" charset="77"/>
              </a:rPr>
              <a:t>Együtt megcsináljuk</a:t>
            </a:r>
            <a:endParaRPr lang="hu-HU" sz="20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Mély, bizalomteljes kapcsolatokat építünk ki, amelyek segítségével együtt dolgozhatunk küldetésünk megvalósításán.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Közös célunk segítségével közösséget alkotunk, és ezt arra használjuk, hogy megfelelő hatást érjünk el.</a:t>
            </a:r>
          </a:p>
          <a:p>
            <a:pPr>
              <a:lnSpc>
                <a:spcPts val="1550"/>
              </a:lnSpc>
            </a:pP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Felhatalmazásunk van arra, hogy a globális céljainkat helyben valósítsuk meg.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u-HU" sz="1200" dirty="0">
                <a:solidFill>
                  <a:srgbClr val="0080A8"/>
                </a:solidFill>
                <a:latin typeface="Agrandir Medium" pitchFamily="2" charset="77"/>
              </a:rPr>
              <a:t>Ahogyan viselkedünk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Olyan személyes kapcsolatokat építek, amelyek tartósak.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 megértés érdekében aktívan figyelek, hogy sikeresen együtt tudjunk működni.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Megünneplem a sikereket és a tanulságokat, hogy mindannyian fejlődhessünk és gyorsabban haladhassunk előre.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Támogatom a körülöttem lévőket, mert tudom, hogy csak együtt lehetünk sikeresek.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Világos keretek mellett hagyom szabadon cselekedni a társaimat.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Figyelembe veszem tetteimnek a PMI közösség minden tagjára gyakorolt hatását, és úgy cselekszem, hogy a küldetésünk szolgálatában a legjobb általános eredményt érjem el.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949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6BE56-213C-287E-C202-A44DDB3DD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346EE2A8-C02A-9F3B-C664-E166EB33EB9B}"/>
              </a:ext>
            </a:extLst>
          </p:cNvPr>
          <p:cNvGrpSpPr/>
          <p:nvPr/>
        </p:nvGrpSpPr>
        <p:grpSpPr>
          <a:xfrm>
            <a:off x="306796" y="626044"/>
            <a:ext cx="11566857" cy="6117656"/>
            <a:chOff x="266330" y="1042449"/>
            <a:chExt cx="11566857" cy="6117656"/>
          </a:xfrm>
        </p:grpSpPr>
        <p:grpSp>
          <p:nvGrpSpPr>
            <p:cNvPr id="42" name="Csoportba foglalás 41">
              <a:extLst>
                <a:ext uri="{FF2B5EF4-FFF2-40B4-BE49-F238E27FC236}">
                  <a16:creationId xmlns:a16="http://schemas.microsoft.com/office/drawing/2014/main" id="{9F626DED-A12A-88F5-7819-4EAE334B8F4C}"/>
                </a:ext>
              </a:extLst>
            </p:cNvPr>
            <p:cNvGrpSpPr/>
            <p:nvPr/>
          </p:nvGrpSpPr>
          <p:grpSpPr>
            <a:xfrm>
              <a:off x="266330" y="1054800"/>
              <a:ext cx="2206045" cy="6098704"/>
              <a:chOff x="325119" y="1126518"/>
              <a:chExt cx="2206045" cy="6098704"/>
            </a:xfrm>
          </p:grpSpPr>
          <p:sp>
            <p:nvSpPr>
              <p:cNvPr id="55" name="Téglalap 54">
                <a:extLst>
                  <a:ext uri="{FF2B5EF4-FFF2-40B4-BE49-F238E27FC236}">
                    <a16:creationId xmlns:a16="http://schemas.microsoft.com/office/drawing/2014/main" id="{1CE756AE-0E12-BDDA-CBA0-9C020B9B15C8}"/>
                  </a:ext>
                </a:extLst>
              </p:cNvPr>
              <p:cNvSpPr/>
              <p:nvPr/>
            </p:nvSpPr>
            <p:spPr>
              <a:xfrm>
                <a:off x="325119" y="1134813"/>
                <a:ext cx="2206045" cy="34065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6" name="Téglalap 55">
                <a:extLst>
                  <a:ext uri="{FF2B5EF4-FFF2-40B4-BE49-F238E27FC236}">
                    <a16:creationId xmlns:a16="http://schemas.microsoft.com/office/drawing/2014/main" id="{CDEEB13E-63A7-4CC2-4434-FEE0506B3CC6}"/>
                  </a:ext>
                </a:extLst>
              </p:cNvPr>
              <p:cNvSpPr/>
              <p:nvPr/>
            </p:nvSpPr>
            <p:spPr>
              <a:xfrm>
                <a:off x="325119" y="1126518"/>
                <a:ext cx="2206045" cy="6098704"/>
              </a:xfrm>
              <a:prstGeom prst="rect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43" name="Csoportba foglalás 42">
              <a:extLst>
                <a:ext uri="{FF2B5EF4-FFF2-40B4-BE49-F238E27FC236}">
                  <a16:creationId xmlns:a16="http://schemas.microsoft.com/office/drawing/2014/main" id="{A884AAEC-99C1-5381-0749-C47E273CB25C}"/>
                </a:ext>
              </a:extLst>
            </p:cNvPr>
            <p:cNvGrpSpPr/>
            <p:nvPr/>
          </p:nvGrpSpPr>
          <p:grpSpPr>
            <a:xfrm>
              <a:off x="2604680" y="1061401"/>
              <a:ext cx="2211043" cy="6098704"/>
              <a:chOff x="2663469" y="1133119"/>
              <a:chExt cx="2211043" cy="6098704"/>
            </a:xfrm>
          </p:grpSpPr>
          <p:sp>
            <p:nvSpPr>
              <p:cNvPr id="53" name="Téglalap 52">
                <a:extLst>
                  <a:ext uri="{FF2B5EF4-FFF2-40B4-BE49-F238E27FC236}">
                    <a16:creationId xmlns:a16="http://schemas.microsoft.com/office/drawing/2014/main" id="{CD372072-F3B0-3ACC-45BB-8966EBE1A4AE}"/>
                  </a:ext>
                </a:extLst>
              </p:cNvPr>
              <p:cNvSpPr/>
              <p:nvPr/>
            </p:nvSpPr>
            <p:spPr>
              <a:xfrm>
                <a:off x="2663469" y="1133120"/>
                <a:ext cx="2211043" cy="340659"/>
              </a:xfrm>
              <a:prstGeom prst="rect">
                <a:avLst/>
              </a:prstGeom>
              <a:solidFill>
                <a:srgbClr val="4F17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4" name="Téglalap 53">
                <a:extLst>
                  <a:ext uri="{FF2B5EF4-FFF2-40B4-BE49-F238E27FC236}">
                    <a16:creationId xmlns:a16="http://schemas.microsoft.com/office/drawing/2014/main" id="{A8CED53C-DCDD-AD53-46F3-E60DF11AF988}"/>
                  </a:ext>
                </a:extLst>
              </p:cNvPr>
              <p:cNvSpPr/>
              <p:nvPr/>
            </p:nvSpPr>
            <p:spPr>
              <a:xfrm>
                <a:off x="2663471" y="1133119"/>
                <a:ext cx="2211041" cy="6098704"/>
              </a:xfrm>
              <a:prstGeom prst="rect">
                <a:avLst/>
              </a:prstGeom>
              <a:noFill/>
              <a:ln w="19050">
                <a:solidFill>
                  <a:srgbClr val="C4B2E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44" name="Csoportba foglalás 43">
              <a:extLst>
                <a:ext uri="{FF2B5EF4-FFF2-40B4-BE49-F238E27FC236}">
                  <a16:creationId xmlns:a16="http://schemas.microsoft.com/office/drawing/2014/main" id="{5E0D6633-1440-FD0A-4CAF-B3E09B62DB69}"/>
                </a:ext>
              </a:extLst>
            </p:cNvPr>
            <p:cNvGrpSpPr/>
            <p:nvPr/>
          </p:nvGrpSpPr>
          <p:grpSpPr>
            <a:xfrm>
              <a:off x="4951995" y="1045836"/>
              <a:ext cx="2221359" cy="6114269"/>
              <a:chOff x="5010784" y="1117554"/>
              <a:chExt cx="2221359" cy="6114269"/>
            </a:xfrm>
          </p:grpSpPr>
          <p:sp>
            <p:nvSpPr>
              <p:cNvPr id="51" name="Téglalap 50">
                <a:extLst>
                  <a:ext uri="{FF2B5EF4-FFF2-40B4-BE49-F238E27FC236}">
                    <a16:creationId xmlns:a16="http://schemas.microsoft.com/office/drawing/2014/main" id="{7A5CB957-9812-0533-819D-912E3259112A}"/>
                  </a:ext>
                </a:extLst>
              </p:cNvPr>
              <p:cNvSpPr/>
              <p:nvPr/>
            </p:nvSpPr>
            <p:spPr>
              <a:xfrm>
                <a:off x="5010784" y="1117554"/>
                <a:ext cx="2215743" cy="34065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2" name="Téglalap 51">
                <a:extLst>
                  <a:ext uri="{FF2B5EF4-FFF2-40B4-BE49-F238E27FC236}">
                    <a16:creationId xmlns:a16="http://schemas.microsoft.com/office/drawing/2014/main" id="{BA1A36D4-8748-F23A-8DC2-7F6E7AA187A5}"/>
                  </a:ext>
                </a:extLst>
              </p:cNvPr>
              <p:cNvSpPr/>
              <p:nvPr/>
            </p:nvSpPr>
            <p:spPr>
              <a:xfrm>
                <a:off x="5015780" y="1126517"/>
                <a:ext cx="2216363" cy="6105306"/>
              </a:xfrm>
              <a:prstGeom prst="rect">
                <a:avLst/>
              </a:prstGeom>
              <a:noFill/>
              <a:ln w="190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45" name="Csoportba foglalás 44">
              <a:extLst>
                <a:ext uri="{FF2B5EF4-FFF2-40B4-BE49-F238E27FC236}">
                  <a16:creationId xmlns:a16="http://schemas.microsoft.com/office/drawing/2014/main" id="{9ABF2778-DADB-36A5-1149-10E0B1C72220}"/>
                </a:ext>
              </a:extLst>
            </p:cNvPr>
            <p:cNvGrpSpPr/>
            <p:nvPr/>
          </p:nvGrpSpPr>
          <p:grpSpPr>
            <a:xfrm>
              <a:off x="7295343" y="1044142"/>
              <a:ext cx="2210747" cy="6115963"/>
              <a:chOff x="7354132" y="1115860"/>
              <a:chExt cx="2210747" cy="6115963"/>
            </a:xfrm>
          </p:grpSpPr>
          <p:sp>
            <p:nvSpPr>
              <p:cNvPr id="49" name="Téglalap 48">
                <a:extLst>
                  <a:ext uri="{FF2B5EF4-FFF2-40B4-BE49-F238E27FC236}">
                    <a16:creationId xmlns:a16="http://schemas.microsoft.com/office/drawing/2014/main" id="{CC3D7B36-59CC-3C8B-9D6D-C0CA2AFD51E2}"/>
                  </a:ext>
                </a:extLst>
              </p:cNvPr>
              <p:cNvSpPr/>
              <p:nvPr/>
            </p:nvSpPr>
            <p:spPr>
              <a:xfrm>
                <a:off x="7354132" y="1115861"/>
                <a:ext cx="2210747" cy="340659"/>
              </a:xfrm>
              <a:prstGeom prst="rect">
                <a:avLst/>
              </a:prstGeom>
              <a:solidFill>
                <a:srgbClr val="8A66C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0" name="Téglalap 49">
                <a:extLst>
                  <a:ext uri="{FF2B5EF4-FFF2-40B4-BE49-F238E27FC236}">
                    <a16:creationId xmlns:a16="http://schemas.microsoft.com/office/drawing/2014/main" id="{23C793C7-1CED-90A3-11C8-74C9F5F94DB9}"/>
                  </a:ext>
                </a:extLst>
              </p:cNvPr>
              <p:cNvSpPr/>
              <p:nvPr/>
            </p:nvSpPr>
            <p:spPr>
              <a:xfrm>
                <a:off x="7354132" y="1115860"/>
                <a:ext cx="2210747" cy="6115963"/>
              </a:xfrm>
              <a:prstGeom prst="rect">
                <a:avLst/>
              </a:prstGeom>
              <a:noFill/>
              <a:ln w="19050">
                <a:solidFill>
                  <a:srgbClr val="E5DCF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46" name="Csoportba foglalás 45">
              <a:extLst>
                <a:ext uri="{FF2B5EF4-FFF2-40B4-BE49-F238E27FC236}">
                  <a16:creationId xmlns:a16="http://schemas.microsoft.com/office/drawing/2014/main" id="{7EDD8439-2315-F38A-796A-005AA86E422E}"/>
                </a:ext>
              </a:extLst>
            </p:cNvPr>
            <p:cNvGrpSpPr/>
            <p:nvPr/>
          </p:nvGrpSpPr>
          <p:grpSpPr>
            <a:xfrm>
              <a:off x="9633695" y="1042449"/>
              <a:ext cx="2199492" cy="6117656"/>
              <a:chOff x="9692484" y="1114167"/>
              <a:chExt cx="2199492" cy="6117656"/>
            </a:xfrm>
          </p:grpSpPr>
          <p:sp>
            <p:nvSpPr>
              <p:cNvPr id="47" name="Téglalap 46">
                <a:extLst>
                  <a:ext uri="{FF2B5EF4-FFF2-40B4-BE49-F238E27FC236}">
                    <a16:creationId xmlns:a16="http://schemas.microsoft.com/office/drawing/2014/main" id="{ED5CD3FF-4622-602C-E38A-4DCBD68F4EF8}"/>
                  </a:ext>
                </a:extLst>
              </p:cNvPr>
              <p:cNvSpPr/>
              <p:nvPr/>
            </p:nvSpPr>
            <p:spPr>
              <a:xfrm>
                <a:off x="9692484" y="1115861"/>
                <a:ext cx="2189176" cy="34065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8" name="Téglalap 47">
                <a:extLst>
                  <a:ext uri="{FF2B5EF4-FFF2-40B4-BE49-F238E27FC236}">
                    <a16:creationId xmlns:a16="http://schemas.microsoft.com/office/drawing/2014/main" id="{681A7A07-E1E6-4BE1-3415-916F0EB11F9A}"/>
                  </a:ext>
                </a:extLst>
              </p:cNvPr>
              <p:cNvSpPr/>
              <p:nvPr/>
            </p:nvSpPr>
            <p:spPr>
              <a:xfrm>
                <a:off x="9702800" y="1114167"/>
                <a:ext cx="2189176" cy="6117656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38F344-6B03-76D0-5F45-054377A1D127}"/>
              </a:ext>
            </a:extLst>
          </p:cNvPr>
          <p:cNvSpPr txBox="1"/>
          <p:nvPr/>
        </p:nvSpPr>
        <p:spPr>
          <a:xfrm>
            <a:off x="318347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Tegyük könnyebbé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EAC3E-39CB-9D3C-75E1-FAB819C96716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Törjünk magasabbra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81219-FE7A-BA5C-256C-E44CB11FE7FE}"/>
              </a:ext>
            </a:extLst>
          </p:cNvPr>
          <p:cNvSpPr txBox="1"/>
          <p:nvPr/>
        </p:nvSpPr>
        <p:spPr>
          <a:xfrm>
            <a:off x="5019040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Legyünk szívélyesek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F2A22-88FC-B523-66FE-9F100CEBD834}"/>
              </a:ext>
            </a:extLst>
          </p:cNvPr>
          <p:cNvSpPr txBox="1"/>
          <p:nvPr/>
        </p:nvSpPr>
        <p:spPr>
          <a:xfrm>
            <a:off x="7355840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Legyünk kíváncsiak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C4278-8C5D-2BD7-A3A7-A12FF4E05125}"/>
              </a:ext>
            </a:extLst>
          </p:cNvPr>
          <p:cNvSpPr txBox="1"/>
          <p:nvPr/>
        </p:nvSpPr>
        <p:spPr>
          <a:xfrm>
            <a:off x="9706187" y="686462"/>
            <a:ext cx="214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Együtt megcsináljuk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B5D310-1A28-17A5-0A31-A8EC46652522}"/>
              </a:ext>
            </a:extLst>
          </p:cNvPr>
          <p:cNvSpPr txBox="1"/>
          <p:nvPr/>
        </p:nvSpPr>
        <p:spPr>
          <a:xfrm>
            <a:off x="355757" y="984077"/>
            <a:ext cx="2092960" cy="499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latin typeface="Agrandir" panose="00000500000000000000" pitchFamily="2" charset="0"/>
              </a:rPr>
              <a:t>Könnyű velünk együttműködni.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Ha a dolgok lelassítanak, találunk jobb megoldást.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Törekszünk a legnagyobb hatás elérésére, és a legrövidebb úton jutunk el a kívánt célunkhoz.</a:t>
            </a:r>
          </a:p>
          <a:p>
            <a:pPr>
              <a:lnSpc>
                <a:spcPts val="1450"/>
              </a:lnSpc>
            </a:pPr>
            <a:endParaRPr lang="hu-HU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u-HU" sz="900" dirty="0">
                <a:solidFill>
                  <a:srgbClr val="FF610F"/>
                </a:solidFill>
                <a:latin typeface="Agrandir Medium" pitchFamily="2" charset="77"/>
              </a:rPr>
              <a:t>Ahogyan viselkedünk: </a:t>
            </a:r>
            <a:endParaRPr lang="hu-HU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endParaRPr lang="hu-HU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Őszintén és kedvesen nyilvánulok meg, hogy gyorsan, megfelelő eredményre jussak.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Lehetővé teszem a világos, egyszerű és átlátható kommunikációt, amely összhangban van az érintettek igényeivel.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Ahol csak lehetséges, egyszerűsítek és elhárítom az akadályokat.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 megfelelő embereket a megfelelő módon vonom be.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Ahol lehetséges, gyorsan cselekszem, szükség esetén segítséget kérek. Döntéseimet tapasztalatokkal és tényekkel támasztom alá.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Nemet mondok néhány dologra, hogy igent tudjak mondani a legfontosabbakra.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2FB9A7-A435-298D-CBD0-8BEF01209A0A}"/>
              </a:ext>
            </a:extLst>
          </p:cNvPr>
          <p:cNvCxnSpPr>
            <a:cxnSpLocks/>
          </p:cNvCxnSpPr>
          <p:nvPr/>
        </p:nvCxnSpPr>
        <p:spPr>
          <a:xfrm>
            <a:off x="413715" y="2574109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FE5A65E-DA64-4D0D-15B0-92792E80C757}"/>
              </a:ext>
            </a:extLst>
          </p:cNvPr>
          <p:cNvSpPr txBox="1"/>
          <p:nvPr/>
        </p:nvSpPr>
        <p:spPr>
          <a:xfrm>
            <a:off x="2697829" y="1001777"/>
            <a:ext cx="2122984" cy="517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latin typeface="Agrandir" panose="00000500000000000000" pitchFamily="2" charset="0"/>
              </a:rPr>
              <a:t>Felállítjuk a kiváló minőségű munka mércéjét,  hogy a legnagyobb hatást érjük el a PMI közösség számára.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Hosszú távon gondolkodunk és rövid távon cselekszünk.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Vállaljuk a felelősséget azért, amit teszünk, mert tudjuk, hogy minden cselekedetünk számít.</a:t>
            </a: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u-HU" sz="900" dirty="0">
                <a:solidFill>
                  <a:srgbClr val="4F17A8"/>
                </a:solidFill>
                <a:latin typeface="Agrandir Medium" pitchFamily="2" charset="77"/>
              </a:rPr>
              <a:t>Ahogyan viselkedünk: </a:t>
            </a:r>
            <a:endParaRPr lang="hu-HU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endParaRPr lang="hu-HU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Következetesen kimagasló eredményeket érek el és kiváló munkát végzek, mindig keresem a jobbítás lehetőségeit.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Folyamatosan nyomon követem az iparági trendeket, és ezt a tudást felhasználom arra, hogy minél magasabb minőséget nyújtsak. 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Gyorsan és fenntarthatóan cselekszem, a hosszú távú hatásokat is szem előtt tartva tudatosan vállalom a kockázatokat.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Öntudatos vagyok, rendszeresen kérem a visszajelzéseket és azokat személyes fejlődésem érdekében alkalmazom.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Felelősséget vállalok a tetteimért.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E13617-8FB8-0E72-79A7-FD4E23732347}"/>
              </a:ext>
            </a:extLst>
          </p:cNvPr>
          <p:cNvCxnSpPr>
            <a:cxnSpLocks/>
          </p:cNvCxnSpPr>
          <p:nvPr/>
        </p:nvCxnSpPr>
        <p:spPr>
          <a:xfrm>
            <a:off x="2770836" y="3075425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F76934-57C7-3581-F8CC-997CB3BD4C60}"/>
              </a:ext>
            </a:extLst>
          </p:cNvPr>
          <p:cNvSpPr txBox="1"/>
          <p:nvPr/>
        </p:nvSpPr>
        <p:spPr>
          <a:xfrm>
            <a:off x="4983007" y="1001777"/>
            <a:ext cx="2266394" cy="586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latin typeface="Agrandir" panose="00000500000000000000" pitchFamily="2" charset="0"/>
              </a:rPr>
              <a:t>Valódi összetartozást teremtünk mindenki számára, mert a különbözőségeink erősebbé tesznek.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Humánusan cselekszünk, törődést, empátiát és tiszteletet mutatva mások szükségletei iránt.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Jó szándékot feltételezünk, és megértésre törekszünk, nem ítélkezünk.</a:t>
            </a: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u-HU" sz="900" dirty="0">
                <a:solidFill>
                  <a:srgbClr val="05BFE0"/>
                </a:solidFill>
                <a:latin typeface="Agrandir Medium" pitchFamily="2" charset="77"/>
              </a:rPr>
              <a:t>Ahogyan viselkedünk:</a:t>
            </a:r>
            <a:endParaRPr lang="hu-HU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endParaRPr lang="hu-HU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Felszólalok, ha tiszteletlenség, előítéletesség vagy diszkrimináció tapasztalható. 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Biztonságos, támogató és tiszteletteljes környezetet teremtek, ahol mindannyian hangot adhatunk igényeinknek, és ahol minden hang meghallgatásra talál.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Figyelek saját előítéleteimre és hátteremre.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Időt szánok arra, hogy megértsem mások egyedi hátterét, szükségleteit, tapasztalatait és perspektíváit.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Együtt érzek másokkal, meglátom bennük a legjobbat, és megtalálom a közös lehetőségeket, hogy a partnerségben sikeresek legyünk.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Figyelek a mentális egészségemre, teret engedek másoknak, hogy ugyanezt tegyék.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70E513-B20A-2231-3262-AE4FE07F9C01}"/>
              </a:ext>
            </a:extLst>
          </p:cNvPr>
          <p:cNvCxnSpPr>
            <a:cxnSpLocks/>
          </p:cNvCxnSpPr>
          <p:nvPr/>
        </p:nvCxnSpPr>
        <p:spPr>
          <a:xfrm>
            <a:off x="5097204" y="3252421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44F08F-FA7E-1E42-41EB-65A9C31D23BE}"/>
              </a:ext>
            </a:extLst>
          </p:cNvPr>
          <p:cNvSpPr txBox="1"/>
          <p:nvPr/>
        </p:nvSpPr>
        <p:spPr>
          <a:xfrm>
            <a:off x="7355840" y="1003429"/>
            <a:ext cx="2174063" cy="539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latin typeface="Agrandir" panose="00000500000000000000" pitchFamily="2" charset="0"/>
              </a:rPr>
              <a:t>Mindig keressük a módját annak, hogyan szolgálhatnánk jobban a PMI közösségét.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A kihívásokat innovációs lehetőségnek tekintjük és élünk is velük.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Nem félünk hibázni és a kudarcainkból tanulni, annak érdekében, hogy mindent a lehető legjobban csináljunk.</a:t>
            </a:r>
          </a:p>
          <a:p>
            <a:pPr>
              <a:lnSpc>
                <a:spcPts val="1450"/>
              </a:lnSpc>
            </a:pPr>
            <a:endParaRPr lang="hu-HU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u-HU" sz="900" dirty="0">
                <a:solidFill>
                  <a:srgbClr val="8A66C4"/>
                </a:solidFill>
                <a:latin typeface="Agrandir Medium" pitchFamily="2" charset="77"/>
              </a:rPr>
              <a:t>Ahogyan viselkedünk:</a:t>
            </a:r>
            <a:endParaRPr lang="hu-HU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endParaRPr lang="hu-HU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Kritikusan gondolkodom és olyan megoldásokat javaslok, amelyek jobban megfelelnek a PMI közösség igényeinek.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 PMI-n túlra tekintek, hogy új utakat találjak az értékteremtés és a fejlesztés érdekében.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Kezdeményezem és vállalom a felelősséget a felmerülő problémák megoldásáért.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Nyitott és kíváncsi maradok, és elfogadom a változás lehetőségeit. 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Olyan környezetet teremtek, ahol biztonságban lehet kísérletezni és megosztani a hibákat.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Folyamatosan tanulok másoktól és felismerem, hogy mindig több lehetséges "helyes" út létezik.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8F3BB5-58CF-6BAC-2E47-F5414319B2E3}"/>
              </a:ext>
            </a:extLst>
          </p:cNvPr>
          <p:cNvCxnSpPr>
            <a:cxnSpLocks/>
          </p:cNvCxnSpPr>
          <p:nvPr/>
        </p:nvCxnSpPr>
        <p:spPr>
          <a:xfrm>
            <a:off x="7451208" y="3075425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AC3FDE3-FCF0-9C1B-5AB7-D7BC99B5C292}"/>
              </a:ext>
            </a:extLst>
          </p:cNvPr>
          <p:cNvSpPr txBox="1"/>
          <p:nvPr/>
        </p:nvSpPr>
        <p:spPr>
          <a:xfrm>
            <a:off x="9712207" y="960524"/>
            <a:ext cx="2221990" cy="603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latin typeface="Agrandir" panose="00000500000000000000" pitchFamily="2" charset="0"/>
              </a:rPr>
              <a:t>Mély, bizalomteljes kapcsolatokat építünk ki, amelyek segítségével együtt dolgozhatunk küldetésünk megvalósításán.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Közös célunk segítségével közösséget alkotunk, és ezt arra használjuk, hogy megfelelő hatást érjünk el.</a:t>
            </a:r>
          </a:p>
          <a:p>
            <a:endParaRPr lang="hu-HU" sz="1050" dirty="0">
              <a:latin typeface="Agrandir" panose="00000500000000000000" pitchFamily="2" charset="0"/>
            </a:endParaRPr>
          </a:p>
          <a:p>
            <a:r>
              <a:rPr lang="hu-HU" sz="1050" dirty="0">
                <a:latin typeface="Agrandir" panose="00000500000000000000" pitchFamily="2" charset="0"/>
              </a:rPr>
              <a:t>Felhatalmazásunk van arra, hogy a globális céljainkat helyben valósítsuk meg.</a:t>
            </a:r>
          </a:p>
          <a:p>
            <a:pPr>
              <a:lnSpc>
                <a:spcPts val="1450"/>
              </a:lnSpc>
            </a:pPr>
            <a:endParaRPr lang="hu-HU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u-HU" sz="900" dirty="0">
                <a:solidFill>
                  <a:srgbClr val="0080A8"/>
                </a:solidFill>
                <a:latin typeface="Agrandir Medium" pitchFamily="2" charset="77"/>
              </a:rPr>
              <a:t>Ahogyan viselkedünk:</a:t>
            </a:r>
            <a:endParaRPr lang="hu-HU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endParaRPr lang="hu-HU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Olyan személyes kapcsolatokat építek, amelyek tartósak.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 megértés érdekében aktívan figyelek, hogy sikeresen együtt tudjunk működni.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Megünneplem a sikereket és a tanulságokat, hogy mindannyian fejlődhessünk és gyorsabban haladhassunk előre.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Támogatom a körülöttem lévőket, mert tudom, hogy csak együtt lehetünk sikeresek.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Világos keretek mellett hagyom szabadon cselekedni a társaimat.</a:t>
            </a:r>
          </a:p>
          <a:p>
            <a:pPr marL="85725" indent="-857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u-HU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Figyelembe veszem tetteimnek a PMI közösség minden tagjára gyakorolt hatását, és úgy cselekszem, hogy a küldetésünk szolgálatában a legjobb általános eredményt érjem el.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3FB385-11BC-3AD5-C178-3121C3DE47D9}"/>
              </a:ext>
            </a:extLst>
          </p:cNvPr>
          <p:cNvCxnSpPr>
            <a:cxnSpLocks/>
          </p:cNvCxnSpPr>
          <p:nvPr/>
        </p:nvCxnSpPr>
        <p:spPr>
          <a:xfrm>
            <a:off x="9780269" y="3381375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3E58877-C96B-CB2E-B153-257218535078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5F509F-5171-E594-1670-E725B6761585}"/>
              </a:ext>
            </a:extLst>
          </p:cNvPr>
          <p:cNvSpPr txBox="1"/>
          <p:nvPr/>
        </p:nvSpPr>
        <p:spPr>
          <a:xfrm>
            <a:off x="221941" y="102825"/>
            <a:ext cx="8931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Agrandir Bold" panose="00000800000000000000" pitchFamily="2" charset="0"/>
              </a:rPr>
              <a:t>PMI Kulturális Értékek és Magatartás formák</a:t>
            </a:r>
          </a:p>
        </p:txBody>
      </p:sp>
    </p:spTree>
    <p:extLst>
      <p:ext uri="{BB962C8B-B14F-4D97-AF65-F5344CB8AC3E}">
        <p14:creationId xmlns:p14="http://schemas.microsoft.com/office/powerpoint/2010/main" val="182401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c2905c-0e2b-4da4-8943-fced70ab87f0">
      <Terms xmlns="http://schemas.microsoft.com/office/infopath/2007/PartnerControls"/>
    </lcf76f155ced4ddcb4097134ff3c332f>
    <TaxCatchAll xmlns="f6ffb0d9-1b29-4d3a-ad67-e9b1b4f3e9b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998A741A65DB447A019FCD5F6D024C0" ma:contentTypeVersion="14" ma:contentTypeDescription="Új dokumentum létrehozása." ma:contentTypeScope="" ma:versionID="69eba2c7dacf48b31fbdf1a5b29cab6c">
  <xsd:schema xmlns:xsd="http://www.w3.org/2001/XMLSchema" xmlns:xs="http://www.w3.org/2001/XMLSchema" xmlns:p="http://schemas.microsoft.com/office/2006/metadata/properties" xmlns:ns2="bac2905c-0e2b-4da4-8943-fced70ab87f0" xmlns:ns3="f6ffb0d9-1b29-4d3a-ad67-e9b1b4f3e9bf" targetNamespace="http://schemas.microsoft.com/office/2006/metadata/properties" ma:root="true" ma:fieldsID="9c085d6a3c97950417963bb54810901a" ns2:_="" ns3:_="">
    <xsd:import namespace="bac2905c-0e2b-4da4-8943-fced70ab87f0"/>
    <xsd:import namespace="f6ffb0d9-1b29-4d3a-ad67-e9b1b4f3e9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2905c-0e2b-4da4-8943-fced70ab87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Képcímkék" ma:readOnly="false" ma:fieldId="{5cf76f15-5ced-4ddc-b409-7134ff3c332f}" ma:taxonomyMulti="true" ma:sspId="dedf7e4f-7b21-4e03-93dc-6408bd5901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ffb0d9-1b29-4d3a-ad67-e9b1b4f3e9b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47d28c6-4818-458f-9426-297b3c7abc17}" ma:internalName="TaxCatchAll" ma:showField="CatchAllData" ma:web="f6ffb0d9-1b29-4d3a-ad67-e9b1b4f3e9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31775E-FD77-4D1E-9938-F4D5A3D3C8C0}">
  <ds:schemaRefs>
    <ds:schemaRef ds:uri="http://schemas.microsoft.com/office/2006/metadata/properties"/>
    <ds:schemaRef ds:uri="bac2905c-0e2b-4da4-8943-fced70ab87f0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6ffb0d9-1b29-4d3a-ad67-e9b1b4f3e9bf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AC54785-E698-4EFB-B59F-9EA5DDE58C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c2905c-0e2b-4da4-8943-fced70ab87f0"/>
    <ds:schemaRef ds:uri="f6ffb0d9-1b29-4d3a-ad67-e9b1b4f3e9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269</TotalTime>
  <Words>1474</Words>
  <Application>Microsoft Office PowerPoint</Application>
  <PresentationFormat>Szélesvásznú</PresentationFormat>
  <Paragraphs>205</Paragraphs>
  <Slides>8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Diacímek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PMI Kulturális értékek és viselkedési formák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Dudás Dezső</cp:lastModifiedBy>
  <cp:revision>26</cp:revision>
  <cp:lastPrinted>2019-09-11T19:09:11Z</cp:lastPrinted>
  <dcterms:created xsi:type="dcterms:W3CDTF">2019-09-17T13:44:44Z</dcterms:created>
  <dcterms:modified xsi:type="dcterms:W3CDTF">2024-02-27T11:01:43Z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0x0101006998A741A65DB447A019FCD5F6D024C0</vt:lpwstr>
  </property>
  <property fmtid="{D5CDD505-2E9C-101B-9397-08002B2CF9AE}" pid="3" name="MediaServiceImageTags">
    <vt:lpwstr/>
  </property>
</Properties>
</file>