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91" r:id="rId5"/>
  </p:sldMasterIdLst>
  <p:notesMasterIdLst>
    <p:notesMasterId r:id="rId14"/>
  </p:notesMasterIdLst>
  <p:sldIdLst>
    <p:sldId id="379" r:id="rId6"/>
    <p:sldId id="312" r:id="rId7"/>
    <p:sldId id="313" r:id="rId8"/>
    <p:sldId id="314" r:id="rId9"/>
    <p:sldId id="315" r:id="rId10"/>
    <p:sldId id="316" r:id="rId11"/>
    <p:sldId id="317" r:id="rId12"/>
    <p:sldId id="31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2DE6B48-D936-7E50-AEC0-A2F468CFB81D}" name="Kelly Reene" initials="KR" userId="S::Kelly.Reene@pmi.org::c7ab6f41-e454-45d3-aeb1-41bafe1ebdd0" providerId="AD"/>
  <p188:author id="{5438D481-3BDF-796F-045F-A5D7B03757AA}" name="Lauren Holloway" initials="LH" userId="S::lauren.holloway@pmi.org::15e2849d-b97c-4773-962d-c91c08186836" providerId="AD"/>
  <p188:author id="{C5D8E1BB-8D9B-A35E-D30B-C30B2F04F1F3}" name="Alex Yedid (Contractor)" initials="A(" userId="S::alex.yedid@pmi.org::c3ef8142-309e-46ce-8237-fc5dc75b8c20" providerId="AD"/>
  <p188:author id="{A2A960D0-BD15-AC38-DDBA-5E875B18C8BA}" name="Fabiana Mei" initials="FM" userId="S::Fabiana.Mei@pmi.org::693deec5-1dac-4b04-b448-b52de7f48529" providerId="AD"/>
  <p188:author id="{873968E3-026A-3EE3-B07A-3E1F57BE4D47}" name="Alex Yedid (Contractor)" initials="AY(" userId="Alex Yedid (Contractor)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008C"/>
    <a:srgbClr val="0080A8"/>
    <a:srgbClr val="8A66C4"/>
    <a:srgbClr val="05BFE0"/>
    <a:srgbClr val="FF610F"/>
    <a:srgbClr val="C4B2E3"/>
    <a:srgbClr val="DD310B"/>
    <a:srgbClr val="D12950"/>
    <a:srgbClr val="4F17A8"/>
    <a:srgbClr val="E5D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38"/>
    <p:restoredTop sz="94652"/>
  </p:normalViewPr>
  <p:slideViewPr>
    <p:cSldViewPr snapToGrid="0">
      <p:cViewPr varScale="1">
        <p:scale>
          <a:sx n="104" d="100"/>
          <a:sy n="104" d="100"/>
        </p:scale>
        <p:origin x="960" y="-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elly Reene" userId="c7ab6f41-e454-45d3-aeb1-41bafe1ebdd0" providerId="ADAL" clId="{F716C0A1-9D4D-4F69-B2FE-19EF6ED66541}"/>
    <pc:docChg chg="undo custSel modSld">
      <pc:chgData name="Kelly Reene" userId="c7ab6f41-e454-45d3-aeb1-41bafe1ebdd0" providerId="ADAL" clId="{F716C0A1-9D4D-4F69-B2FE-19EF6ED66541}" dt="2023-02-22T18:53:13.091" v="759" actId="1037"/>
      <pc:docMkLst>
        <pc:docMk/>
      </pc:docMkLst>
      <pc:sldChg chg="addSp delSp modSp mod">
        <pc:chgData name="Kelly Reene" userId="c7ab6f41-e454-45d3-aeb1-41bafe1ebdd0" providerId="ADAL" clId="{F716C0A1-9D4D-4F69-B2FE-19EF6ED66541}" dt="2023-02-22T18:32:50.231" v="277" actId="1036"/>
        <pc:sldMkLst>
          <pc:docMk/>
          <pc:sldMk cId="198535005" sldId="312"/>
        </pc:sldMkLst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4" creationId="{2D80035E-B5D9-25EF-9DAC-720862800540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5" creationId="{A6793827-35D9-C8E0-EC3A-D53FA3FFAD2B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6" creationId="{4F8005F6-8B24-6C3F-DC92-515C639C39F7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7" creationId="{8690DB8D-18C1-D5BF-7BEB-2473E142494E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8" creationId="{028C36DA-4436-6379-7948-AE46447792C6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9" creationId="{A57C54D8-A0FA-F5EE-F0A8-A7DE752C9B10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0" creationId="{07EFD96C-87D5-58C0-0581-603AA832EB53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1" creationId="{54B36938-3263-E736-B2AD-3720BC54ADFD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2" creationId="{99DADE6F-27B1-87F8-9C8E-719E74D0506F}"/>
          </ac:spMkLst>
        </pc:spChg>
        <pc:spChg chg="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3" creationId="{124C4744-F2BA-8F2E-2B15-286CAC73B297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4" creationId="{DDDCCC41-B479-6FE2-A0FE-3A3D4A3CA2EE}"/>
          </ac:spMkLst>
        </pc:spChg>
        <pc:spChg chg="add 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5" creationId="{DBDFDA3C-F84E-69D9-57E8-A2F59A5F8ACB}"/>
          </ac:spMkLst>
        </pc:spChg>
        <pc:spChg chg="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F716C0A1-9D4D-4F69-B2FE-19EF6ED66541}" dt="2023-02-22T18:32:50.231" v="277" actId="1036"/>
          <ac:spMkLst>
            <pc:docMk/>
            <pc:sldMk cId="198535005" sldId="312"/>
            <ac:spMk id="21" creationId="{1E7311BC-EC6B-DEE4-EC3A-473869E98C52}"/>
          </ac:spMkLst>
        </pc:spChg>
        <pc:picChg chg="del">
          <ac:chgData name="Kelly Reene" userId="c7ab6f41-e454-45d3-aeb1-41bafe1ebdd0" providerId="ADAL" clId="{F716C0A1-9D4D-4F69-B2FE-19EF6ED66541}" dt="2023-02-22T18:29:23.655" v="8" actId="478"/>
          <ac:picMkLst>
            <pc:docMk/>
            <pc:sldMk cId="198535005" sldId="312"/>
            <ac:picMk id="3" creationId="{0755D8A7-6A61-34DB-47A7-9C23179F6FFD}"/>
          </ac:picMkLst>
        </pc:picChg>
      </pc:sldChg>
      <pc:sldChg chg="modSp mod">
        <pc:chgData name="Kelly Reene" userId="c7ab6f41-e454-45d3-aeb1-41bafe1ebdd0" providerId="ADAL" clId="{F716C0A1-9D4D-4F69-B2FE-19EF6ED66541}" dt="2023-02-22T18:33:32.548" v="299" actId="1036"/>
        <pc:sldMkLst>
          <pc:docMk/>
          <pc:sldMk cId="3839737114" sldId="313"/>
        </pc:sldMkLst>
        <pc:spChg chg="mod">
          <ac:chgData name="Kelly Reene" userId="c7ab6f41-e454-45d3-aeb1-41bafe1ebdd0" providerId="ADAL" clId="{F716C0A1-9D4D-4F69-B2FE-19EF6ED66541}" dt="2023-02-22T18:33:26.727" v="294" actId="255"/>
          <ac:spMkLst>
            <pc:docMk/>
            <pc:sldMk cId="3839737114" sldId="313"/>
            <ac:spMk id="4" creationId="{C93B9EFA-8451-A207-8192-29B66C591E71}"/>
          </ac:spMkLst>
        </pc:spChg>
        <pc:cxnChg chg="mod">
          <ac:chgData name="Kelly Reene" userId="c7ab6f41-e454-45d3-aeb1-41bafe1ebdd0" providerId="ADAL" clId="{F716C0A1-9D4D-4F69-B2FE-19EF6ED66541}" dt="2023-02-22T18:33:32.548" v="299" actId="1036"/>
          <ac:cxnSpMkLst>
            <pc:docMk/>
            <pc:sldMk cId="3839737114" sldId="313"/>
            <ac:cxnSpMk id="8" creationId="{B5537B68-53A0-2A7A-7813-B679627795D3}"/>
          </ac:cxnSpMkLst>
        </pc:cxnChg>
      </pc:sldChg>
      <pc:sldChg chg="modSp mod">
        <pc:chgData name="Kelly Reene" userId="c7ab6f41-e454-45d3-aeb1-41bafe1ebdd0" providerId="ADAL" clId="{F716C0A1-9D4D-4F69-B2FE-19EF6ED66541}" dt="2023-02-22T18:33:48.922" v="314" actId="1036"/>
        <pc:sldMkLst>
          <pc:docMk/>
          <pc:sldMk cId="4059880234" sldId="314"/>
        </pc:sldMkLst>
        <pc:spChg chg="mod">
          <ac:chgData name="Kelly Reene" userId="c7ab6f41-e454-45d3-aeb1-41bafe1ebdd0" providerId="ADAL" clId="{F716C0A1-9D4D-4F69-B2FE-19EF6ED66541}" dt="2023-02-22T18:33:44.080" v="300" actId="255"/>
          <ac:spMkLst>
            <pc:docMk/>
            <pc:sldMk cId="4059880234" sldId="314"/>
            <ac:spMk id="2" creationId="{F983BCF6-C51D-A7C7-CB3B-2D380E936D5A}"/>
          </ac:spMkLst>
        </pc:spChg>
        <pc:cxnChg chg="mod">
          <ac:chgData name="Kelly Reene" userId="c7ab6f41-e454-45d3-aeb1-41bafe1ebdd0" providerId="ADAL" clId="{F716C0A1-9D4D-4F69-B2FE-19EF6ED66541}" dt="2023-02-22T18:33:48.922" v="314" actId="1036"/>
          <ac:cxnSpMkLst>
            <pc:docMk/>
            <pc:sldMk cId="4059880234" sldId="314"/>
            <ac:cxnSpMk id="3" creationId="{E08744CE-F35A-CF07-3AE1-2C22C327FCE1}"/>
          </ac:cxnSpMkLst>
        </pc:cxnChg>
      </pc:sldChg>
      <pc:sldChg chg="modSp mod">
        <pc:chgData name="Kelly Reene" userId="c7ab6f41-e454-45d3-aeb1-41bafe1ebdd0" providerId="ADAL" clId="{F716C0A1-9D4D-4F69-B2FE-19EF6ED66541}" dt="2023-02-22T18:34:06.776" v="330" actId="1036"/>
        <pc:sldMkLst>
          <pc:docMk/>
          <pc:sldMk cId="2031303362" sldId="315"/>
        </pc:sldMkLst>
        <pc:spChg chg="mod">
          <ac:chgData name="Kelly Reene" userId="c7ab6f41-e454-45d3-aeb1-41bafe1ebdd0" providerId="ADAL" clId="{F716C0A1-9D4D-4F69-B2FE-19EF6ED66541}" dt="2023-02-22T18:34:01.097" v="315" actId="255"/>
          <ac:spMkLst>
            <pc:docMk/>
            <pc:sldMk cId="2031303362" sldId="315"/>
            <ac:spMk id="2" creationId="{0A595379-47EE-649C-FC5D-0D3CB5D81E74}"/>
          </ac:spMkLst>
        </pc:spChg>
        <pc:cxnChg chg="mod">
          <ac:chgData name="Kelly Reene" userId="c7ab6f41-e454-45d3-aeb1-41bafe1ebdd0" providerId="ADAL" clId="{F716C0A1-9D4D-4F69-B2FE-19EF6ED66541}" dt="2023-02-22T18:34:06.776" v="330" actId="1036"/>
          <ac:cxnSpMkLst>
            <pc:docMk/>
            <pc:sldMk cId="2031303362" sldId="315"/>
            <ac:cxnSpMk id="4" creationId="{B05C7AAE-43BD-C9DA-39CA-7418FD8FF321}"/>
          </ac:cxnSpMkLst>
        </pc:cxnChg>
      </pc:sldChg>
      <pc:sldChg chg="modSp mod">
        <pc:chgData name="Kelly Reene" userId="c7ab6f41-e454-45d3-aeb1-41bafe1ebdd0" providerId="ADAL" clId="{F716C0A1-9D4D-4F69-B2FE-19EF6ED66541}" dt="2023-02-22T18:34:43.899" v="344" actId="1036"/>
        <pc:sldMkLst>
          <pc:docMk/>
          <pc:sldMk cId="1721493537" sldId="316"/>
        </pc:sldMkLst>
        <pc:spChg chg="mod">
          <ac:chgData name="Kelly Reene" userId="c7ab6f41-e454-45d3-aeb1-41bafe1ebdd0" providerId="ADAL" clId="{F716C0A1-9D4D-4F69-B2FE-19EF6ED66541}" dt="2023-02-22T18:34:37.418" v="334" actId="108"/>
          <ac:spMkLst>
            <pc:docMk/>
            <pc:sldMk cId="1721493537" sldId="316"/>
            <ac:spMk id="2" creationId="{5FD1913D-B244-C272-BE4B-36507C7A827D}"/>
          </ac:spMkLst>
        </pc:spChg>
        <pc:cxnChg chg="mod">
          <ac:chgData name="Kelly Reene" userId="c7ab6f41-e454-45d3-aeb1-41bafe1ebdd0" providerId="ADAL" clId="{F716C0A1-9D4D-4F69-B2FE-19EF6ED66541}" dt="2023-02-22T18:34:43.899" v="344" actId="1036"/>
          <ac:cxnSpMkLst>
            <pc:docMk/>
            <pc:sldMk cId="1721493537" sldId="316"/>
            <ac:cxnSpMk id="3" creationId="{79A11FEC-ABFA-E4E6-F456-8DCD39E15E37}"/>
          </ac:cxnSpMkLst>
        </pc:cxnChg>
      </pc:sldChg>
      <pc:sldChg chg="addSp delSp modSp mod">
        <pc:chgData name="Kelly Reene" userId="c7ab6f41-e454-45d3-aeb1-41bafe1ebdd0" providerId="ADAL" clId="{F716C0A1-9D4D-4F69-B2FE-19EF6ED66541}" dt="2023-02-22T18:53:13.091" v="759" actId="1037"/>
        <pc:sldMkLst>
          <pc:docMk/>
          <pc:sldMk cId="3333234275" sldId="318"/>
        </pc:sldMkLst>
        <pc:spChg chg="mod">
          <ac:chgData name="Kelly Reene" userId="c7ab6f41-e454-45d3-aeb1-41bafe1ebdd0" providerId="ADAL" clId="{F716C0A1-9D4D-4F69-B2FE-19EF6ED66541}" dt="2023-02-22T18:53:05.309" v="752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F716C0A1-9D4D-4F69-B2FE-19EF6ED66541}" dt="2023-02-22T18:51:12.882" v="706" actId="1038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F716C0A1-9D4D-4F69-B2FE-19EF6ED66541}" dt="2023-02-22T18:53:09.237" v="755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F716C0A1-9D4D-4F69-B2FE-19EF6ED66541}" dt="2023-02-22T18:53:13.091" v="759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F716C0A1-9D4D-4F69-B2FE-19EF6ED66541}" dt="2023-02-22T18:52:49.562" v="749" actId="1038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F716C0A1-9D4D-4F69-B2FE-19EF6ED66541}" dt="2023-02-22T18:52:37.893" v="734" actId="1035"/>
          <ac:spMkLst>
            <pc:docMk/>
            <pc:sldMk cId="3333234275" sldId="318"/>
            <ac:spMk id="7" creationId="{0B02125B-99C9-1BA7-2389-C88AA697C2C2}"/>
          </ac:spMkLst>
        </pc:spChg>
        <pc:spChg chg="mod ord">
          <ac:chgData name="Kelly Reene" userId="c7ab6f41-e454-45d3-aeb1-41bafe1ebdd0" providerId="ADAL" clId="{F716C0A1-9D4D-4F69-B2FE-19EF6ED66541}" dt="2023-02-22T18:51:25.133" v="708" actId="167"/>
          <ac:spMkLst>
            <pc:docMk/>
            <pc:sldMk cId="3333234275" sldId="318"/>
            <ac:spMk id="8" creationId="{55EE4EF9-EDD6-0F3F-9D1E-3131B4749C74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10" creationId="{601A0777-3EA5-FEA9-2164-1860CE5E07C4}"/>
          </ac:spMkLst>
        </pc:spChg>
        <pc:spChg chg="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11" creationId="{F851211D-09D5-B281-0567-E41072A64842}"/>
          </ac:spMkLst>
        </pc:spChg>
        <pc:spChg chg="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13" creationId="{7433F596-053E-E840-5387-C0198ECDAF7E}"/>
          </ac:spMkLst>
        </pc:spChg>
        <pc:spChg chg="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15" creationId="{DEBEBCEF-CCC2-C5F6-406E-104E0BF3BA3E}"/>
          </ac:spMkLst>
        </pc:spChg>
        <pc:spChg chg="mod ord">
          <ac:chgData name="Kelly Reene" userId="c7ab6f41-e454-45d3-aeb1-41bafe1ebdd0" providerId="ADAL" clId="{F716C0A1-9D4D-4F69-B2FE-19EF6ED66541}" dt="2023-02-22T18:51:42.807" v="725" actId="103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F716C0A1-9D4D-4F69-B2FE-19EF6ED66541}" dt="2023-02-22T18:46:52.342" v="593" actId="1037"/>
          <ac:spMkLst>
            <pc:docMk/>
            <pc:sldMk cId="3333234275" sldId="318"/>
            <ac:spMk id="19" creationId="{4E17DEB7-2C1E-4C5C-BBD7-43ECF834F459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0" creationId="{AD7FD57D-60A5-65AD-F8D8-EAD55FD9C84D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2" creationId="{9732215A-E68D-5EF7-1FF2-C45C82CC8E9B}"/>
          </ac:spMkLst>
        </pc:spChg>
        <pc:spChg chg="add mod ord">
          <ac:chgData name="Kelly Reene" userId="c7ab6f41-e454-45d3-aeb1-41bafe1ebdd0" providerId="ADAL" clId="{F716C0A1-9D4D-4F69-B2FE-19EF6ED66541}" dt="2023-02-22T18:50:50.387" v="654" actId="14100"/>
          <ac:spMkLst>
            <pc:docMk/>
            <pc:sldMk cId="3333234275" sldId="318"/>
            <ac:spMk id="23" creationId="{522DD4E9-B928-B057-D200-C4E2FDF781B7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4" creationId="{79CC92A9-4D49-17D6-F1AF-66D36EA3E1DE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5" creationId="{D74F0F24-3D6B-CD57-D9CD-8540AE5DDC98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8" creationId="{E7674717-B9D9-71F8-DE21-66AEA87CA92A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29" creationId="{A30FA9EA-A889-F4BB-74E8-5DA92F9F406B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30" creationId="{B8B14AA9-B8EB-F708-43F2-59CCD47F8C5A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31" creationId="{ECECCA80-5239-99D0-BC15-C663CE769709}"/>
          </ac:spMkLst>
        </pc:spChg>
        <pc:spChg chg="add mod ord">
          <ac:chgData name="Kelly Reene" userId="c7ab6f41-e454-45d3-aeb1-41bafe1ebdd0" providerId="ADAL" clId="{F716C0A1-9D4D-4F69-B2FE-19EF6ED66541}" dt="2023-02-22T18:50:32.432" v="650" actId="1037"/>
          <ac:spMkLst>
            <pc:docMk/>
            <pc:sldMk cId="3333234275" sldId="318"/>
            <ac:spMk id="32" creationId="{7CBA1072-A2D5-97C2-CC1B-8F1155B1EA65}"/>
          </ac:spMkLst>
        </pc:spChg>
        <pc:spChg chg="add mod ord">
          <ac:chgData name="Kelly Reene" userId="c7ab6f41-e454-45d3-aeb1-41bafe1ebdd0" providerId="ADAL" clId="{F716C0A1-9D4D-4F69-B2FE-19EF6ED66541}" dt="2023-02-22T18:50:42.935" v="653" actId="14100"/>
          <ac:spMkLst>
            <pc:docMk/>
            <pc:sldMk cId="3333234275" sldId="318"/>
            <ac:spMk id="33" creationId="{BDB7E7F0-27AD-897B-4924-AF159C309D47}"/>
          </ac:spMkLst>
        </pc:spChg>
        <pc:picChg chg="del">
          <ac:chgData name="Kelly Reene" userId="c7ab6f41-e454-45d3-aeb1-41bafe1ebdd0" providerId="ADAL" clId="{F716C0A1-9D4D-4F69-B2FE-19EF6ED66541}" dt="2023-02-22T18:35:43.759" v="346" actId="478"/>
          <ac:picMkLst>
            <pc:docMk/>
            <pc:sldMk cId="3333234275" sldId="318"/>
            <ac:picMk id="21" creationId="{9CF6796F-389B-4040-8359-E9CCFBAE7C2C}"/>
          </ac:picMkLst>
        </pc:picChg>
        <pc:cxnChg chg="del">
          <ac:chgData name="Kelly Reene" userId="c7ab6f41-e454-45d3-aeb1-41bafe1ebdd0" providerId="ADAL" clId="{F716C0A1-9D4D-4F69-B2FE-19EF6ED66541}" dt="2023-02-22T18:35:49.350" v="347" actId="478"/>
          <ac:cxnSpMkLst>
            <pc:docMk/>
            <pc:sldMk cId="3333234275" sldId="318"/>
            <ac:cxnSpMk id="9" creationId="{BD82A413-3AFC-1B5C-9AC0-C8DF661D1D7A}"/>
          </ac:cxnSpMkLst>
        </pc:cxnChg>
        <pc:cxnChg chg="del">
          <ac:chgData name="Kelly Reene" userId="c7ab6f41-e454-45d3-aeb1-41bafe1ebdd0" providerId="ADAL" clId="{F716C0A1-9D4D-4F69-B2FE-19EF6ED66541}" dt="2023-02-22T18:35:52.487" v="348" actId="478"/>
          <ac:cxnSpMkLst>
            <pc:docMk/>
            <pc:sldMk cId="3333234275" sldId="318"/>
            <ac:cxnSpMk id="12" creationId="{C84CDD64-9DB2-248E-756C-11F4B4640C60}"/>
          </ac:cxnSpMkLst>
        </pc:cxnChg>
        <pc:cxnChg chg="del">
          <ac:chgData name="Kelly Reene" userId="c7ab6f41-e454-45d3-aeb1-41bafe1ebdd0" providerId="ADAL" clId="{F716C0A1-9D4D-4F69-B2FE-19EF6ED66541}" dt="2023-02-22T18:35:54.382" v="349" actId="478"/>
          <ac:cxnSpMkLst>
            <pc:docMk/>
            <pc:sldMk cId="3333234275" sldId="318"/>
            <ac:cxnSpMk id="14" creationId="{24F44F7D-0864-E5E4-74A9-7469216BF730}"/>
          </ac:cxnSpMkLst>
        </pc:cxnChg>
        <pc:cxnChg chg="del">
          <ac:chgData name="Kelly Reene" userId="c7ab6f41-e454-45d3-aeb1-41bafe1ebdd0" providerId="ADAL" clId="{F716C0A1-9D4D-4F69-B2FE-19EF6ED66541}" dt="2023-02-22T18:35:56.948" v="350" actId="478"/>
          <ac:cxnSpMkLst>
            <pc:docMk/>
            <pc:sldMk cId="3333234275" sldId="318"/>
            <ac:cxnSpMk id="16" creationId="{DB74CB5C-16B6-1F9A-0E45-C1EF072FB52C}"/>
          </ac:cxnSpMkLst>
        </pc:cxnChg>
        <pc:cxnChg chg="del">
          <ac:chgData name="Kelly Reene" userId="c7ab6f41-e454-45d3-aeb1-41bafe1ebdd0" providerId="ADAL" clId="{F716C0A1-9D4D-4F69-B2FE-19EF6ED66541}" dt="2023-02-22T18:35:59.532" v="351" actId="478"/>
          <ac:cxnSpMkLst>
            <pc:docMk/>
            <pc:sldMk cId="3333234275" sldId="318"/>
            <ac:cxnSpMk id="18" creationId="{3373F8A0-C605-173F-6D31-C11A2F9922D3}"/>
          </ac:cxnSpMkLst>
        </pc:cxnChg>
        <pc:cxnChg chg="add mod ord">
          <ac:chgData name="Kelly Reene" userId="c7ab6f41-e454-45d3-aeb1-41bafe1ebdd0" providerId="ADAL" clId="{F716C0A1-9D4D-4F69-B2FE-19EF6ED66541}" dt="2023-02-22T18:51:03.814" v="687" actId="1035"/>
          <ac:cxnSpMkLst>
            <pc:docMk/>
            <pc:sldMk cId="3333234275" sldId="318"/>
            <ac:cxnSpMk id="26" creationId="{1AABBC71-53B2-E981-40F8-09BF46658371}"/>
          </ac:cxnSpMkLst>
        </pc:cxnChg>
        <pc:cxnChg chg="add mod ord">
          <ac:chgData name="Kelly Reene" userId="c7ab6f41-e454-45d3-aeb1-41bafe1ebdd0" providerId="ADAL" clId="{F716C0A1-9D4D-4F69-B2FE-19EF6ED66541}" dt="2023-02-22T18:50:59.863" v="670" actId="1035"/>
          <ac:cxnSpMkLst>
            <pc:docMk/>
            <pc:sldMk cId="3333234275" sldId="318"/>
            <ac:cxnSpMk id="27" creationId="{2014CC54-4E48-549E-5ADB-012D99525B97}"/>
          </ac:cxnSpMkLst>
        </pc:cxnChg>
        <pc:cxnChg chg="add mod ord">
          <ac:chgData name="Kelly Reene" userId="c7ab6f41-e454-45d3-aeb1-41bafe1ebdd0" providerId="ADAL" clId="{F716C0A1-9D4D-4F69-B2FE-19EF6ED66541}" dt="2023-02-22T18:51:29.032" v="723" actId="1035"/>
          <ac:cxnSpMkLst>
            <pc:docMk/>
            <pc:sldMk cId="3333234275" sldId="318"/>
            <ac:cxnSpMk id="34" creationId="{CA5D06DC-2C22-C8D1-E564-6B003921BAD3}"/>
          </ac:cxnSpMkLst>
        </pc:cxnChg>
        <pc:cxnChg chg="add mod ord">
          <ac:chgData name="Kelly Reene" userId="c7ab6f41-e454-45d3-aeb1-41bafe1ebdd0" providerId="ADAL" clId="{F716C0A1-9D4D-4F69-B2FE-19EF6ED66541}" dt="2023-02-22T18:50:32.432" v="650" actId="1037"/>
          <ac:cxnSpMkLst>
            <pc:docMk/>
            <pc:sldMk cId="3333234275" sldId="318"/>
            <ac:cxnSpMk id="35" creationId="{A3C08EFC-8AB5-1494-F0BC-80C37BD7E01B}"/>
          </ac:cxnSpMkLst>
        </pc:cxnChg>
        <pc:cxnChg chg="add mod ord">
          <ac:chgData name="Kelly Reene" userId="c7ab6f41-e454-45d3-aeb1-41bafe1ebdd0" providerId="ADAL" clId="{F716C0A1-9D4D-4F69-B2FE-19EF6ED66541}" dt="2023-02-22T18:50:32.432" v="650" actId="1037"/>
          <ac:cxnSpMkLst>
            <pc:docMk/>
            <pc:sldMk cId="3333234275" sldId="318"/>
            <ac:cxnSpMk id="36" creationId="{AFCC9A91-9B54-3BD9-8F0E-4289D1E009BD}"/>
          </ac:cxnSpMkLst>
        </pc:cxnChg>
      </pc:sldChg>
      <pc:sldChg chg="modSp mod">
        <pc:chgData name="Kelly Reene" userId="c7ab6f41-e454-45d3-aeb1-41bafe1ebdd0" providerId="ADAL" clId="{F716C0A1-9D4D-4F69-B2FE-19EF6ED66541}" dt="2023-02-22T18:30:04.705" v="110" actId="1038"/>
        <pc:sldMkLst>
          <pc:docMk/>
          <pc:sldMk cId="1045891354" sldId="380"/>
        </pc:sldMkLst>
        <pc:spChg chg="mod">
          <ac:chgData name="Kelly Reene" userId="c7ab6f41-e454-45d3-aeb1-41bafe1ebdd0" providerId="ADAL" clId="{F716C0A1-9D4D-4F69-B2FE-19EF6ED66541}" dt="2023-02-22T18:30:04.705" v="110" actId="1038"/>
          <ac:spMkLst>
            <pc:docMk/>
            <pc:sldMk cId="1045891354" sldId="380"/>
            <ac:spMk id="17" creationId="{4D039E97-A5A9-B6C2-A67D-513D29C7240C}"/>
          </ac:spMkLst>
        </pc:spChg>
      </pc:sldChg>
    </pc:docChg>
  </pc:docChgLst>
  <pc:docChgLst>
    <pc:chgData name="Kelly Reene" userId="c7ab6f41-e454-45d3-aeb1-41bafe1ebdd0" providerId="ADAL" clId="{CE9F29A1-7588-427D-A285-B39C8291F849}"/>
    <pc:docChg chg="undo custSel delSld modSld">
      <pc:chgData name="Kelly Reene" userId="c7ab6f41-e454-45d3-aeb1-41bafe1ebdd0" providerId="ADAL" clId="{CE9F29A1-7588-427D-A285-B39C8291F849}" dt="2023-02-28T14:02:55.213" v="192" actId="1035"/>
      <pc:docMkLst>
        <pc:docMk/>
      </pc:docMkLst>
      <pc:sldChg chg="modSp mod">
        <pc:chgData name="Kelly Reene" userId="c7ab6f41-e454-45d3-aeb1-41bafe1ebdd0" providerId="ADAL" clId="{CE9F29A1-7588-427D-A285-B39C8291F849}" dt="2023-02-28T13:57:46.534" v="50" actId="14100"/>
        <pc:sldMkLst>
          <pc:docMk/>
          <pc:sldMk cId="198535005" sldId="312"/>
        </pc:sldMkLst>
        <pc:spChg chg="mod">
          <ac:chgData name="Kelly Reene" userId="c7ab6f41-e454-45d3-aeb1-41bafe1ebdd0" providerId="ADAL" clId="{CE9F29A1-7588-427D-A285-B39C8291F849}" dt="2023-02-27T20:07:53.816" v="1" actId="554"/>
          <ac:spMkLst>
            <pc:docMk/>
            <pc:sldMk cId="198535005" sldId="312"/>
            <ac:spMk id="4" creationId="{2D80035E-B5D9-25EF-9DAC-720862800540}"/>
          </ac:spMkLst>
        </pc:spChg>
        <pc:spChg chg="mod">
          <ac:chgData name="Kelly Reene" userId="c7ab6f41-e454-45d3-aeb1-41bafe1ebdd0" providerId="ADAL" clId="{CE9F29A1-7588-427D-A285-B39C8291F849}" dt="2023-02-27T20:10:25.439" v="21" actId="1035"/>
          <ac:spMkLst>
            <pc:docMk/>
            <pc:sldMk cId="198535005" sldId="312"/>
            <ac:spMk id="5" creationId="{A6793827-35D9-C8E0-EC3A-D53FA3FFAD2B}"/>
          </ac:spMkLst>
        </pc:spChg>
        <pc:spChg chg="mod">
          <ac:chgData name="Kelly Reene" userId="c7ab6f41-e454-45d3-aeb1-41bafe1ebdd0" providerId="ADAL" clId="{CE9F29A1-7588-427D-A285-B39C8291F849}" dt="2023-02-27T20:10:25.439" v="21" actId="1035"/>
          <ac:spMkLst>
            <pc:docMk/>
            <pc:sldMk cId="198535005" sldId="312"/>
            <ac:spMk id="6" creationId="{4F8005F6-8B24-6C3F-DC92-515C639C39F7}"/>
          </ac:spMkLst>
        </pc:spChg>
        <pc:spChg chg="mod">
          <ac:chgData name="Kelly Reene" userId="c7ab6f41-e454-45d3-aeb1-41bafe1ebdd0" providerId="ADAL" clId="{CE9F29A1-7588-427D-A285-B39C8291F849}" dt="2023-02-28T13:57:35.897" v="48" actId="14100"/>
          <ac:spMkLst>
            <pc:docMk/>
            <pc:sldMk cId="198535005" sldId="312"/>
            <ac:spMk id="7" creationId="{8690DB8D-18C1-D5BF-7BEB-2473E142494E}"/>
          </ac:spMkLst>
        </pc:spChg>
        <pc:spChg chg="mod">
          <ac:chgData name="Kelly Reene" userId="c7ab6f41-e454-45d3-aeb1-41bafe1ebdd0" providerId="ADAL" clId="{CE9F29A1-7588-427D-A285-B39C8291F849}" dt="2023-02-28T13:57:46.534" v="50" actId="14100"/>
          <ac:spMkLst>
            <pc:docMk/>
            <pc:sldMk cId="198535005" sldId="312"/>
            <ac:spMk id="8" creationId="{028C36DA-4436-6379-7948-AE46447792C6}"/>
          </ac:spMkLst>
        </pc:spChg>
        <pc:spChg chg="mod">
          <ac:chgData name="Kelly Reene" userId="c7ab6f41-e454-45d3-aeb1-41bafe1ebdd0" providerId="ADAL" clId="{CE9F29A1-7588-427D-A285-B39C8291F849}" dt="2023-02-27T20:07:53.816" v="1" actId="554"/>
          <ac:spMkLst>
            <pc:docMk/>
            <pc:sldMk cId="198535005" sldId="312"/>
            <ac:spMk id="10" creationId="{07EFD96C-87D5-58C0-0581-603AA832EB53}"/>
          </ac:spMkLst>
        </pc:spChg>
        <pc:spChg chg="mod">
          <ac:chgData name="Kelly Reene" userId="c7ab6f41-e454-45d3-aeb1-41bafe1ebdd0" providerId="ADAL" clId="{CE9F29A1-7588-427D-A285-B39C8291F849}" dt="2023-02-28T13:57:41.741" v="49" actId="14100"/>
          <ac:spMkLst>
            <pc:docMk/>
            <pc:sldMk cId="198535005" sldId="312"/>
            <ac:spMk id="11" creationId="{54B36938-3263-E736-B2AD-3720BC54ADFD}"/>
          </ac:spMkLst>
        </pc:spChg>
        <pc:spChg chg="mod">
          <ac:chgData name="Kelly Reene" userId="c7ab6f41-e454-45d3-aeb1-41bafe1ebdd0" providerId="ADAL" clId="{CE9F29A1-7588-427D-A285-B39C8291F849}" dt="2023-02-27T20:07:53.816" v="1" actId="554"/>
          <ac:spMkLst>
            <pc:docMk/>
            <pc:sldMk cId="198535005" sldId="312"/>
            <ac:spMk id="12" creationId="{99DADE6F-27B1-87F8-9C8E-719E74D0506F}"/>
          </ac:spMkLst>
        </pc:spChg>
        <pc:spChg chg="mod">
          <ac:chgData name="Kelly Reene" userId="c7ab6f41-e454-45d3-aeb1-41bafe1ebdd0" providerId="ADAL" clId="{CE9F29A1-7588-427D-A285-B39C8291F849}" dt="2023-02-27T20:10:00.777" v="16" actId="14100"/>
          <ac:spMkLst>
            <pc:docMk/>
            <pc:sldMk cId="198535005" sldId="312"/>
            <ac:spMk id="14" creationId="{DDDCCC41-B479-6FE2-A0FE-3A3D4A3CA2EE}"/>
          </ac:spMkLst>
        </pc:spChg>
        <pc:spChg chg="mod">
          <ac:chgData name="Kelly Reene" userId="c7ab6f41-e454-45d3-aeb1-41bafe1ebdd0" providerId="ADAL" clId="{CE9F29A1-7588-427D-A285-B39C8291F849}" dt="2023-02-27T20:07:53.816" v="1" actId="554"/>
          <ac:spMkLst>
            <pc:docMk/>
            <pc:sldMk cId="198535005" sldId="312"/>
            <ac:spMk id="15" creationId="{DBDFDA3C-F84E-69D9-57E8-A2F59A5F8ACB}"/>
          </ac:spMkLst>
        </pc:spChg>
      </pc:sldChg>
      <pc:sldChg chg="modSp mod">
        <pc:chgData name="Kelly Reene" userId="c7ab6f41-e454-45d3-aeb1-41bafe1ebdd0" providerId="ADAL" clId="{CE9F29A1-7588-427D-A285-B39C8291F849}" dt="2023-02-27T20:11:06.501" v="23" actId="108"/>
        <pc:sldMkLst>
          <pc:docMk/>
          <pc:sldMk cId="3839737114" sldId="313"/>
        </pc:sldMkLst>
        <pc:spChg chg="mod">
          <ac:chgData name="Kelly Reene" userId="c7ab6f41-e454-45d3-aeb1-41bafe1ebdd0" providerId="ADAL" clId="{CE9F29A1-7588-427D-A285-B39C8291F849}" dt="2023-02-27T20:11:06.501" v="23" actId="108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">
        <pc:chgData name="Kelly Reene" userId="c7ab6f41-e454-45d3-aeb1-41bafe1ebdd0" providerId="ADAL" clId="{CE9F29A1-7588-427D-A285-B39C8291F849}" dt="2023-02-27T20:12:12.647" v="28" actId="207"/>
        <pc:sldMkLst>
          <pc:docMk/>
          <pc:sldMk cId="1721493537" sldId="316"/>
        </pc:sldMkLst>
        <pc:spChg chg="mod">
          <ac:chgData name="Kelly Reene" userId="c7ab6f41-e454-45d3-aeb1-41bafe1ebdd0" providerId="ADAL" clId="{CE9F29A1-7588-427D-A285-B39C8291F849}" dt="2023-02-27T20:12:12.647" v="28" actId="207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">
        <pc:chgData name="Kelly Reene" userId="c7ab6f41-e454-45d3-aeb1-41bafe1ebdd0" providerId="ADAL" clId="{CE9F29A1-7588-427D-A285-B39C8291F849}" dt="2023-02-27T20:12:22.629" v="31" actId="207"/>
        <pc:sldMkLst>
          <pc:docMk/>
          <pc:sldMk cId="1138565440" sldId="317"/>
        </pc:sldMkLst>
        <pc:spChg chg="mod">
          <ac:chgData name="Kelly Reene" userId="c7ab6f41-e454-45d3-aeb1-41bafe1ebdd0" providerId="ADAL" clId="{CE9F29A1-7588-427D-A285-B39C8291F849}" dt="2023-02-27T20:12:22.629" v="31" actId="207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">
        <pc:chgData name="Kelly Reene" userId="c7ab6f41-e454-45d3-aeb1-41bafe1ebdd0" providerId="ADAL" clId="{CE9F29A1-7588-427D-A285-B39C8291F849}" dt="2023-02-28T14:02:55.213" v="192" actId="1035"/>
        <pc:sldMkLst>
          <pc:docMk/>
          <pc:sldMk cId="3333234275" sldId="318"/>
        </pc:sldMkLst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10" creationId="{601A0777-3EA5-FEA9-2164-1860CE5E07C4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CE9F29A1-7588-427D-A285-B39C8291F849}" dt="2023-02-28T14:02:55.213" v="192" actId="1035"/>
          <ac:spMkLst>
            <pc:docMk/>
            <pc:sldMk cId="3333234275" sldId="318"/>
            <ac:spMk id="19" creationId="{4E17DEB7-2C1E-4C5C-BBD7-43ECF834F459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0" creationId="{AD7FD57D-60A5-65AD-F8D8-EAD55FD9C84D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2" creationId="{9732215A-E68D-5EF7-1FF2-C45C82CC8E9B}"/>
          </ac:spMkLst>
        </pc:spChg>
        <pc:spChg chg="mod">
          <ac:chgData name="Kelly Reene" userId="c7ab6f41-e454-45d3-aeb1-41bafe1ebdd0" providerId="ADAL" clId="{CE9F29A1-7588-427D-A285-B39C8291F849}" dt="2023-02-28T14:02:32.355" v="188" actId="14100"/>
          <ac:spMkLst>
            <pc:docMk/>
            <pc:sldMk cId="3333234275" sldId="318"/>
            <ac:spMk id="23" creationId="{522DD4E9-B928-B057-D200-C4E2FDF781B7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4" creationId="{79CC92A9-4D49-17D6-F1AF-66D36EA3E1DE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5" creationId="{D74F0F24-3D6B-CD57-D9CD-8540AE5DDC98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8" creationId="{E7674717-B9D9-71F8-DE21-66AEA87CA92A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29" creationId="{A30FA9EA-A889-F4BB-74E8-5DA92F9F406B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30" creationId="{B8B14AA9-B8EB-F708-43F2-59CCD47F8C5A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31" creationId="{ECECCA80-5239-99D0-BC15-C663CE769709}"/>
          </ac:spMkLst>
        </pc:spChg>
        <pc:spChg chg="mod">
          <ac:chgData name="Kelly Reene" userId="c7ab6f41-e454-45d3-aeb1-41bafe1ebdd0" providerId="ADAL" clId="{CE9F29A1-7588-427D-A285-B39C8291F849}" dt="2023-02-28T14:01:45.902" v="179" actId="1037"/>
          <ac:spMkLst>
            <pc:docMk/>
            <pc:sldMk cId="3333234275" sldId="318"/>
            <ac:spMk id="32" creationId="{7CBA1072-A2D5-97C2-CC1B-8F1155B1EA65}"/>
          </ac:spMkLst>
        </pc:spChg>
        <pc:spChg chg="mod">
          <ac:chgData name="Kelly Reene" userId="c7ab6f41-e454-45d3-aeb1-41bafe1ebdd0" providerId="ADAL" clId="{CE9F29A1-7588-427D-A285-B39C8291F849}" dt="2023-02-28T14:02:23.204" v="186" actId="14100"/>
          <ac:spMkLst>
            <pc:docMk/>
            <pc:sldMk cId="3333234275" sldId="318"/>
            <ac:spMk id="33" creationId="{BDB7E7F0-27AD-897B-4924-AF159C309D47}"/>
          </ac:spMkLst>
        </pc:spChg>
        <pc:cxnChg chg="mod">
          <ac:chgData name="Kelly Reene" userId="c7ab6f41-e454-45d3-aeb1-41bafe1ebdd0" providerId="ADAL" clId="{CE9F29A1-7588-427D-A285-B39C8291F849}" dt="2023-02-28T14:01:45.902" v="179" actId="1037"/>
          <ac:cxnSpMkLst>
            <pc:docMk/>
            <pc:sldMk cId="3333234275" sldId="318"/>
            <ac:cxnSpMk id="26" creationId="{1AABBC71-53B2-E981-40F8-09BF46658371}"/>
          </ac:cxnSpMkLst>
        </pc:cxnChg>
        <pc:cxnChg chg="mod">
          <ac:chgData name="Kelly Reene" userId="c7ab6f41-e454-45d3-aeb1-41bafe1ebdd0" providerId="ADAL" clId="{CE9F29A1-7588-427D-A285-B39C8291F849}" dt="2023-02-28T14:01:45.902" v="179" actId="1037"/>
          <ac:cxnSpMkLst>
            <pc:docMk/>
            <pc:sldMk cId="3333234275" sldId="318"/>
            <ac:cxnSpMk id="27" creationId="{2014CC54-4E48-549E-5ADB-012D99525B97}"/>
          </ac:cxnSpMkLst>
        </pc:cxnChg>
        <pc:cxnChg chg="mod">
          <ac:chgData name="Kelly Reene" userId="c7ab6f41-e454-45d3-aeb1-41bafe1ebdd0" providerId="ADAL" clId="{CE9F29A1-7588-427D-A285-B39C8291F849}" dt="2023-02-28T14:01:45.902" v="179" actId="1037"/>
          <ac:cxnSpMkLst>
            <pc:docMk/>
            <pc:sldMk cId="3333234275" sldId="318"/>
            <ac:cxnSpMk id="34" creationId="{CA5D06DC-2C22-C8D1-E564-6B003921BAD3}"/>
          </ac:cxnSpMkLst>
        </pc:cxnChg>
        <pc:cxnChg chg="mod">
          <ac:chgData name="Kelly Reene" userId="c7ab6f41-e454-45d3-aeb1-41bafe1ebdd0" providerId="ADAL" clId="{CE9F29A1-7588-427D-A285-B39C8291F849}" dt="2023-02-28T14:01:45.902" v="179" actId="1037"/>
          <ac:cxnSpMkLst>
            <pc:docMk/>
            <pc:sldMk cId="3333234275" sldId="318"/>
            <ac:cxnSpMk id="35" creationId="{A3C08EFC-8AB5-1494-F0BC-80C37BD7E01B}"/>
          </ac:cxnSpMkLst>
        </pc:cxnChg>
        <pc:cxnChg chg="mod">
          <ac:chgData name="Kelly Reene" userId="c7ab6f41-e454-45d3-aeb1-41bafe1ebdd0" providerId="ADAL" clId="{CE9F29A1-7588-427D-A285-B39C8291F849}" dt="2023-02-28T14:01:45.902" v="179" actId="1037"/>
          <ac:cxnSpMkLst>
            <pc:docMk/>
            <pc:sldMk cId="3333234275" sldId="318"/>
            <ac:cxnSpMk id="36" creationId="{AFCC9A91-9B54-3BD9-8F0E-4289D1E009BD}"/>
          </ac:cxnSpMkLst>
        </pc:cxnChg>
      </pc:sldChg>
      <pc:sldChg chg="del">
        <pc:chgData name="Kelly Reene" userId="c7ab6f41-e454-45d3-aeb1-41bafe1ebdd0" providerId="ADAL" clId="{CE9F29A1-7588-427D-A285-B39C8291F849}" dt="2023-02-27T20:07:14.818" v="0" actId="47"/>
        <pc:sldMkLst>
          <pc:docMk/>
          <pc:sldMk cId="1015837746" sldId="378"/>
        </pc:sldMkLst>
      </pc:sldChg>
      <pc:sldChg chg="del">
        <pc:chgData name="Kelly Reene" userId="c7ab6f41-e454-45d3-aeb1-41bafe1ebdd0" providerId="ADAL" clId="{CE9F29A1-7588-427D-A285-B39C8291F849}" dt="2023-02-27T20:10:42.017" v="22" actId="47"/>
        <pc:sldMkLst>
          <pc:docMk/>
          <pc:sldMk cId="1045891354" sldId="380"/>
        </pc:sldMkLst>
      </pc:sldChg>
      <pc:sldChg chg="del">
        <pc:chgData name="Kelly Reene" userId="c7ab6f41-e454-45d3-aeb1-41bafe1ebdd0" providerId="ADAL" clId="{CE9F29A1-7588-427D-A285-B39C8291F849}" dt="2023-02-27T20:11:16.417" v="24" actId="47"/>
        <pc:sldMkLst>
          <pc:docMk/>
          <pc:sldMk cId="1475967264" sldId="381"/>
        </pc:sldMkLst>
      </pc:sldChg>
      <pc:sldChg chg="del">
        <pc:chgData name="Kelly Reene" userId="c7ab6f41-e454-45d3-aeb1-41bafe1ebdd0" providerId="ADAL" clId="{CE9F29A1-7588-427D-A285-B39C8291F849}" dt="2023-02-27T20:11:27.327" v="25" actId="47"/>
        <pc:sldMkLst>
          <pc:docMk/>
          <pc:sldMk cId="440393627" sldId="382"/>
        </pc:sldMkLst>
      </pc:sldChg>
      <pc:sldChg chg="del">
        <pc:chgData name="Kelly Reene" userId="c7ab6f41-e454-45d3-aeb1-41bafe1ebdd0" providerId="ADAL" clId="{CE9F29A1-7588-427D-A285-B39C8291F849}" dt="2023-02-27T20:11:33.520" v="26" actId="47"/>
        <pc:sldMkLst>
          <pc:docMk/>
          <pc:sldMk cId="1367118048" sldId="383"/>
        </pc:sldMkLst>
      </pc:sldChg>
      <pc:sldChg chg="del">
        <pc:chgData name="Kelly Reene" userId="c7ab6f41-e454-45d3-aeb1-41bafe1ebdd0" providerId="ADAL" clId="{CE9F29A1-7588-427D-A285-B39C8291F849}" dt="2023-02-27T20:11:39.808" v="27" actId="47"/>
        <pc:sldMkLst>
          <pc:docMk/>
          <pc:sldMk cId="3080260124" sldId="384"/>
        </pc:sldMkLst>
      </pc:sldChg>
      <pc:sldChg chg="del">
        <pc:chgData name="Kelly Reene" userId="c7ab6f41-e454-45d3-aeb1-41bafe1ebdd0" providerId="ADAL" clId="{CE9F29A1-7588-427D-A285-B39C8291F849}" dt="2023-02-27T20:12:16.311" v="29" actId="47"/>
        <pc:sldMkLst>
          <pc:docMk/>
          <pc:sldMk cId="3398787843" sldId="385"/>
        </pc:sldMkLst>
      </pc:sldChg>
      <pc:sldChg chg="del">
        <pc:chgData name="Kelly Reene" userId="c7ab6f41-e454-45d3-aeb1-41bafe1ebdd0" providerId="ADAL" clId="{CE9F29A1-7588-427D-A285-B39C8291F849}" dt="2023-02-27T20:14:12.009" v="41" actId="47"/>
        <pc:sldMkLst>
          <pc:docMk/>
          <pc:sldMk cId="2631582624" sldId="386"/>
        </pc:sldMkLst>
      </pc:sldChg>
    </pc:docChg>
  </pc:docChgLst>
  <pc:docChgLst>
    <pc:chgData name="Kelly Reene" userId="c7ab6f41-e454-45d3-aeb1-41bafe1ebdd0" providerId="ADAL" clId="{35DE13F2-A4E2-4DAA-8635-DA5D5983C5F0}"/>
    <pc:docChg chg="undo custSel modSld">
      <pc:chgData name="Kelly Reene" userId="c7ab6f41-e454-45d3-aeb1-41bafe1ebdd0" providerId="ADAL" clId="{35DE13F2-A4E2-4DAA-8635-DA5D5983C5F0}" dt="2023-02-13T17:59:41.075" v="24" actId="13926"/>
      <pc:docMkLst>
        <pc:docMk/>
      </pc:docMkLst>
      <pc:sldChg chg="modSp mod delCm">
        <pc:chgData name="Kelly Reene" userId="c7ab6f41-e454-45d3-aeb1-41bafe1ebdd0" providerId="ADAL" clId="{35DE13F2-A4E2-4DAA-8635-DA5D5983C5F0}" dt="2023-02-13T17:58:25.795" v="3" actId="13926"/>
        <pc:sldMkLst>
          <pc:docMk/>
          <pc:sldMk cId="198535005" sldId="312"/>
        </pc:sldMkLst>
        <pc:spChg chg="mod">
          <ac:chgData name="Kelly Reene" userId="c7ab6f41-e454-45d3-aeb1-41bafe1ebdd0" providerId="ADAL" clId="{35DE13F2-A4E2-4DAA-8635-DA5D5983C5F0}" dt="2023-02-13T17:58:21.487" v="2" actId="13926"/>
          <ac:spMkLst>
            <pc:docMk/>
            <pc:sldMk cId="198535005" sldId="312"/>
            <ac:spMk id="2" creationId="{04D77D5C-2D04-4C48-BDE6-C04BBAD77778}"/>
          </ac:spMkLst>
        </pc:spChg>
        <pc:spChg chg="mod">
          <ac:chgData name="Kelly Reene" userId="c7ab6f41-e454-45d3-aeb1-41bafe1ebdd0" providerId="ADAL" clId="{35DE13F2-A4E2-4DAA-8635-DA5D5983C5F0}" dt="2023-02-13T17:58:25.795" v="3" actId="13926"/>
          <ac:spMkLst>
            <pc:docMk/>
            <pc:sldMk cId="198535005" sldId="312"/>
            <ac:spMk id="13" creationId="{124C4744-F2BA-8F2E-2B15-286CAC73B297}"/>
          </ac:spMkLst>
        </pc:spChg>
        <pc:spChg chg="mod">
          <ac:chgData name="Kelly Reene" userId="c7ab6f41-e454-45d3-aeb1-41bafe1ebdd0" providerId="ADAL" clId="{35DE13F2-A4E2-4DAA-8635-DA5D5983C5F0}" dt="2023-02-13T17:58:25.795" v="3" actId="13926"/>
          <ac:spMkLst>
            <pc:docMk/>
            <pc:sldMk cId="198535005" sldId="312"/>
            <ac:spMk id="17" creationId="{4D039E97-A5A9-B6C2-A67D-513D29C7240C}"/>
          </ac:spMkLst>
        </pc:spChg>
        <pc:spChg chg="mod">
          <ac:chgData name="Kelly Reene" userId="c7ab6f41-e454-45d3-aeb1-41bafe1ebdd0" providerId="ADAL" clId="{35DE13F2-A4E2-4DAA-8635-DA5D5983C5F0}" dt="2023-02-13T17:58:25.795" v="3" actId="13926"/>
          <ac:spMkLst>
            <pc:docMk/>
            <pc:sldMk cId="198535005" sldId="312"/>
            <ac:spMk id="18" creationId="{AAC9FCEA-0086-05C5-A30E-DD0FBA80567D}"/>
          </ac:spMkLst>
        </pc:spChg>
        <pc:spChg chg="mod">
          <ac:chgData name="Kelly Reene" userId="c7ab6f41-e454-45d3-aeb1-41bafe1ebdd0" providerId="ADAL" clId="{35DE13F2-A4E2-4DAA-8635-DA5D5983C5F0}" dt="2023-02-13T17:58:25.795" v="3" actId="13926"/>
          <ac:spMkLst>
            <pc:docMk/>
            <pc:sldMk cId="198535005" sldId="312"/>
            <ac:spMk id="19" creationId="{C4BADD55-E7E4-C760-2B56-3AB5EC122AA7}"/>
          </ac:spMkLst>
        </pc:spChg>
        <pc:spChg chg="mod">
          <ac:chgData name="Kelly Reene" userId="c7ab6f41-e454-45d3-aeb1-41bafe1ebdd0" providerId="ADAL" clId="{35DE13F2-A4E2-4DAA-8635-DA5D5983C5F0}" dt="2023-02-13T17:58:25.795" v="3" actId="13926"/>
          <ac:spMkLst>
            <pc:docMk/>
            <pc:sldMk cId="198535005" sldId="312"/>
            <ac:spMk id="21" creationId="{1E7311BC-EC6B-DEE4-EC3A-473869E98C52}"/>
          </ac:spMkLst>
        </pc:spChg>
      </pc:sldChg>
      <pc:sldChg chg="modSp mod delCm">
        <pc:chgData name="Kelly Reene" userId="c7ab6f41-e454-45d3-aeb1-41bafe1ebdd0" providerId="ADAL" clId="{35DE13F2-A4E2-4DAA-8635-DA5D5983C5F0}" dt="2023-02-13T17:58:33.537" v="4" actId="13926"/>
        <pc:sldMkLst>
          <pc:docMk/>
          <pc:sldMk cId="3839737114" sldId="313"/>
        </pc:sldMkLst>
        <pc:spChg chg="mod">
          <ac:chgData name="Kelly Reene" userId="c7ab6f41-e454-45d3-aeb1-41bafe1ebdd0" providerId="ADAL" clId="{35DE13F2-A4E2-4DAA-8635-DA5D5983C5F0}" dt="2023-02-13T17:58:33.537" v="4" actId="13926"/>
          <ac:spMkLst>
            <pc:docMk/>
            <pc:sldMk cId="3839737114" sldId="313"/>
            <ac:spMk id="4" creationId="{C93B9EFA-8451-A207-8192-29B66C591E71}"/>
          </ac:spMkLst>
        </pc:spChg>
      </pc:sldChg>
      <pc:sldChg chg="modSp mod delCm">
        <pc:chgData name="Kelly Reene" userId="c7ab6f41-e454-45d3-aeb1-41bafe1ebdd0" providerId="ADAL" clId="{35DE13F2-A4E2-4DAA-8635-DA5D5983C5F0}" dt="2023-02-13T17:58:39.100" v="5" actId="13926"/>
        <pc:sldMkLst>
          <pc:docMk/>
          <pc:sldMk cId="4059880234" sldId="314"/>
        </pc:sldMkLst>
        <pc:spChg chg="mod">
          <ac:chgData name="Kelly Reene" userId="c7ab6f41-e454-45d3-aeb1-41bafe1ebdd0" providerId="ADAL" clId="{35DE13F2-A4E2-4DAA-8635-DA5D5983C5F0}" dt="2023-02-13T17:58:39.100" v="5" actId="13926"/>
          <ac:spMkLst>
            <pc:docMk/>
            <pc:sldMk cId="4059880234" sldId="314"/>
            <ac:spMk id="2" creationId="{F983BCF6-C51D-A7C7-CB3B-2D380E936D5A}"/>
          </ac:spMkLst>
        </pc:spChg>
      </pc:sldChg>
      <pc:sldChg chg="modSp mod delCm">
        <pc:chgData name="Kelly Reene" userId="c7ab6f41-e454-45d3-aeb1-41bafe1ebdd0" providerId="ADAL" clId="{35DE13F2-A4E2-4DAA-8635-DA5D5983C5F0}" dt="2023-02-13T17:58:44.227" v="6" actId="13926"/>
        <pc:sldMkLst>
          <pc:docMk/>
          <pc:sldMk cId="2031303362" sldId="315"/>
        </pc:sldMkLst>
        <pc:spChg chg="mod">
          <ac:chgData name="Kelly Reene" userId="c7ab6f41-e454-45d3-aeb1-41bafe1ebdd0" providerId="ADAL" clId="{35DE13F2-A4E2-4DAA-8635-DA5D5983C5F0}" dt="2023-02-13T17:58:44.227" v="6" actId="13926"/>
          <ac:spMkLst>
            <pc:docMk/>
            <pc:sldMk cId="2031303362" sldId="315"/>
            <ac:spMk id="2" creationId="{0A595379-47EE-649C-FC5D-0D3CB5D81E74}"/>
          </ac:spMkLst>
        </pc:spChg>
      </pc:sldChg>
      <pc:sldChg chg="modSp mod delCm">
        <pc:chgData name="Kelly Reene" userId="c7ab6f41-e454-45d3-aeb1-41bafe1ebdd0" providerId="ADAL" clId="{35DE13F2-A4E2-4DAA-8635-DA5D5983C5F0}" dt="2023-02-13T17:58:49.600" v="7" actId="13926"/>
        <pc:sldMkLst>
          <pc:docMk/>
          <pc:sldMk cId="1721493537" sldId="316"/>
        </pc:sldMkLst>
        <pc:spChg chg="mod">
          <ac:chgData name="Kelly Reene" userId="c7ab6f41-e454-45d3-aeb1-41bafe1ebdd0" providerId="ADAL" clId="{35DE13F2-A4E2-4DAA-8635-DA5D5983C5F0}" dt="2023-02-13T17:58:49.600" v="7" actId="13926"/>
          <ac:spMkLst>
            <pc:docMk/>
            <pc:sldMk cId="1721493537" sldId="316"/>
            <ac:spMk id="2" creationId="{5FD1913D-B244-C272-BE4B-36507C7A827D}"/>
          </ac:spMkLst>
        </pc:spChg>
      </pc:sldChg>
      <pc:sldChg chg="modSp mod delCm">
        <pc:chgData name="Kelly Reene" userId="c7ab6f41-e454-45d3-aeb1-41bafe1ebdd0" providerId="ADAL" clId="{35DE13F2-A4E2-4DAA-8635-DA5D5983C5F0}" dt="2023-02-13T17:58:54.480" v="8" actId="13926"/>
        <pc:sldMkLst>
          <pc:docMk/>
          <pc:sldMk cId="1138565440" sldId="317"/>
        </pc:sldMkLst>
        <pc:spChg chg="mod">
          <ac:chgData name="Kelly Reene" userId="c7ab6f41-e454-45d3-aeb1-41bafe1ebdd0" providerId="ADAL" clId="{35DE13F2-A4E2-4DAA-8635-DA5D5983C5F0}" dt="2023-02-13T17:58:54.480" v="8" actId="13926"/>
          <ac:spMkLst>
            <pc:docMk/>
            <pc:sldMk cId="1138565440" sldId="317"/>
            <ac:spMk id="2" creationId="{B5717E53-3C3E-5BC1-F865-3FAA3566F58F}"/>
          </ac:spMkLst>
        </pc:spChg>
      </pc:sldChg>
      <pc:sldChg chg="modSp mod delCm">
        <pc:chgData name="Kelly Reene" userId="c7ab6f41-e454-45d3-aeb1-41bafe1ebdd0" providerId="ADAL" clId="{35DE13F2-A4E2-4DAA-8635-DA5D5983C5F0}" dt="2023-02-13T17:59:41.075" v="24" actId="13926"/>
        <pc:sldMkLst>
          <pc:docMk/>
          <pc:sldMk cId="3333234275" sldId="318"/>
        </pc:sldMkLst>
        <pc:spChg chg="mod">
          <ac:chgData name="Kelly Reene" userId="c7ab6f41-e454-45d3-aeb1-41bafe1ebdd0" providerId="ADAL" clId="{35DE13F2-A4E2-4DAA-8635-DA5D5983C5F0}" dt="2023-02-13T17:59:15.179" v="13" actId="13926"/>
          <ac:spMkLst>
            <pc:docMk/>
            <pc:sldMk cId="3333234275" sldId="318"/>
            <ac:spMk id="2" creationId="{23D830B9-3670-F097-B26E-417E0DEC5781}"/>
          </ac:spMkLst>
        </pc:spChg>
        <pc:spChg chg="mod">
          <ac:chgData name="Kelly Reene" userId="c7ab6f41-e454-45d3-aeb1-41bafe1ebdd0" providerId="ADAL" clId="{35DE13F2-A4E2-4DAA-8635-DA5D5983C5F0}" dt="2023-02-13T17:59:07.898" v="10" actId="13926"/>
          <ac:spMkLst>
            <pc:docMk/>
            <pc:sldMk cId="3333234275" sldId="318"/>
            <ac:spMk id="3" creationId="{389BD434-F548-481E-B4A4-88B7381D7850}"/>
          </ac:spMkLst>
        </pc:spChg>
        <pc:spChg chg="mod">
          <ac:chgData name="Kelly Reene" userId="c7ab6f41-e454-45d3-aeb1-41bafe1ebdd0" providerId="ADAL" clId="{35DE13F2-A4E2-4DAA-8635-DA5D5983C5F0}" dt="2023-02-13T17:59:18.182" v="15" actId="13926"/>
          <ac:spMkLst>
            <pc:docMk/>
            <pc:sldMk cId="3333234275" sldId="318"/>
            <ac:spMk id="4" creationId="{7443E215-00B8-DC93-9FF5-2B972E4A123E}"/>
          </ac:spMkLst>
        </pc:spChg>
        <pc:spChg chg="mod">
          <ac:chgData name="Kelly Reene" userId="c7ab6f41-e454-45d3-aeb1-41bafe1ebdd0" providerId="ADAL" clId="{35DE13F2-A4E2-4DAA-8635-DA5D5983C5F0}" dt="2023-02-13T17:59:21.120" v="17" actId="13926"/>
          <ac:spMkLst>
            <pc:docMk/>
            <pc:sldMk cId="3333234275" sldId="318"/>
            <ac:spMk id="5" creationId="{84078118-B273-7AB6-F9B9-88D4C464CACF}"/>
          </ac:spMkLst>
        </pc:spChg>
        <pc:spChg chg="mod">
          <ac:chgData name="Kelly Reene" userId="c7ab6f41-e454-45d3-aeb1-41bafe1ebdd0" providerId="ADAL" clId="{35DE13F2-A4E2-4DAA-8635-DA5D5983C5F0}" dt="2023-02-13T17:59:24.068" v="19" actId="13926"/>
          <ac:spMkLst>
            <pc:docMk/>
            <pc:sldMk cId="3333234275" sldId="318"/>
            <ac:spMk id="6" creationId="{F0C96DD0-4323-12F6-6D45-F312396DF4A3}"/>
          </ac:spMkLst>
        </pc:spChg>
        <pc:spChg chg="mod">
          <ac:chgData name="Kelly Reene" userId="c7ab6f41-e454-45d3-aeb1-41bafe1ebdd0" providerId="ADAL" clId="{35DE13F2-A4E2-4DAA-8635-DA5D5983C5F0}" dt="2023-02-13T17:59:07.898" v="10" actId="13926"/>
          <ac:spMkLst>
            <pc:docMk/>
            <pc:sldMk cId="3333234275" sldId="318"/>
            <ac:spMk id="7" creationId="{0B02125B-99C9-1BA7-2389-C88AA697C2C2}"/>
          </ac:spMkLst>
        </pc:spChg>
        <pc:spChg chg="mod">
          <ac:chgData name="Kelly Reene" userId="c7ab6f41-e454-45d3-aeb1-41bafe1ebdd0" providerId="ADAL" clId="{35DE13F2-A4E2-4DAA-8635-DA5D5983C5F0}" dt="2023-02-13T17:59:27.753" v="20" actId="13926"/>
          <ac:spMkLst>
            <pc:docMk/>
            <pc:sldMk cId="3333234275" sldId="318"/>
            <ac:spMk id="8" creationId="{55EE4EF9-EDD6-0F3F-9D1E-3131B4749C74}"/>
          </ac:spMkLst>
        </pc:spChg>
        <pc:spChg chg="mod">
          <ac:chgData name="Kelly Reene" userId="c7ab6f41-e454-45d3-aeb1-41bafe1ebdd0" providerId="ADAL" clId="{35DE13F2-A4E2-4DAA-8635-DA5D5983C5F0}" dt="2023-02-13T17:59:32.488" v="21" actId="13926"/>
          <ac:spMkLst>
            <pc:docMk/>
            <pc:sldMk cId="3333234275" sldId="318"/>
            <ac:spMk id="11" creationId="{F851211D-09D5-B281-0567-E41072A64842}"/>
          </ac:spMkLst>
        </pc:spChg>
        <pc:spChg chg="mod">
          <ac:chgData name="Kelly Reene" userId="c7ab6f41-e454-45d3-aeb1-41bafe1ebdd0" providerId="ADAL" clId="{35DE13F2-A4E2-4DAA-8635-DA5D5983C5F0}" dt="2023-02-13T17:59:35.290" v="22" actId="13926"/>
          <ac:spMkLst>
            <pc:docMk/>
            <pc:sldMk cId="3333234275" sldId="318"/>
            <ac:spMk id="13" creationId="{7433F596-053E-E840-5387-C0198ECDAF7E}"/>
          </ac:spMkLst>
        </pc:spChg>
        <pc:spChg chg="mod">
          <ac:chgData name="Kelly Reene" userId="c7ab6f41-e454-45d3-aeb1-41bafe1ebdd0" providerId="ADAL" clId="{35DE13F2-A4E2-4DAA-8635-DA5D5983C5F0}" dt="2023-02-13T17:59:38.035" v="23" actId="13926"/>
          <ac:spMkLst>
            <pc:docMk/>
            <pc:sldMk cId="3333234275" sldId="318"/>
            <ac:spMk id="15" creationId="{DEBEBCEF-CCC2-C5F6-406E-104E0BF3BA3E}"/>
          </ac:spMkLst>
        </pc:spChg>
        <pc:spChg chg="mod">
          <ac:chgData name="Kelly Reene" userId="c7ab6f41-e454-45d3-aeb1-41bafe1ebdd0" providerId="ADAL" clId="{35DE13F2-A4E2-4DAA-8635-DA5D5983C5F0}" dt="2023-02-13T17:59:41.075" v="24" actId="13926"/>
          <ac:spMkLst>
            <pc:docMk/>
            <pc:sldMk cId="3333234275" sldId="318"/>
            <ac:spMk id="17" creationId="{ADCD7581-5393-B321-A12E-15C5F819ABDB}"/>
          </ac:spMkLst>
        </pc:spChg>
        <pc:spChg chg="mod">
          <ac:chgData name="Kelly Reene" userId="c7ab6f41-e454-45d3-aeb1-41bafe1ebdd0" providerId="ADAL" clId="{35DE13F2-A4E2-4DAA-8635-DA5D5983C5F0}" dt="2023-02-13T17:58:58.981" v="9" actId="13926"/>
          <ac:spMkLst>
            <pc:docMk/>
            <pc:sldMk cId="3333234275" sldId="318"/>
            <ac:spMk id="19" creationId="{4E17DEB7-2C1E-4C5C-BBD7-43ECF834F459}"/>
          </ac:spMkLst>
        </pc:spChg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1015837746" sldId="378"/>
        </pc:sldMkLst>
      </pc:sldChg>
      <pc:sldChg chg="modSp mod delCm">
        <pc:chgData name="Kelly Reene" userId="c7ab6f41-e454-45d3-aeb1-41bafe1ebdd0" providerId="ADAL" clId="{35DE13F2-A4E2-4DAA-8635-DA5D5983C5F0}" dt="2023-02-13T17:58:17.141" v="1" actId="13926"/>
        <pc:sldMkLst>
          <pc:docMk/>
          <pc:sldMk cId="1767808710" sldId="379"/>
        </pc:sldMkLst>
        <pc:spChg chg="mod">
          <ac:chgData name="Kelly Reene" userId="c7ab6f41-e454-45d3-aeb1-41bafe1ebdd0" providerId="ADAL" clId="{35DE13F2-A4E2-4DAA-8635-DA5D5983C5F0}" dt="2023-02-13T17:58:17.141" v="1" actId="13926"/>
          <ac:spMkLst>
            <pc:docMk/>
            <pc:sldMk cId="1767808710" sldId="379"/>
            <ac:spMk id="2" creationId="{C2911359-8A27-48F6-BBCB-447BB12D7065}"/>
          </ac:spMkLst>
        </pc:spChg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1045891354" sldId="380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1475967264" sldId="381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440393627" sldId="382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1367118048" sldId="383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3080260124" sldId="384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3398787843" sldId="385"/>
        </pc:sldMkLst>
      </pc:sldChg>
      <pc:sldChg chg="delCm">
        <pc:chgData name="Kelly Reene" userId="c7ab6f41-e454-45d3-aeb1-41bafe1ebdd0" providerId="ADAL" clId="{35DE13F2-A4E2-4DAA-8635-DA5D5983C5F0}" dt="2023-02-13T17:57:01.154" v="0"/>
        <pc:sldMkLst>
          <pc:docMk/>
          <pc:sldMk cId="2631582624" sldId="386"/>
        </pc:sldMkLst>
      </pc:sldChg>
    </pc:docChg>
  </pc:docChgLst>
  <pc:docChgLst>
    <pc:chgData name="Kelly Reene" userId="S::kelly.reene@pmi.org::c7ab6f41-e454-45d3-aeb1-41bafe1ebdd0" providerId="AD" clId="Web-{C4CE0DEA-C379-4580-BA05-6593A871809E}"/>
    <pc:docChg chg="modSld">
      <pc:chgData name="Kelly Reene" userId="S::kelly.reene@pmi.org::c7ab6f41-e454-45d3-aeb1-41bafe1ebdd0" providerId="AD" clId="Web-{C4CE0DEA-C379-4580-BA05-6593A871809E}" dt="2023-02-09T16:53:01.411" v="0" actId="20577"/>
      <pc:docMkLst>
        <pc:docMk/>
      </pc:docMkLst>
      <pc:sldChg chg="modSp">
        <pc:chgData name="Kelly Reene" userId="S::kelly.reene@pmi.org::c7ab6f41-e454-45d3-aeb1-41bafe1ebdd0" providerId="AD" clId="Web-{C4CE0DEA-C379-4580-BA05-6593A871809E}" dt="2023-02-09T16:53:01.411" v="0" actId="20577"/>
        <pc:sldMkLst>
          <pc:docMk/>
          <pc:sldMk cId="1767808710" sldId="379"/>
        </pc:sldMkLst>
        <pc:spChg chg="mod">
          <ac:chgData name="Kelly Reene" userId="S::kelly.reene@pmi.org::c7ab6f41-e454-45d3-aeb1-41bafe1ebdd0" providerId="AD" clId="Web-{C4CE0DEA-C379-4580-BA05-6593A871809E}" dt="2023-02-09T16:53:01.411" v="0" actId="20577"/>
          <ac:spMkLst>
            <pc:docMk/>
            <pc:sldMk cId="1767808710" sldId="379"/>
            <ac:spMk id="3" creationId="{2E4958E6-1FB8-461D-AE2C-EE5BC16B841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13987C-8BE7-934C-B1ED-966EA1B50DA6}" type="datetimeFigureOut">
              <a:rPr lang="en-US" smtClean="0"/>
              <a:t>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737FC-9382-F947-AADD-FA4FB46597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246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4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97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2666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76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0594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960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B737FC-9382-F947-AADD-FA4FB465978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20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11" Type="http://schemas.openxmlformats.org/officeDocument/2006/relationships/image" Target="../media/image29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emf"/><Relationship Id="rId11" Type="http://schemas.openxmlformats.org/officeDocument/2006/relationships/image" Target="../media/image20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3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5.emf"/><Relationship Id="rId7" Type="http://schemas.openxmlformats.org/officeDocument/2006/relationships/image" Target="../media/image23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10" Type="http://schemas.openxmlformats.org/officeDocument/2006/relationships/image" Target="../media/image35.png"/><Relationship Id="rId4" Type="http://schemas.openxmlformats.org/officeDocument/2006/relationships/image" Target="../media/image26.emf"/><Relationship Id="rId9" Type="http://schemas.openxmlformats.org/officeDocument/2006/relationships/image" Target="../media/image21.emf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emf"/><Relationship Id="rId11" Type="http://schemas.openxmlformats.org/officeDocument/2006/relationships/image" Target="../media/image36.png"/><Relationship Id="rId5" Type="http://schemas.openxmlformats.org/officeDocument/2006/relationships/image" Target="../media/image26.emf"/><Relationship Id="rId10" Type="http://schemas.openxmlformats.org/officeDocument/2006/relationships/image" Target="../media/image21.emf"/><Relationship Id="rId4" Type="http://schemas.openxmlformats.org/officeDocument/2006/relationships/image" Target="../media/image25.emf"/><Relationship Id="rId9" Type="http://schemas.openxmlformats.org/officeDocument/2006/relationships/image" Target="../media/image8.emf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24.emf"/><Relationship Id="rId7" Type="http://schemas.openxmlformats.org/officeDocument/2006/relationships/image" Target="../media/image23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8.emf"/><Relationship Id="rId11" Type="http://schemas.openxmlformats.org/officeDocument/2006/relationships/image" Target="../media/image34.png"/><Relationship Id="rId5" Type="http://schemas.openxmlformats.org/officeDocument/2006/relationships/image" Target="../media/image21.emf"/><Relationship Id="rId10" Type="http://schemas.openxmlformats.org/officeDocument/2006/relationships/image" Target="../media/image27.emf"/><Relationship Id="rId4" Type="http://schemas.openxmlformats.org/officeDocument/2006/relationships/image" Target="../media/image25.emf"/><Relationship Id="rId9" Type="http://schemas.openxmlformats.org/officeDocument/2006/relationships/image" Target="../media/image26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image" Target="../media/image25.emf"/><Relationship Id="rId7" Type="http://schemas.openxmlformats.org/officeDocument/2006/relationships/image" Target="../media/image28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emf"/><Relationship Id="rId5" Type="http://schemas.openxmlformats.org/officeDocument/2006/relationships/image" Target="../media/image21.emf"/><Relationship Id="rId10" Type="http://schemas.openxmlformats.org/officeDocument/2006/relationships/image" Target="../media/image22.png"/><Relationship Id="rId4" Type="http://schemas.openxmlformats.org/officeDocument/2006/relationships/image" Target="../media/image26.emf"/><Relationship Id="rId9" Type="http://schemas.openxmlformats.org/officeDocument/2006/relationships/image" Target="../media/image8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 descr="A close up of a light&#10;&#10;Description automatically generated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7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87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E17E88-A260-D741-B709-965CBB25DD6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690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BB358D3-A82E-7A42-949A-12099241BB3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739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32E343-2B04-EB48-9B97-BD2FE8D48C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691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A0274-0969-3941-8619-969AE42D3FF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1039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AE46-E964-4841-95DA-D027440F40A9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45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CCBD696-7C8A-2A45-A7BF-3087168EA6B0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388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27469-4926-C24C-9286-249EA7D1884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95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93A847-D166-824F-BF25-C81C07C7958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51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B87EE-AB7B-094A-B9F5-CDE098C2470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36" name="Picture 35" descr="A close up of a light&#10;&#10;Description automatically generated">
            <a:extLst>
              <a:ext uri="{FF2B5EF4-FFF2-40B4-BE49-F238E27FC236}">
                <a16:creationId xmlns:a16="http://schemas.microsoft.com/office/drawing/2014/main" id="{5CFE78B2-A15B-C74B-8DD5-F48462C4F3EF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2131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E7ADE-6F10-1142-AEA7-FE5F1740BF7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892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41FEBB-6A99-D647-AC16-C20746B1070E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85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41555-4E7B-2F45-99CC-7D97BF5184A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5960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49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2BEFA7-94B0-F14D-8D0E-FEFBB368FAB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650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250D1-D419-0749-9CE8-FF2378899362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765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417-37E1-084F-875D-6EF728360C5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720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1ABCD5-E8D7-3442-80F4-C6371EB1D97F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9874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CDEE0A6-592B-1D4B-BE47-CBE2064D89FC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13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33ACD63-CEFE-0742-A49C-23CB2A8A6E1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949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B2E09-5AA7-F94D-929B-98BBF584D59A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120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DCB111-D8A3-D149-87AE-C6C0C453F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714625" cy="123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1838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14B2E09-5AA7-F94D-929B-98BBF584D59A}" type="datetime3">
              <a:rPr lang="en-US" smtClean="0"/>
              <a:pPr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20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F07272-15A4-0748-999E-8D6BECC86814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61430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F8964B-446E-124E-9C40-795014D96DC3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178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8043CF-4FB5-F147-9BE4-BDE679ABC9CD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5298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lum bright="100000"/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CB35A23-B32E-6D4E-AA43-AB0BC06CBC3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37160" y="-137160"/>
            <a:ext cx="3921125" cy="178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28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2DF4E-9F15-7448-8B6E-B9F8DAB7F75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475464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93326D8-916E-7F42-84A1-D3255B7EA05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7D12BC-B523-A24D-AF89-FE1F3D0C6D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3914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2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/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/>
            </a:lvl1pPr>
            <a:lvl2pPr marL="7938" indent="0">
              <a:buNone/>
              <a:tabLst/>
              <a:defRPr sz="1000" cap="all" baseline="0"/>
            </a:lvl2pPr>
            <a:lvl3pPr marL="258763" indent="-258763">
              <a:tabLst/>
              <a:defRPr sz="1000"/>
            </a:lvl3pPr>
            <a:lvl4pPr marL="517525" indent="-250825">
              <a:tabLst/>
              <a:defRPr sz="1000"/>
            </a:lvl4pPr>
            <a:lvl5pPr marL="742950" indent="-209550">
              <a:tabLst/>
              <a:defRPr sz="1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5F123EB-1A43-4C47-967B-614F311896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1521" y="307975"/>
            <a:ext cx="847725" cy="847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BC5CB2C-9AAA-1545-915E-FC49B45E41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4264" y="1248105"/>
            <a:ext cx="885495" cy="8854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50D0D3B-8E64-C94D-8C57-958F4D587C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55663" cy="85566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2E3624-EF0D-344F-99F9-38B4AA30CE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323373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9138D8-3839-EB41-9693-581FF9D1CE2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1" y="5180012"/>
            <a:ext cx="847726" cy="84772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974C70-9A1B-AD41-A5E9-A11196CF8E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6763" y="2252663"/>
            <a:ext cx="863600" cy="8636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81B349C-E974-CA4B-8764-2093323EC9D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66" y="1295881"/>
            <a:ext cx="847725" cy="847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4409720-67C7-9E46-AEB9-D2ED2D6E73B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49" y="5201133"/>
            <a:ext cx="855663" cy="85566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240006-C33B-FA46-BCDC-BF385748B15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3550" y="4198938"/>
            <a:ext cx="863600" cy="8636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52FABE-7A49-B541-8D4D-5F2D7F0B4A8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75" y="4214813"/>
            <a:ext cx="847725" cy="84772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B78D3D4-C81F-0A47-B195-07CB55354A1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3969" y="1304663"/>
            <a:ext cx="838943" cy="83894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DEE42EA-6D04-1848-B012-BD6227B7702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3149" y="3233738"/>
            <a:ext cx="847725" cy="8477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02AE748-0409-204F-911D-ED5B95B1510E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9271" y="2278064"/>
            <a:ext cx="830262" cy="83026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23515782-B710-0042-9284-5AEF22241D9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807" y="305041"/>
            <a:ext cx="847725" cy="84772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C995910-AE81-184A-AE58-D8D46E560625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198938"/>
            <a:ext cx="847725" cy="84772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BF42211-D502-654E-A7BC-34E97CA8F59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3313" y="1295881"/>
            <a:ext cx="847725" cy="84772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B20B70C-80FC-B647-98C0-AF2E0A554BDE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2638" y="5180012"/>
            <a:ext cx="847725" cy="84772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8A033A-DA29-BA45-807C-B9128E9A703E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9985" y="5181600"/>
            <a:ext cx="846137" cy="84613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CD37044-59FA-F143-AECF-6BD3BC419F2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6376" y="1286115"/>
            <a:ext cx="830262" cy="83026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26F1FBC-5FB8-4A62-A18D-0202B86E7248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" y="0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COVER GROWTH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4326" y="1734906"/>
            <a:ext cx="3760788" cy="1719262"/>
          </a:xfrm>
        </p:spPr>
        <p:txBody>
          <a:bodyPr anchor="b"/>
          <a:lstStyle>
            <a:lvl1pPr>
              <a:lnSpc>
                <a:spcPts val="3200"/>
              </a:lnSpc>
              <a:defRPr sz="2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14326" y="3608388"/>
            <a:ext cx="3760788" cy="473075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Presentation subtitle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B4343E-05BA-9F40-A6AA-424EEF510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5603875"/>
            <a:ext cx="3760788" cy="431800"/>
          </a:xfrm>
        </p:spPr>
        <p:txBody>
          <a:bodyPr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 marL="7938" indent="0">
              <a:buNone/>
              <a:tabLst/>
              <a:defRPr sz="1000" cap="all" baseline="0">
                <a:solidFill>
                  <a:schemeClr val="bg1"/>
                </a:solidFill>
              </a:defRPr>
            </a:lvl2pPr>
            <a:lvl3pPr marL="258763" indent="-258763">
              <a:tabLst/>
              <a:defRPr sz="1000">
                <a:solidFill>
                  <a:schemeClr val="bg1"/>
                </a:solidFill>
              </a:defRPr>
            </a:lvl3pPr>
            <a:lvl4pPr marL="517525" indent="-250825">
              <a:tabLst/>
              <a:defRPr sz="1000">
                <a:solidFill>
                  <a:schemeClr val="bg1"/>
                </a:solidFill>
              </a:defRPr>
            </a:lvl4pPr>
            <a:lvl5pPr marL="742950" indent="-209550">
              <a:tabLst/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6615C-F950-1A48-ABE9-B6CBA87EB5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lum bright="100000"/>
          </a:blip>
          <a:stretch>
            <a:fillRect/>
          </a:stretch>
        </p:blipFill>
        <p:spPr>
          <a:xfrm>
            <a:off x="6151564" y="304802"/>
            <a:ext cx="5730874" cy="5730874"/>
          </a:xfrm>
          <a:prstGeom prst="rect">
            <a:avLst/>
          </a:prstGeom>
        </p:spPr>
      </p:pic>
      <p:pic>
        <p:nvPicPr>
          <p:cNvPr id="5" name="Picture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4EFBBD6-A78F-443C-89E2-A6066C9207E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8084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98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INNOVA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INNOVATION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387E57-BD30-C849-B480-B6A138293C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89587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5258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1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162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46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138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COLLABORATION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6E8CD4-4688-1442-A84F-82A1AC4F57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51563" y="307975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05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VIOLET COLLABORATIO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TEAMWORK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58BA20C3-F75A-8E4A-9FC0-1C5C50C983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BAC8784-E8A8-2E44-8202-FAC0704B89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07975"/>
            <a:ext cx="5735016" cy="573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91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VIOLET PATTERN">
    <p:bg>
      <p:bgPr>
        <a:solidFill>
          <a:srgbClr val="4F17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095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VIOLET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1563" y="2262188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6B3E4B35-A60F-F146-9EC0-1F75A9F5527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6001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325" y="1828800"/>
            <a:ext cx="11558588" cy="42068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2EB9D60-2F95-3445-B654-FCDF2EF0D3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16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00713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FC806A32-B267-AC4B-8D3A-C87DD27BCA2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349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VIS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8554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VISION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260D67F-0EE6-2C4B-AD7D-FB96FD6C3925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9C4F3E53-1978-D046-B536-F953DE0989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4E9458-54A6-D341-91E7-60D36F10FDE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lum bright="100000"/>
          </a:blip>
          <a:stretch>
            <a:fillRect/>
          </a:stretch>
        </p:blipFill>
        <p:spPr>
          <a:xfrm>
            <a:off x="6157913" y="320676"/>
            <a:ext cx="5714999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4111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7" y="1825625"/>
            <a:ext cx="3675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7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E52804E9-EC7B-7941-AEE8-96B420A9CD2B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116094" y="1825625"/>
            <a:ext cx="3671887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0D5D0B7A-79FB-B941-B60A-C7A6D8A2C4B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237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AS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22442940-A61A-1D4B-8D34-AED74D349798}"/>
              </a:ext>
            </a:extLst>
          </p:cNvPr>
          <p:cNvSpPr/>
          <p:nvPr userDrawn="1"/>
        </p:nvSpPr>
        <p:spPr>
          <a:xfrm>
            <a:off x="0" y="0"/>
            <a:ext cx="4075113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484CA1-A981-5642-BF29-DC185157FEF2}"/>
              </a:ext>
            </a:extLst>
          </p:cNvPr>
          <p:cNvSpPr/>
          <p:nvPr userDrawn="1"/>
        </p:nvSpPr>
        <p:spPr>
          <a:xfrm>
            <a:off x="8103765" y="0"/>
            <a:ext cx="4088235" cy="6858000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825898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2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456BA1C-8FE7-1545-9EE7-FEB5790C61F4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911336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3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8B69221-EC07-7047-93A5-09CD4CA85985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706903" y="2007764"/>
            <a:ext cx="2537903" cy="4043363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 marL="7938" indent="0">
              <a:buFontTx/>
              <a:buNone/>
              <a:tabLst/>
              <a:defRPr sz="2200">
                <a:solidFill>
                  <a:schemeClr val="bg1"/>
                </a:solidFill>
              </a:defRPr>
            </a:lvl2pPr>
            <a:lvl3pPr marL="7938" indent="0">
              <a:buNone/>
              <a:tabLst/>
              <a:defRPr sz="1400">
                <a:solidFill>
                  <a:schemeClr val="bg1"/>
                </a:solidFill>
              </a:defRPr>
            </a:lvl3pPr>
            <a:lvl4pPr marL="233363" indent="-233363">
              <a:tabLst/>
              <a:defRPr sz="1400">
                <a:solidFill>
                  <a:schemeClr val="bg1"/>
                </a:solidFill>
              </a:defRPr>
            </a:lvl4pPr>
            <a:lvl5pPr marL="7938" indent="0"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Phase 1</a:t>
            </a:r>
          </a:p>
          <a:p>
            <a:pPr lvl="0"/>
            <a:endParaRPr lang="en-US"/>
          </a:p>
          <a:p>
            <a:pPr lvl="1"/>
            <a:r>
              <a:rPr lang="en-US"/>
              <a:t>Second level</a:t>
            </a:r>
          </a:p>
          <a:p>
            <a:pPr lvl="1"/>
            <a:endParaRPr lang="en-US"/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6" name="Picture 15" descr="A close up of a sign&#10;&#10;Description automatically generated">
            <a:extLst>
              <a:ext uri="{FF2B5EF4-FFF2-40B4-BE49-F238E27FC236}">
                <a16:creationId xmlns:a16="http://schemas.microsoft.com/office/drawing/2014/main" id="{8FBE6F9A-44DD-BC44-A416-8D2DFFC1E4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1907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14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6DA3F6D-83D4-BE48-9E26-53EF39798E6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222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2DFB3D4-E49B-0F4E-A134-A9946D7F6DD4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61436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62AACB-5EAA-694C-B128-5E55E763F06F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9077325" y="1835150"/>
            <a:ext cx="2540000" cy="4200525"/>
          </a:xfrm>
        </p:spPr>
        <p:txBody>
          <a:bodyPr/>
          <a:lstStyle>
            <a:lvl1pPr>
              <a:defRPr/>
            </a:lvl1pPr>
            <a:lvl3pPr marL="685800" indent="-228600">
              <a:tabLst/>
              <a:defRPr/>
            </a:lvl3pPr>
            <a:lvl4pPr marL="685800" indent="-228600">
              <a:tabLst/>
              <a:defRPr/>
            </a:lvl4pPr>
            <a:lvl5pPr marL="685800" indent="-228600">
              <a:tabLst/>
              <a:defRPr/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7B5F8EB4-E974-7A4C-9DAA-ABC7E5BF8C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3744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4325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1563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428419C9-5EBA-7342-859C-C7B3F773DF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763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67438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67438" y="1825625"/>
            <a:ext cx="57054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A0D89CE-43D8-264D-9E8B-EF25D8F99E7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06388" y="303213"/>
            <a:ext cx="5721350" cy="573246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452ED5B-536E-0E40-AF5E-2B77DA9CD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3834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319E05-FBB0-154D-AFD4-BB32ED379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93631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Content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563" y="302839"/>
            <a:ext cx="5705475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51563" y="1612900"/>
            <a:ext cx="4740275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ACCE732E-C107-BD4E-9194-BE69973C10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426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B0FA26F5-3091-E641-993F-2ECD0C9623A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0300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debar Content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E0F37E5-098D-4B4E-8F50-5BBDD09142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947150" y="0"/>
            <a:ext cx="3240088" cy="6858000"/>
          </a:xfrm>
          <a:solidFill>
            <a:schemeClr val="accent1"/>
          </a:solidFill>
        </p:spPr>
        <p:txBody>
          <a:bodyPr lIns="457200" tIns="1188720" rIns="274320"/>
          <a:lstStyle>
            <a:lvl1pPr>
              <a:spcAft>
                <a:spcPts val="600"/>
              </a:spcAft>
              <a:defRPr sz="6000" b="1">
                <a:solidFill>
                  <a:schemeClr val="bg1"/>
                </a:solidFill>
              </a:defRPr>
            </a:lvl1pPr>
            <a:lvl2pPr marL="0" indent="0">
              <a:buFontTx/>
              <a:buNone/>
              <a:tabLst/>
              <a:defRPr sz="1600">
                <a:solidFill>
                  <a:schemeClr val="bg1"/>
                </a:solidFill>
              </a:defRPr>
            </a:lvl2pPr>
            <a:lvl3pPr marL="228600" indent="-228600">
              <a:tabLst/>
              <a:defRPr sz="1600">
                <a:solidFill>
                  <a:schemeClr val="bg1"/>
                </a:solidFill>
              </a:defRPr>
            </a:lvl3pPr>
            <a:lvl4pPr marL="228600" indent="-228600">
              <a:tabLst/>
              <a:defRPr sz="1600">
                <a:solidFill>
                  <a:schemeClr val="bg1"/>
                </a:solidFill>
              </a:defRPr>
            </a:lvl4pPr>
            <a:lvl5pPr marL="0" indent="0">
              <a:buFontTx/>
              <a:buNone/>
              <a:tabLst/>
              <a:defRPr sz="1200"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00%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7783513" cy="3781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5B35F889-CC52-F940-856C-51ED29C139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12900"/>
            <a:ext cx="7783513" cy="34496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CC566847-4092-F94E-B9BC-01D5BB6C0A3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766603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8EC86BF-9327-3A4F-90FA-1E4B778717E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097838" y="12874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43C9E418-C89A-204C-9103-99356F5EFDD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097838" y="3509963"/>
            <a:ext cx="3775075" cy="20526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9B8E08-9676-1849-8CE5-D53F66538F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853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ANGERINE PATTER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695382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TANGERINE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83B5F5-3AA0-E14F-BD88-9A2770088987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8238" y="4198938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163785" y="1287463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008459" y="2260600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44112" y="2268537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97837" y="4213226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018837" y="5181599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6167435" y="422104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9078913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5195489"/>
            <a:ext cx="847725" cy="847725"/>
          </a:xfrm>
          <a:prstGeom prst="rect">
            <a:avLst/>
          </a:prstGeom>
        </p:spPr>
      </p:pic>
      <p:pic>
        <p:nvPicPr>
          <p:cNvPr id="19" name="Picture 18" descr="A close up of a sign&#10;&#10;Description automatically generated">
            <a:extLst>
              <a:ext uri="{FF2B5EF4-FFF2-40B4-BE49-F238E27FC236}">
                <a16:creationId xmlns:a16="http://schemas.microsoft.com/office/drawing/2014/main" id="{D68068BA-12B0-EE4C-BCE0-CD0408EB510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s with caption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7666038" cy="282575"/>
          </a:xfrm>
        </p:spPr>
        <p:txBody>
          <a:bodyPr>
            <a:noAutofit/>
          </a:bodyPr>
          <a:lstStyle>
            <a:lvl1pPr>
              <a:defRPr sz="1200" cap="all" baseline="0"/>
            </a:lvl1pPr>
            <a:lvl2pPr marL="0" indent="0">
              <a:buFontTx/>
              <a:buNone/>
              <a:tabLst/>
              <a:defRPr sz="120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143625" y="1287463"/>
            <a:ext cx="5713413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70B56591-394A-6B43-936F-53AF04DA1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6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with tit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E1EBEB5-9CAC-B04D-92DD-C5F20681181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43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ACB2A138-8FC7-8B47-A2E8-8DCA48EC72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43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Picture Placeholder 8">
            <a:extLst>
              <a:ext uri="{FF2B5EF4-FFF2-40B4-BE49-F238E27FC236}">
                <a16:creationId xmlns:a16="http://schemas.microsoft.com/office/drawing/2014/main" id="{89A62191-A9D2-DF45-834A-37875AA2A76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132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F8CEA54-6802-3A40-B183-F9B003BC3F2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4826" y="1287463"/>
            <a:ext cx="3760788" cy="4313237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6B427520-87EA-644B-AF80-E5FE47514AC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2259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9BF1C567-1ED2-384F-A94D-5752BA2E655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99425" y="5753100"/>
            <a:ext cx="3760788" cy="282575"/>
          </a:xfrm>
        </p:spPr>
        <p:txBody>
          <a:bodyPr>
            <a:noAutofit/>
          </a:bodyPr>
          <a:lstStyle>
            <a:lvl1pPr>
              <a:defRPr sz="1200" b="1" cap="all" baseline="0"/>
            </a:lvl1pPr>
            <a:lvl2pPr marL="0" indent="0">
              <a:buFontTx/>
              <a:buNone/>
              <a:tabLst/>
              <a:defRPr sz="1200" b="1" cap="all" baseline="0"/>
            </a:lvl2pPr>
            <a:lvl3pPr marL="0" indent="0">
              <a:buFontTx/>
              <a:buNone/>
              <a:tabLst/>
              <a:defRPr sz="1200"/>
            </a:lvl3pPr>
            <a:lvl4pPr marL="0" indent="0">
              <a:buFontTx/>
              <a:buNone/>
              <a:tabLst/>
              <a:defRPr sz="1200"/>
            </a:lvl4pPr>
            <a:lvl5pPr marL="0" indent="0">
              <a:buFontTx/>
              <a:buNone/>
              <a:tabLst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01CDEE0C-04F8-2F47-A3C2-889EAC6A7C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27655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title and black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300"/>
            <a:ext cx="3760788" cy="4405884"/>
          </a:xfrm>
        </p:spPr>
        <p:txBody>
          <a:bodyPr>
            <a:noAutofit/>
          </a:bodyPr>
          <a:lstStyle>
            <a:lvl1pPr>
              <a:defRPr sz="1600"/>
            </a:lvl1pPr>
            <a:lvl2pPr marL="228600" indent="-228600">
              <a:tabLst/>
              <a:defRPr sz="1600"/>
            </a:lvl2pPr>
            <a:lvl3pPr marL="457200" indent="-228600">
              <a:tabLst/>
              <a:defRPr sz="1600"/>
            </a:lvl3pPr>
            <a:lvl4pPr marL="736600" indent="-228600">
              <a:tabLst/>
              <a:defRPr sz="1600"/>
            </a:lvl4pPr>
            <a:lvl5pPr marL="965200" indent="-228600">
              <a:tabLst/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40983129-D091-E247-B044-C1D64013F79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02186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with title and whit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8A48080-CFFA-6B40-8C63-9846472B922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D8D725D-0795-4D47-9DB2-E970319D9D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4325" y="1638299"/>
            <a:ext cx="3760788" cy="4397375"/>
          </a:xfrm>
        </p:spPr>
        <p:txBody>
          <a:bodyPr>
            <a:no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 marL="228600" indent="-228600">
              <a:tabLst/>
              <a:defRPr sz="1600">
                <a:solidFill>
                  <a:schemeClr val="bg1"/>
                </a:solidFill>
              </a:defRPr>
            </a:lvl2pPr>
            <a:lvl3pPr marL="457200" indent="-228600">
              <a:tabLst/>
              <a:defRPr sz="1600">
                <a:solidFill>
                  <a:schemeClr val="bg1"/>
                </a:solidFill>
              </a:defRPr>
            </a:lvl3pPr>
            <a:lvl4pPr marL="736600" indent="-228600">
              <a:tabLst/>
              <a:defRPr sz="1600">
                <a:solidFill>
                  <a:schemeClr val="bg1"/>
                </a:solidFill>
              </a:defRPr>
            </a:lvl4pPr>
            <a:lvl5pPr marL="965200" indent="-228600">
              <a:tabLst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Picture 9" descr="A close up of a sign&#10;&#10;Description automatically generated">
            <a:extLst>
              <a:ext uri="{FF2B5EF4-FFF2-40B4-BE49-F238E27FC236}">
                <a16:creationId xmlns:a16="http://schemas.microsoft.com/office/drawing/2014/main" id="{3A94237B-51B2-7444-BA3E-31BD67CFBE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0917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35A43A-1760-E741-9DE9-DEEC813AAD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5629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ORLD MAP">
    <p:bg>
      <p:bgPr>
        <a:solidFill>
          <a:srgbClr val="2B008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1A1175-CF73-5649-9406-0D82488373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5118" y="718540"/>
            <a:ext cx="11412636" cy="5656263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0379CF0-D63E-8C43-9F98-9786091D691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6446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TANGERINE COMMUNIT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B5DBBAE-2EFD-2244-9EB2-5B025B1584F2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FF610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4740274" cy="1141412"/>
          </a:xfrm>
        </p:spPr>
        <p:txBody>
          <a:bodyPr/>
          <a:lstStyle>
            <a:lvl1pPr marL="242888" indent="-227013">
              <a:lnSpc>
                <a:spcPts val="36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98A121CC-88C2-BE4B-817D-61D4EAEE32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605E7F8-BFFF-4854-B6E6-FCA044807127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6151563" y="-1058863"/>
            <a:ext cx="7140575" cy="7138988"/>
            <a:chOff x="3875" y="-667"/>
            <a:chExt cx="4498" cy="4497"/>
          </a:xfrm>
        </p:grpSpPr>
        <p:sp>
          <p:nvSpPr>
            <p:cNvPr id="6" name="AutoShape 3">
              <a:extLst>
                <a:ext uri="{FF2B5EF4-FFF2-40B4-BE49-F238E27FC236}">
                  <a16:creationId xmlns:a16="http://schemas.microsoft.com/office/drawing/2014/main" id="{7F860D94-8B20-4CF4-8DD3-5C20EA725803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875" y="-667"/>
              <a:ext cx="4498" cy="4497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BC8947C4-F833-4E96-9D50-5B72CDF670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-667"/>
              <a:ext cx="1503" cy="1503"/>
            </a:xfrm>
            <a:custGeom>
              <a:avLst/>
              <a:gdLst>
                <a:gd name="T0" fmla="*/ 959 w 959"/>
                <a:gd name="T1" fmla="*/ 479 h 959"/>
                <a:gd name="T2" fmla="*/ 959 w 959"/>
                <a:gd name="T3" fmla="*/ 479 h 959"/>
                <a:gd name="T4" fmla="*/ 479 w 959"/>
                <a:gd name="T5" fmla="*/ 959 h 959"/>
                <a:gd name="T6" fmla="*/ 0 w 959"/>
                <a:gd name="T7" fmla="*/ 479 h 959"/>
                <a:gd name="T8" fmla="*/ 479 w 959"/>
                <a:gd name="T9" fmla="*/ 0 h 959"/>
                <a:gd name="T10" fmla="*/ 959 w 959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59">
                  <a:moveTo>
                    <a:pt x="959" y="479"/>
                  </a:moveTo>
                  <a:lnTo>
                    <a:pt x="959" y="479"/>
                  </a:lnTo>
                  <a:cubicBezTo>
                    <a:pt x="959" y="744"/>
                    <a:pt x="745" y="959"/>
                    <a:pt x="479" y="959"/>
                  </a:cubicBezTo>
                  <a:cubicBezTo>
                    <a:pt x="214" y="959"/>
                    <a:pt x="0" y="744"/>
                    <a:pt x="0" y="479"/>
                  </a:cubicBezTo>
                  <a:cubicBezTo>
                    <a:pt x="0" y="213"/>
                    <a:pt x="214" y="0"/>
                    <a:pt x="479" y="0"/>
                  </a:cubicBezTo>
                  <a:cubicBezTo>
                    <a:pt x="745" y="0"/>
                    <a:pt x="959" y="213"/>
                    <a:pt x="959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B9B0B8E4-E660-4E00-8AD0-A624BD4D23A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9EA2C4C6-405C-4E47-B94A-3114ABF74D5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-667"/>
              <a:ext cx="1505" cy="1503"/>
            </a:xfrm>
            <a:custGeom>
              <a:avLst/>
              <a:gdLst>
                <a:gd name="T0" fmla="*/ 960 w 960"/>
                <a:gd name="T1" fmla="*/ 479 h 959"/>
                <a:gd name="T2" fmla="*/ 960 w 960"/>
                <a:gd name="T3" fmla="*/ 479 h 959"/>
                <a:gd name="T4" fmla="*/ 480 w 960"/>
                <a:gd name="T5" fmla="*/ 959 h 959"/>
                <a:gd name="T6" fmla="*/ 0 w 960"/>
                <a:gd name="T7" fmla="*/ 479 h 959"/>
                <a:gd name="T8" fmla="*/ 480 w 960"/>
                <a:gd name="T9" fmla="*/ 0 h 959"/>
                <a:gd name="T10" fmla="*/ 960 w 960"/>
                <a:gd name="T11" fmla="*/ 479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59">
                  <a:moveTo>
                    <a:pt x="960" y="479"/>
                  </a:moveTo>
                  <a:lnTo>
                    <a:pt x="960" y="479"/>
                  </a:lnTo>
                  <a:cubicBezTo>
                    <a:pt x="960" y="744"/>
                    <a:pt x="746" y="959"/>
                    <a:pt x="480" y="959"/>
                  </a:cubicBezTo>
                  <a:cubicBezTo>
                    <a:pt x="215" y="959"/>
                    <a:pt x="0" y="744"/>
                    <a:pt x="0" y="479"/>
                  </a:cubicBezTo>
                  <a:cubicBezTo>
                    <a:pt x="0" y="213"/>
                    <a:pt x="215" y="0"/>
                    <a:pt x="480" y="0"/>
                  </a:cubicBezTo>
                  <a:cubicBezTo>
                    <a:pt x="746" y="0"/>
                    <a:pt x="960" y="213"/>
                    <a:pt x="960" y="479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1EA6BEFF-BF53-434E-8A49-CD6304A283C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836"/>
              <a:ext cx="1503" cy="1505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9E044A9D-29C1-4EA1-82ED-9BE0B8A679C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F7967AD3-9699-483F-963E-7DDADA633AA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836"/>
              <a:ext cx="1505" cy="1505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96C94242-5213-438F-B495-E50304E1D1A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875" y="2341"/>
              <a:ext cx="1503" cy="1504"/>
            </a:xfrm>
            <a:custGeom>
              <a:avLst/>
              <a:gdLst>
                <a:gd name="T0" fmla="*/ 959 w 959"/>
                <a:gd name="T1" fmla="*/ 480 h 960"/>
                <a:gd name="T2" fmla="*/ 959 w 959"/>
                <a:gd name="T3" fmla="*/ 480 h 960"/>
                <a:gd name="T4" fmla="*/ 479 w 959"/>
                <a:gd name="T5" fmla="*/ 960 h 960"/>
                <a:gd name="T6" fmla="*/ 0 w 959"/>
                <a:gd name="T7" fmla="*/ 480 h 960"/>
                <a:gd name="T8" fmla="*/ 479 w 959"/>
                <a:gd name="T9" fmla="*/ 0 h 960"/>
                <a:gd name="T10" fmla="*/ 959 w 959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59" h="960">
                  <a:moveTo>
                    <a:pt x="959" y="480"/>
                  </a:moveTo>
                  <a:lnTo>
                    <a:pt x="959" y="480"/>
                  </a:lnTo>
                  <a:cubicBezTo>
                    <a:pt x="959" y="745"/>
                    <a:pt x="745" y="960"/>
                    <a:pt x="479" y="960"/>
                  </a:cubicBezTo>
                  <a:cubicBezTo>
                    <a:pt x="214" y="960"/>
                    <a:pt x="0" y="745"/>
                    <a:pt x="0" y="480"/>
                  </a:cubicBezTo>
                  <a:cubicBezTo>
                    <a:pt x="0" y="214"/>
                    <a:pt x="214" y="0"/>
                    <a:pt x="479" y="0"/>
                  </a:cubicBezTo>
                  <a:cubicBezTo>
                    <a:pt x="745" y="0"/>
                    <a:pt x="959" y="214"/>
                    <a:pt x="959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E821AEC0-B07B-4385-B8C0-63F0DF350B9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378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F6C47BB6-8E1A-4713-87AE-0BEDA08993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883" y="2341"/>
              <a:ext cx="1505" cy="1504"/>
            </a:xfrm>
            <a:custGeom>
              <a:avLst/>
              <a:gdLst>
                <a:gd name="T0" fmla="*/ 960 w 960"/>
                <a:gd name="T1" fmla="*/ 480 h 960"/>
                <a:gd name="T2" fmla="*/ 960 w 960"/>
                <a:gd name="T3" fmla="*/ 480 h 960"/>
                <a:gd name="T4" fmla="*/ 480 w 960"/>
                <a:gd name="T5" fmla="*/ 960 h 960"/>
                <a:gd name="T6" fmla="*/ 0 w 960"/>
                <a:gd name="T7" fmla="*/ 480 h 960"/>
                <a:gd name="T8" fmla="*/ 480 w 960"/>
                <a:gd name="T9" fmla="*/ 0 h 960"/>
                <a:gd name="T10" fmla="*/ 960 w 960"/>
                <a:gd name="T11" fmla="*/ 48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0" h="960">
                  <a:moveTo>
                    <a:pt x="960" y="480"/>
                  </a:moveTo>
                  <a:lnTo>
                    <a:pt x="960" y="480"/>
                  </a:lnTo>
                  <a:cubicBezTo>
                    <a:pt x="960" y="745"/>
                    <a:pt x="746" y="960"/>
                    <a:pt x="480" y="960"/>
                  </a:cubicBezTo>
                  <a:cubicBezTo>
                    <a:pt x="215" y="960"/>
                    <a:pt x="0" y="745"/>
                    <a:pt x="0" y="480"/>
                  </a:cubicBezTo>
                  <a:cubicBezTo>
                    <a:pt x="0" y="214"/>
                    <a:pt x="215" y="0"/>
                    <a:pt x="480" y="0"/>
                  </a:cubicBezTo>
                  <a:cubicBezTo>
                    <a:pt x="746" y="0"/>
                    <a:pt x="960" y="214"/>
                    <a:pt x="960" y="480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270389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2DBA39E-56F5-BC41-88A8-C93F16A84D6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191000" y="0"/>
            <a:ext cx="8001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tx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tx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tx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B9A73854-B123-A943-AE19-28ADB1BED49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5224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PAGE 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0A68A428-BAF3-514A-BD02-2396365EE3F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F3524E7-4CDC-944D-AA11-FA206C0D28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4326" y="341313"/>
            <a:ext cx="3760787" cy="1141412"/>
          </a:xfrm>
        </p:spPr>
        <p:txBody>
          <a:bodyPr/>
          <a:lstStyle>
            <a:lvl1pPr marL="242888" indent="-227013">
              <a:lnSpc>
                <a:spcPts val="4200"/>
              </a:lnSpc>
              <a:tabLst/>
              <a:defRPr sz="3200" cap="none" baseline="0">
                <a:solidFill>
                  <a:schemeClr val="bg1"/>
                </a:solidFill>
              </a:defRPr>
            </a:lvl1pPr>
            <a:lvl2pPr marL="242888" indent="0">
              <a:spcBef>
                <a:spcPts val="600"/>
              </a:spcBef>
              <a:buFontTx/>
              <a:buNone/>
              <a:tabLst/>
              <a:defRPr sz="1400" b="1" cap="all" baseline="0">
                <a:solidFill>
                  <a:schemeClr val="bg1"/>
                </a:solidFill>
              </a:defRPr>
            </a:lvl2pPr>
            <a:lvl3pPr marL="242888" indent="0">
              <a:buFontTx/>
              <a:buNone/>
              <a:tabLst/>
              <a:defRPr sz="1400" cap="all" baseline="0">
                <a:solidFill>
                  <a:schemeClr val="bg1"/>
                </a:solidFill>
              </a:defRPr>
            </a:lvl3pPr>
            <a:lvl4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4pPr>
            <a:lvl5pPr marL="17463" indent="0">
              <a:buFontTx/>
              <a:buNone/>
              <a:tabLst/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“	Quote</a:t>
            </a:r>
          </a:p>
          <a:p>
            <a:pPr lvl="1"/>
            <a:r>
              <a:rPr lang="en-US"/>
              <a:t>Name</a:t>
            </a:r>
          </a:p>
          <a:p>
            <a:pPr lvl="2"/>
            <a:r>
              <a:rPr lang="en-US"/>
              <a:t>title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8A9B9B-B774-F84D-9A19-C9EDEEAC97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522E1C-1301-0448-B26E-22AB81CB01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7285" y="5187550"/>
            <a:ext cx="863600" cy="863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B95-5454-0F45-91FC-4B9C3F2E565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3224893"/>
            <a:ext cx="864453" cy="8644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8DF3E4-C99C-F54D-9967-C9859511BC0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4070" y="1302004"/>
            <a:ext cx="855663" cy="855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3C10FF9-D064-E549-8FFE-2967DFB3D6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7519" y="5232181"/>
            <a:ext cx="849311" cy="8493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DCF404A-CD11-014B-850A-0DEFD74DCA0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118" y="1287463"/>
            <a:ext cx="849312" cy="8493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4D75CB-2025-994D-A230-C5B351D7637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1015091" y="4229836"/>
            <a:ext cx="847725" cy="8477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6F0B838-2D08-FB4F-8A7C-9A51932B636B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58347" y="292894"/>
            <a:ext cx="869156" cy="8691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00B4217-3240-DA45-9B16-53450D607F5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4113" y="2262188"/>
            <a:ext cx="847725" cy="847725"/>
          </a:xfrm>
          <a:prstGeom prst="rect">
            <a:avLst/>
          </a:prstGeom>
        </p:spPr>
      </p:pic>
      <p:pic>
        <p:nvPicPr>
          <p:cNvPr id="18" name="Picture 17" descr="A close up of a logo&#10;&#10;Description automatically generated">
            <a:extLst>
              <a:ext uri="{FF2B5EF4-FFF2-40B4-BE49-F238E27FC236}">
                <a16:creationId xmlns:a16="http://schemas.microsoft.com/office/drawing/2014/main" id="{6886B27C-881A-2840-AA67-6F28BBD6CBAD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6009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BLUE MULTI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4842891" cy="961962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Thank you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A42439-A9CE-0B42-AF84-203A508965B7}"/>
              </a:ext>
            </a:extLst>
          </p:cNvPr>
          <p:cNvSpPr/>
          <p:nvPr userDrawn="1"/>
        </p:nvSpPr>
        <p:spPr>
          <a:xfrm>
            <a:off x="0" y="6080499"/>
            <a:ext cx="764088" cy="764088"/>
          </a:xfrm>
          <a:prstGeom prst="rect">
            <a:avLst/>
          </a:prstGeom>
          <a:solidFill>
            <a:srgbClr val="06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7D827-D31E-AE44-AD3E-AE621346A3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589" y="6248181"/>
            <a:ext cx="411480" cy="4114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26915" y="3253101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250" y="2252663"/>
            <a:ext cx="864453" cy="8644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6576" y="4198938"/>
            <a:ext cx="847725" cy="8477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2252663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526" y="4231936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2682" y="258988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90" y="5195488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7165" y="3232152"/>
            <a:ext cx="849311" cy="84931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FA4EF2AE-B99C-A040-A78B-F57F39D8501E}"/>
              </a:ext>
            </a:extLst>
          </p:cNvPr>
          <p:cNvSpPr/>
          <p:nvPr userDrawn="1"/>
        </p:nvSpPr>
        <p:spPr>
          <a:xfrm>
            <a:off x="16606" y="6093912"/>
            <a:ext cx="1032112" cy="764088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BE85A7E4-2FFE-0946-A6A4-F5850AC16E7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0516" y="5175477"/>
            <a:ext cx="854075" cy="854075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A90BBA-61FE-FC47-9A99-54BEB00FC5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4325" y="5081588"/>
            <a:ext cx="4740275" cy="1012825"/>
          </a:xfrm>
        </p:spPr>
        <p:txBody>
          <a:bodyPr/>
          <a:lstStyle>
            <a:lvl1pPr>
              <a:spcBef>
                <a:spcPts val="0"/>
              </a:spcBef>
              <a:defRPr sz="1400" cap="all" baseline="0">
                <a:solidFill>
                  <a:schemeClr val="bg1"/>
                </a:solidFill>
              </a:defRPr>
            </a:lvl1pPr>
            <a:lvl2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2pPr>
            <a:lvl3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3pPr>
            <a:lvl4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4pPr>
            <a:lvl5pPr marL="12700" indent="0">
              <a:buFontTx/>
              <a:buNone/>
              <a:tabLst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7" name="Picture 16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BBF39CD-4FE4-4991-90D4-D00E3215212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" y="1"/>
            <a:ext cx="3475403" cy="158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531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DETERMINATI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DETERMINATION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981A9E2-17C2-BC46-8432-722BE0041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141466" y="323291"/>
            <a:ext cx="5721350" cy="572135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MI RGB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16 June 2021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Q2 All Hands 2021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3FCEF-5573-7E43-8272-70C9D66591D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CA7FC9E-D21E-0842-B9A4-C1381DD0D750}"/>
              </a:ext>
            </a:extLst>
          </p:cNvPr>
          <p:cNvSpPr/>
          <p:nvPr userDrawn="1"/>
        </p:nvSpPr>
        <p:spPr>
          <a:xfrm>
            <a:off x="8089897" y="1287463"/>
            <a:ext cx="2801941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VIOLET</a:t>
            </a:r>
          </a:p>
          <a:p>
            <a:pPr algn="l"/>
            <a:r>
              <a:rPr lang="en-US" sz="1800" b="1"/>
              <a:t>79</a:t>
            </a:r>
            <a:r>
              <a:rPr lang="en-US" sz="1800"/>
              <a:t>  /  </a:t>
            </a:r>
            <a:r>
              <a:rPr lang="en-US" sz="1800" b="1"/>
              <a:t>23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A261B9-ADC3-7D43-A0C2-8F1E9644156B}"/>
              </a:ext>
            </a:extLst>
          </p:cNvPr>
          <p:cNvSpPr/>
          <p:nvPr userDrawn="1"/>
        </p:nvSpPr>
        <p:spPr>
          <a:xfrm>
            <a:off x="8089897" y="2252663"/>
            <a:ext cx="2809876" cy="863600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VIOLET</a:t>
            </a:r>
          </a:p>
          <a:p>
            <a:pPr algn="l"/>
            <a:r>
              <a:rPr lang="en-US" sz="1800" b="1"/>
              <a:t>43</a:t>
            </a:r>
            <a:r>
              <a:rPr lang="en-US" sz="1800"/>
              <a:t>  /  </a:t>
            </a:r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140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05E0A6B-1DE3-8942-9126-297061B387D2}"/>
              </a:ext>
            </a:extLst>
          </p:cNvPr>
          <p:cNvSpPr/>
          <p:nvPr userDrawn="1"/>
        </p:nvSpPr>
        <p:spPr>
          <a:xfrm>
            <a:off x="8097838" y="3233738"/>
            <a:ext cx="2809876" cy="846137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VIOLET</a:t>
            </a:r>
          </a:p>
          <a:p>
            <a:pPr algn="l"/>
            <a:r>
              <a:rPr lang="en-US" sz="1800" b="1"/>
              <a:t>138</a:t>
            </a:r>
            <a:r>
              <a:rPr lang="en-US" sz="1800"/>
              <a:t>  /  </a:t>
            </a:r>
            <a:r>
              <a:rPr lang="en-US" sz="1800" b="1"/>
              <a:t>102</a:t>
            </a:r>
            <a:r>
              <a:rPr lang="en-US" sz="1800"/>
              <a:t>  /  </a:t>
            </a:r>
            <a:r>
              <a:rPr lang="en-US" sz="1800" b="1"/>
              <a:t>196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F37323-D8AF-604E-8FF2-9AAD1275006C}"/>
              </a:ext>
            </a:extLst>
          </p:cNvPr>
          <p:cNvSpPr/>
          <p:nvPr userDrawn="1"/>
        </p:nvSpPr>
        <p:spPr>
          <a:xfrm>
            <a:off x="8097837" y="4194020"/>
            <a:ext cx="2794001" cy="855043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VIOLET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196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227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62AEF3-06EF-774F-8498-183D41E71AE0}"/>
              </a:ext>
            </a:extLst>
          </p:cNvPr>
          <p:cNvSpPr/>
          <p:nvPr userDrawn="1"/>
        </p:nvSpPr>
        <p:spPr>
          <a:xfrm>
            <a:off x="314325" y="1287463"/>
            <a:ext cx="2787650" cy="846137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TANGERINE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97</a:t>
            </a:r>
            <a:r>
              <a:rPr lang="en-US" sz="1800"/>
              <a:t>  /  </a:t>
            </a:r>
            <a:r>
              <a:rPr lang="en-US" sz="1800" b="1"/>
              <a:t>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BADEB17-94FF-E548-B97A-16818CD14EC9}"/>
              </a:ext>
            </a:extLst>
          </p:cNvPr>
          <p:cNvSpPr/>
          <p:nvPr userDrawn="1"/>
        </p:nvSpPr>
        <p:spPr>
          <a:xfrm>
            <a:off x="314325" y="2252663"/>
            <a:ext cx="2787650" cy="863600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TANGERINE</a:t>
            </a:r>
          </a:p>
          <a:p>
            <a:pPr algn="l"/>
            <a:r>
              <a:rPr lang="en-US" sz="1800" b="1"/>
              <a:t>221</a:t>
            </a:r>
            <a:r>
              <a:rPr lang="en-US" sz="1800"/>
              <a:t>  /  </a:t>
            </a:r>
            <a:r>
              <a:rPr lang="en-US" sz="1800" b="1"/>
              <a:t>49</a:t>
            </a:r>
            <a:r>
              <a:rPr lang="en-US" sz="1800"/>
              <a:t>  /  </a:t>
            </a:r>
            <a:r>
              <a:rPr lang="en-US" sz="1800" b="1"/>
              <a:t>11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E6301F3-2A0E-1D4A-92D3-8186F8681165}"/>
              </a:ext>
            </a:extLst>
          </p:cNvPr>
          <p:cNvSpPr/>
          <p:nvPr userDrawn="1"/>
        </p:nvSpPr>
        <p:spPr>
          <a:xfrm>
            <a:off x="314325" y="3235326"/>
            <a:ext cx="2787650" cy="846137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TANGRINE</a:t>
            </a:r>
          </a:p>
          <a:p>
            <a:pPr algn="l"/>
            <a:r>
              <a:rPr lang="en-US" sz="1800" b="1"/>
              <a:t>255</a:t>
            </a:r>
            <a:r>
              <a:rPr lang="en-US" sz="1800"/>
              <a:t>  /  </a:t>
            </a:r>
            <a:r>
              <a:rPr lang="en-US" sz="1800" b="1"/>
              <a:t>148</a:t>
            </a:r>
            <a:r>
              <a:rPr lang="en-US" sz="1800"/>
              <a:t>  /  </a:t>
            </a:r>
            <a:r>
              <a:rPr lang="en-US" sz="1800" b="1"/>
              <a:t>97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551547C-C161-5F48-BDAC-1F1EFD24AE21}"/>
              </a:ext>
            </a:extLst>
          </p:cNvPr>
          <p:cNvSpPr/>
          <p:nvPr userDrawn="1"/>
        </p:nvSpPr>
        <p:spPr>
          <a:xfrm>
            <a:off x="314325" y="4194280"/>
            <a:ext cx="2787650" cy="863601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TANGERINE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201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176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96CA985-13CB-2749-9593-531A5F61859C}"/>
              </a:ext>
            </a:extLst>
          </p:cNvPr>
          <p:cNvSpPr/>
          <p:nvPr userDrawn="1"/>
        </p:nvSpPr>
        <p:spPr>
          <a:xfrm>
            <a:off x="4190999" y="1287463"/>
            <a:ext cx="2809875" cy="846137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AQUA</a:t>
            </a:r>
          </a:p>
          <a:p>
            <a:pPr algn="l"/>
            <a:r>
              <a:rPr lang="en-US" sz="1800" b="1"/>
              <a:t>5</a:t>
            </a:r>
            <a:r>
              <a:rPr lang="en-US" sz="1800"/>
              <a:t>  /  </a:t>
            </a:r>
            <a:r>
              <a:rPr lang="en-US" sz="1800" b="1"/>
              <a:t>191</a:t>
            </a:r>
            <a:r>
              <a:rPr lang="en-US" sz="1800"/>
              <a:t>  /  </a:t>
            </a:r>
            <a:r>
              <a:rPr lang="en-US" sz="1800" b="1"/>
              <a:t>224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69A89E-34CE-C740-B050-0BDE98D1DC38}"/>
              </a:ext>
            </a:extLst>
          </p:cNvPr>
          <p:cNvSpPr/>
          <p:nvPr userDrawn="1"/>
        </p:nvSpPr>
        <p:spPr>
          <a:xfrm>
            <a:off x="4191000" y="2252663"/>
            <a:ext cx="2809876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DARK AQUA</a:t>
            </a:r>
          </a:p>
          <a:p>
            <a:pPr algn="l"/>
            <a:r>
              <a:rPr lang="en-US" sz="1800" b="1"/>
              <a:t>0</a:t>
            </a:r>
            <a:r>
              <a:rPr lang="en-US" sz="1800"/>
              <a:t>  /  </a:t>
            </a:r>
            <a:r>
              <a:rPr lang="en-US" sz="1800" b="1"/>
              <a:t>128</a:t>
            </a:r>
            <a:r>
              <a:rPr lang="en-US" sz="1800"/>
              <a:t>  /  </a:t>
            </a:r>
            <a:r>
              <a:rPr lang="en-US" sz="1800" b="1"/>
              <a:t>168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5BD599D-BD2F-634C-81A9-D0D58E47B24F}"/>
              </a:ext>
            </a:extLst>
          </p:cNvPr>
          <p:cNvSpPr/>
          <p:nvPr userDrawn="1"/>
        </p:nvSpPr>
        <p:spPr>
          <a:xfrm>
            <a:off x="4191000" y="3235326"/>
            <a:ext cx="2809876" cy="863600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/>
              <a:t>MID AQUA</a:t>
            </a:r>
          </a:p>
          <a:p>
            <a:pPr algn="l"/>
            <a:r>
              <a:rPr lang="en-US" sz="1800" b="1"/>
              <a:t>89</a:t>
            </a:r>
            <a:r>
              <a:rPr lang="en-US" sz="1800"/>
              <a:t>  /  </a:t>
            </a:r>
            <a:r>
              <a:rPr lang="en-US" sz="1800" b="1"/>
              <a:t>212</a:t>
            </a:r>
            <a:r>
              <a:rPr lang="en-US" sz="1800"/>
              <a:t>  /  </a:t>
            </a:r>
            <a:r>
              <a:rPr lang="en-US" sz="1800" b="1"/>
              <a:t>235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45F7047-EDC6-C34C-BC89-12A5B602FFA9}"/>
              </a:ext>
            </a:extLst>
          </p:cNvPr>
          <p:cNvSpPr/>
          <p:nvPr userDrawn="1"/>
        </p:nvSpPr>
        <p:spPr>
          <a:xfrm>
            <a:off x="4191001" y="4217989"/>
            <a:ext cx="2809873" cy="831074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LIGHT AQUA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171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232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11FCDB0-D573-CD46-8B3D-E23EAD152EEE}"/>
              </a:ext>
            </a:extLst>
          </p:cNvPr>
          <p:cNvSpPr/>
          <p:nvPr userDrawn="1"/>
        </p:nvSpPr>
        <p:spPr>
          <a:xfrm>
            <a:off x="8097837" y="5192007"/>
            <a:ext cx="2794001" cy="846137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VIOLET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229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220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242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86D8B3C-DBF9-9F49-B806-74219B2B2572}"/>
              </a:ext>
            </a:extLst>
          </p:cNvPr>
          <p:cNvSpPr/>
          <p:nvPr userDrawn="1"/>
        </p:nvSpPr>
        <p:spPr>
          <a:xfrm>
            <a:off x="314325" y="5181600"/>
            <a:ext cx="2787650" cy="856544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 spc="0">
                <a:solidFill>
                  <a:schemeClr val="tx1"/>
                </a:solidFill>
              </a:rPr>
              <a:t>TANGERINE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255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231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219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35BA44-78E2-0B48-A9DB-999F6BA91E7C}"/>
              </a:ext>
            </a:extLst>
          </p:cNvPr>
          <p:cNvSpPr/>
          <p:nvPr userDrawn="1"/>
        </p:nvSpPr>
        <p:spPr>
          <a:xfrm>
            <a:off x="4191000" y="5181599"/>
            <a:ext cx="2809874" cy="856545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r>
              <a:rPr lang="en-US" sz="1400">
                <a:solidFill>
                  <a:schemeClr val="tx1"/>
                </a:solidFill>
              </a:rPr>
              <a:t>AQUA BACKGROUND</a:t>
            </a:r>
          </a:p>
          <a:p>
            <a:pPr algn="l"/>
            <a:r>
              <a:rPr lang="en-US" sz="1800" b="1">
                <a:solidFill>
                  <a:schemeClr val="tx1"/>
                </a:solidFill>
              </a:rPr>
              <a:t>218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245</a:t>
            </a:r>
            <a:r>
              <a:rPr lang="en-US" sz="1800">
                <a:solidFill>
                  <a:schemeClr val="tx1"/>
                </a:solidFill>
              </a:rPr>
              <a:t>  /  </a:t>
            </a:r>
            <a:r>
              <a:rPr lang="en-US" sz="1800" b="1">
                <a:solidFill>
                  <a:schemeClr val="tx1"/>
                </a:solidFill>
              </a:rPr>
              <a:t>250</a:t>
            </a:r>
          </a:p>
        </p:txBody>
      </p: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DDFA81B-362F-C744-8D4F-DBC10C5B10B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3F564D1-5342-4E4E-9F30-FF25D8C92B24}"/>
              </a:ext>
            </a:extLst>
          </p:cNvPr>
          <p:cNvSpPr txBox="1"/>
          <p:nvPr userDrawn="1"/>
        </p:nvSpPr>
        <p:spPr>
          <a:xfrm>
            <a:off x="314325" y="307975"/>
            <a:ext cx="11558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PMI RGB COLOR PALETTE</a:t>
            </a:r>
          </a:p>
          <a:p>
            <a:r>
              <a:rPr lang="en-US"/>
              <a:t>To quickly select a color you may copy and paste a color square or use the eyedropper.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4805AAD-A141-EC4A-845B-673261D4FC5B}"/>
              </a:ext>
            </a:extLst>
          </p:cNvPr>
          <p:cNvSpPr/>
          <p:nvPr userDrawn="1"/>
        </p:nvSpPr>
        <p:spPr>
          <a:xfrm>
            <a:off x="3225800" y="1287463"/>
            <a:ext cx="852219" cy="863601"/>
          </a:xfrm>
          <a:prstGeom prst="rect">
            <a:avLst/>
          </a:prstGeom>
          <a:solidFill>
            <a:srgbClr val="FF610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772C7E-7AE5-6D42-9556-D2AB8C468063}"/>
              </a:ext>
            </a:extLst>
          </p:cNvPr>
          <p:cNvSpPr/>
          <p:nvPr userDrawn="1"/>
        </p:nvSpPr>
        <p:spPr>
          <a:xfrm>
            <a:off x="3225799" y="2268537"/>
            <a:ext cx="852219" cy="847725"/>
          </a:xfrm>
          <a:prstGeom prst="rect">
            <a:avLst/>
          </a:prstGeom>
          <a:solidFill>
            <a:srgbClr val="DD30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B46D55C-0BA0-2D4A-B124-85F898C5AD94}"/>
              </a:ext>
            </a:extLst>
          </p:cNvPr>
          <p:cNvSpPr/>
          <p:nvPr userDrawn="1"/>
        </p:nvSpPr>
        <p:spPr>
          <a:xfrm>
            <a:off x="3225799" y="3248800"/>
            <a:ext cx="852219" cy="847725"/>
          </a:xfrm>
          <a:prstGeom prst="rect">
            <a:avLst/>
          </a:prstGeom>
          <a:solidFill>
            <a:srgbClr val="FF94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B6B7586-4096-614D-A83C-43B83BE0F580}"/>
              </a:ext>
            </a:extLst>
          </p:cNvPr>
          <p:cNvSpPr/>
          <p:nvPr userDrawn="1"/>
        </p:nvSpPr>
        <p:spPr>
          <a:xfrm>
            <a:off x="3225799" y="4198938"/>
            <a:ext cx="852219" cy="889070"/>
          </a:xfrm>
          <a:prstGeom prst="rect">
            <a:avLst/>
          </a:prstGeom>
          <a:solidFill>
            <a:srgbClr val="FFC9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6079991-12C3-D647-AD32-059D91118FAF}"/>
              </a:ext>
            </a:extLst>
          </p:cNvPr>
          <p:cNvSpPr/>
          <p:nvPr userDrawn="1"/>
        </p:nvSpPr>
        <p:spPr>
          <a:xfrm>
            <a:off x="3225799" y="5181599"/>
            <a:ext cx="852219" cy="856545"/>
          </a:xfrm>
          <a:prstGeom prst="rect">
            <a:avLst/>
          </a:prstGeom>
          <a:solidFill>
            <a:srgbClr val="FFE7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412A59A-4BD5-6049-98CC-8C0A8CFCA00A}"/>
              </a:ext>
            </a:extLst>
          </p:cNvPr>
          <p:cNvSpPr/>
          <p:nvPr userDrawn="1"/>
        </p:nvSpPr>
        <p:spPr>
          <a:xfrm>
            <a:off x="7124699" y="1287463"/>
            <a:ext cx="872769" cy="863601"/>
          </a:xfrm>
          <a:prstGeom prst="rect">
            <a:avLst/>
          </a:prstGeom>
          <a:solidFill>
            <a:srgbClr val="05BF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8F79B83B-7D20-F446-8390-380F236539CE}"/>
              </a:ext>
            </a:extLst>
          </p:cNvPr>
          <p:cNvSpPr/>
          <p:nvPr userDrawn="1"/>
        </p:nvSpPr>
        <p:spPr>
          <a:xfrm>
            <a:off x="7124699" y="2252663"/>
            <a:ext cx="872769" cy="863600"/>
          </a:xfrm>
          <a:prstGeom prst="rect">
            <a:avLst/>
          </a:prstGeom>
          <a:solidFill>
            <a:srgbClr val="0080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2E34087-F63C-6548-840E-9A07659253FB}"/>
              </a:ext>
            </a:extLst>
          </p:cNvPr>
          <p:cNvSpPr/>
          <p:nvPr userDrawn="1"/>
        </p:nvSpPr>
        <p:spPr>
          <a:xfrm>
            <a:off x="7124699" y="3233738"/>
            <a:ext cx="872769" cy="847725"/>
          </a:xfrm>
          <a:prstGeom prst="rect">
            <a:avLst/>
          </a:prstGeom>
          <a:solidFill>
            <a:srgbClr val="59D4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EE36593-1981-9C4C-B82F-F4B1860EEB88}"/>
              </a:ext>
            </a:extLst>
          </p:cNvPr>
          <p:cNvSpPr/>
          <p:nvPr userDrawn="1"/>
        </p:nvSpPr>
        <p:spPr>
          <a:xfrm>
            <a:off x="7124699" y="4198938"/>
            <a:ext cx="872769" cy="863600"/>
          </a:xfrm>
          <a:prstGeom prst="rect">
            <a:avLst/>
          </a:prstGeom>
          <a:solidFill>
            <a:srgbClr val="ABE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557D99B-5237-9A4B-A84C-685716B53561}"/>
              </a:ext>
            </a:extLst>
          </p:cNvPr>
          <p:cNvSpPr/>
          <p:nvPr userDrawn="1"/>
        </p:nvSpPr>
        <p:spPr>
          <a:xfrm>
            <a:off x="7124699" y="5174543"/>
            <a:ext cx="872769" cy="861133"/>
          </a:xfrm>
          <a:prstGeom prst="rect">
            <a:avLst/>
          </a:prstGeom>
          <a:solidFill>
            <a:srgbClr val="DAF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ADD6D23-F58E-E143-B31D-65A2D038597D}"/>
              </a:ext>
            </a:extLst>
          </p:cNvPr>
          <p:cNvSpPr/>
          <p:nvPr userDrawn="1"/>
        </p:nvSpPr>
        <p:spPr>
          <a:xfrm>
            <a:off x="11017250" y="1287463"/>
            <a:ext cx="860907" cy="846137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82EFD9D-14EF-AF43-B60C-0ACBA98784A5}"/>
              </a:ext>
            </a:extLst>
          </p:cNvPr>
          <p:cNvSpPr/>
          <p:nvPr userDrawn="1"/>
        </p:nvSpPr>
        <p:spPr>
          <a:xfrm>
            <a:off x="11017250" y="2237599"/>
            <a:ext cx="860907" cy="878664"/>
          </a:xfrm>
          <a:prstGeom prst="rect">
            <a:avLst/>
          </a:prstGeom>
          <a:solidFill>
            <a:srgbClr val="2B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0C40295-6693-8941-A3A2-9ECBA9E23AF8}"/>
              </a:ext>
            </a:extLst>
          </p:cNvPr>
          <p:cNvSpPr/>
          <p:nvPr userDrawn="1"/>
        </p:nvSpPr>
        <p:spPr>
          <a:xfrm>
            <a:off x="11017250" y="3233738"/>
            <a:ext cx="860907" cy="847725"/>
          </a:xfrm>
          <a:prstGeom prst="rect">
            <a:avLst/>
          </a:prstGeom>
          <a:solidFill>
            <a:srgbClr val="8A66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latin typeface="GT Pressura Mono Bold" panose="02000506020000020004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CFABA0B-5006-F445-BD23-4D781A964994}"/>
              </a:ext>
            </a:extLst>
          </p:cNvPr>
          <p:cNvSpPr/>
          <p:nvPr userDrawn="1"/>
        </p:nvSpPr>
        <p:spPr>
          <a:xfrm>
            <a:off x="11017250" y="4198938"/>
            <a:ext cx="860907" cy="863600"/>
          </a:xfrm>
          <a:prstGeom prst="rect">
            <a:avLst/>
          </a:prstGeom>
          <a:solidFill>
            <a:srgbClr val="C4B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F11402F-669D-AD48-BF89-6A829342B32A}"/>
              </a:ext>
            </a:extLst>
          </p:cNvPr>
          <p:cNvSpPr/>
          <p:nvPr userDrawn="1"/>
        </p:nvSpPr>
        <p:spPr>
          <a:xfrm>
            <a:off x="11017250" y="5174544"/>
            <a:ext cx="860907" cy="861132"/>
          </a:xfrm>
          <a:prstGeom prst="rect">
            <a:avLst/>
          </a:prstGeom>
          <a:solidFill>
            <a:srgbClr val="E5DC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l"/>
            <a:endParaRPr lang="en-US" sz="1800" b="1">
              <a:solidFill>
                <a:schemeClr val="tx1"/>
              </a:solidFill>
              <a:latin typeface="GT Pressura Mono Bold" panose="0200050602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25514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OUTCOMES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21350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OUTCOMES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17D4B4-32E3-1249-8EDD-E372399E7D6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74ADDD59-8A04-E04F-9D0B-CD12C024D10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A775A6C-09CC-3043-A416-0769853923B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1563" y="323291"/>
            <a:ext cx="5721350" cy="57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46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AQUA PATTER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9184" y="3236976"/>
            <a:ext cx="5707343" cy="2387600"/>
          </a:xfrm>
        </p:spPr>
        <p:txBody>
          <a:bodyPr anchor="t" anchorCtr="0"/>
          <a:lstStyle>
            <a:lvl1pPr algn="l">
              <a:lnSpc>
                <a:spcPts val="5000"/>
              </a:lnSpc>
              <a:defRPr sz="400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Divider aqua pattern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552173-E8D3-4B4D-8AD0-7DCDFD3AE6A1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C32C4C2-5012-8A4E-9976-D06B71975E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44113" y="2266214"/>
            <a:ext cx="863600" cy="86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127EC68-2C75-BA45-9985-62B9AA9620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155474" y="4198938"/>
            <a:ext cx="864453" cy="8644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26F4148-A6EF-0B41-BA3C-1DBDAAEC3C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3" y="2252663"/>
            <a:ext cx="855663" cy="85566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537E7A-1C25-2C41-A190-05050CC53E0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180013" y="307975"/>
            <a:ext cx="847725" cy="8477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220902C-155B-D849-ACE7-AE85807C1B5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124699" y="5195489"/>
            <a:ext cx="849311" cy="84931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977E99-4A69-794B-BD3C-48DA4888475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128384" y="307975"/>
            <a:ext cx="854075" cy="85407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CE4EE1B-2FEB-154C-8F29-E45EE5E328D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lum bright="100000"/>
          </a:blip>
          <a:stretch>
            <a:fillRect/>
          </a:stretch>
        </p:blipFill>
        <p:spPr>
          <a:xfrm>
            <a:off x="11041203" y="1287463"/>
            <a:ext cx="849312" cy="84931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2EE7049-3688-B94D-848E-9AB6B82282D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lum bright="100000"/>
          </a:blip>
          <a:stretch>
            <a:fillRect/>
          </a:stretch>
        </p:blipFill>
        <p:spPr>
          <a:xfrm>
            <a:off x="8087519" y="3212307"/>
            <a:ext cx="869156" cy="86915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15D96E2-281C-3F46-8843-E17D1E113E7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78912" y="4214813"/>
            <a:ext cx="847725" cy="8477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7E8B41F-2066-2542-8B55-00B3A99114F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044068" y="3232465"/>
            <a:ext cx="849311" cy="8493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E6544F6-B72E-C748-B9C0-4584A6B4220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126259" y="2245832"/>
            <a:ext cx="847725" cy="847725"/>
          </a:xfrm>
          <a:prstGeom prst="rect">
            <a:avLst/>
          </a:prstGeom>
        </p:spPr>
      </p:pic>
      <p:pic>
        <p:nvPicPr>
          <p:cNvPr id="24" name="Picture 23" descr="A close up of a sign&#10;&#10;Description automatically generated">
            <a:extLst>
              <a:ext uri="{FF2B5EF4-FFF2-40B4-BE49-F238E27FC236}">
                <a16:creationId xmlns:a16="http://schemas.microsoft.com/office/drawing/2014/main" id="{0E2AAD1B-D4F7-A546-8ACD-0B155921653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19456" y="6245352"/>
            <a:ext cx="411480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9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8.xml"/><Relationship Id="rId18" Type="http://schemas.openxmlformats.org/officeDocument/2006/relationships/slideLayout" Target="../slideLayouts/slideLayout53.xml"/><Relationship Id="rId26" Type="http://schemas.openxmlformats.org/officeDocument/2006/relationships/slideLayout" Target="../slideLayouts/slideLayout61.xml"/><Relationship Id="rId3" Type="http://schemas.openxmlformats.org/officeDocument/2006/relationships/slideLayout" Target="../slideLayouts/slideLayout38.xml"/><Relationship Id="rId21" Type="http://schemas.openxmlformats.org/officeDocument/2006/relationships/slideLayout" Target="../slideLayouts/slideLayout56.xml"/><Relationship Id="rId34" Type="http://schemas.openxmlformats.org/officeDocument/2006/relationships/slideLayout" Target="../slideLayouts/slideLayout69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52.xml"/><Relationship Id="rId25" Type="http://schemas.openxmlformats.org/officeDocument/2006/relationships/slideLayout" Target="../slideLayouts/slideLayout60.xml"/><Relationship Id="rId3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55.xml"/><Relationship Id="rId29" Type="http://schemas.openxmlformats.org/officeDocument/2006/relationships/slideLayout" Target="../slideLayouts/slideLayout64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24" Type="http://schemas.openxmlformats.org/officeDocument/2006/relationships/slideLayout" Target="../slideLayouts/slideLayout59.xml"/><Relationship Id="rId32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23" Type="http://schemas.openxmlformats.org/officeDocument/2006/relationships/slideLayout" Target="../slideLayouts/slideLayout58.xml"/><Relationship Id="rId28" Type="http://schemas.openxmlformats.org/officeDocument/2006/relationships/slideLayout" Target="../slideLayouts/slideLayout63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45.xml"/><Relationship Id="rId19" Type="http://schemas.openxmlformats.org/officeDocument/2006/relationships/slideLayout" Target="../slideLayouts/slideLayout54.xml"/><Relationship Id="rId31" Type="http://schemas.openxmlformats.org/officeDocument/2006/relationships/slideLayout" Target="../slideLayouts/slideLayout66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Relationship Id="rId22" Type="http://schemas.openxmlformats.org/officeDocument/2006/relationships/slideLayout" Target="../slideLayouts/slideLayout57.xml"/><Relationship Id="rId27" Type="http://schemas.openxmlformats.org/officeDocument/2006/relationships/slideLayout" Target="../slideLayouts/slideLayout62.xml"/><Relationship Id="rId30" Type="http://schemas.openxmlformats.org/officeDocument/2006/relationships/slideLayout" Target="../slideLayouts/slideLayout65.xml"/><Relationship Id="rId35" Type="http://schemas.openxmlformats.org/officeDocument/2006/relationships/slideLayout" Target="../slideLayouts/slideLayout70.xml"/><Relationship Id="rId8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408B322-4539-3841-8FEC-C8BFD8B08418}" type="datetime3">
              <a:rPr lang="en-US" smtClean="0"/>
              <a:t>28 February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02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86" r:id="rId2"/>
    <p:sldLayoutId id="2147483685" r:id="rId3"/>
    <p:sldLayoutId id="2147483675" r:id="rId4"/>
    <p:sldLayoutId id="2147483687" r:id="rId5"/>
    <p:sldLayoutId id="2147483678" r:id="rId6"/>
    <p:sldLayoutId id="2147483676" r:id="rId7"/>
    <p:sldLayoutId id="2147483688" r:id="rId8"/>
    <p:sldLayoutId id="2147483679" r:id="rId9"/>
    <p:sldLayoutId id="2147483677" r:id="rId10"/>
    <p:sldLayoutId id="2147483689" r:id="rId11"/>
    <p:sldLayoutId id="2147483680" r:id="rId12"/>
    <p:sldLayoutId id="2147483650" r:id="rId13"/>
    <p:sldLayoutId id="2147483652" r:id="rId14"/>
    <p:sldLayoutId id="2147483660" r:id="rId15"/>
    <p:sldLayoutId id="2147483684" r:id="rId16"/>
    <p:sldLayoutId id="2147483661" r:id="rId17"/>
    <p:sldLayoutId id="2147483662" r:id="rId18"/>
    <p:sldLayoutId id="2147483663" r:id="rId19"/>
    <p:sldLayoutId id="2147483664" r:id="rId20"/>
    <p:sldLayoutId id="2147483665" r:id="rId21"/>
    <p:sldLayoutId id="2147483654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55" r:id="rId29"/>
    <p:sldLayoutId id="2147483690" r:id="rId30"/>
    <p:sldLayoutId id="2147483672" r:id="rId31"/>
    <p:sldLayoutId id="2147483681" r:id="rId32"/>
    <p:sldLayoutId id="2147483682" r:id="rId33"/>
    <p:sldLayoutId id="2147483683" r:id="rId34"/>
    <p:sldLayoutId id="2147483674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 userDrawn="1">
          <p15:clr>
            <a:srgbClr val="F26B43"/>
          </p15:clr>
        </p15:guide>
        <p15:guide id="2" orient="horz" pos="194" userDrawn="1">
          <p15:clr>
            <a:srgbClr val="F26B43"/>
          </p15:clr>
        </p15:guide>
        <p15:guide id="3" orient="horz" pos="811" userDrawn="1">
          <p15:clr>
            <a:srgbClr val="F26B43"/>
          </p15:clr>
        </p15:guide>
        <p15:guide id="4" orient="horz" pos="4129" userDrawn="1">
          <p15:clr>
            <a:srgbClr val="F26B43"/>
          </p15:clr>
        </p15:guide>
        <p15:guide id="5" orient="horz" pos="3802" userDrawn="1">
          <p15:clr>
            <a:srgbClr val="F26B43"/>
          </p15:clr>
        </p15:guide>
        <p15:guide id="6" orient="horz" pos="3264" userDrawn="1">
          <p15:clr>
            <a:srgbClr val="F26B43"/>
          </p15:clr>
        </p15:guide>
        <p15:guide id="7" orient="horz" pos="3189" userDrawn="1">
          <p15:clr>
            <a:srgbClr val="F26B43"/>
          </p15:clr>
        </p15:guide>
        <p15:guide id="8" orient="horz" pos="1344" userDrawn="1">
          <p15:clr>
            <a:srgbClr val="F26B43"/>
          </p15:clr>
        </p15:guide>
        <p15:guide id="9" orient="horz" pos="1419" userDrawn="1">
          <p15:clr>
            <a:srgbClr val="F26B43"/>
          </p15:clr>
        </p15:guide>
        <p15:guide id="10" orient="horz" pos="2645" userDrawn="1">
          <p15:clr>
            <a:srgbClr val="F26B43"/>
          </p15:clr>
        </p15:guide>
        <p15:guide id="11" orient="horz" pos="2571" userDrawn="1">
          <p15:clr>
            <a:srgbClr val="F26B43"/>
          </p15:clr>
        </p15:guide>
        <p15:guide id="12" orient="horz" pos="1963" userDrawn="1">
          <p15:clr>
            <a:srgbClr val="F26B43"/>
          </p15:clr>
        </p15:guide>
        <p15:guide id="13" orient="horz" pos="2037" userDrawn="1">
          <p15:clr>
            <a:srgbClr val="F26B43"/>
          </p15:clr>
        </p15:guide>
        <p15:guide id="14" pos="198" userDrawn="1">
          <p15:clr>
            <a:srgbClr val="F26B43"/>
          </p15:clr>
        </p15:guide>
        <p15:guide id="15" pos="7479" userDrawn="1">
          <p15:clr>
            <a:srgbClr val="F26B43"/>
          </p15:clr>
        </p15:guide>
        <p15:guide id="16" pos="6940" userDrawn="1">
          <p15:clr>
            <a:srgbClr val="F26B43"/>
          </p15:clr>
        </p15:guide>
        <p15:guide id="17" pos="6861" userDrawn="1">
          <p15:clr>
            <a:srgbClr val="F26B43"/>
          </p15:clr>
        </p15:guide>
        <p15:guide id="18" pos="728" userDrawn="1">
          <p15:clr>
            <a:srgbClr val="F26B43"/>
          </p15:clr>
        </p15:guide>
        <p15:guide id="19" pos="806" userDrawn="1">
          <p15:clr>
            <a:srgbClr val="F26B43"/>
          </p15:clr>
        </p15:guide>
        <p15:guide id="20" pos="6327" userDrawn="1">
          <p15:clr>
            <a:srgbClr val="F26B43"/>
          </p15:clr>
        </p15:guide>
        <p15:guide id="21" pos="6253" userDrawn="1">
          <p15:clr>
            <a:srgbClr val="F26B43"/>
          </p15:clr>
        </p15:guide>
        <p15:guide id="22" pos="1346" userDrawn="1">
          <p15:clr>
            <a:srgbClr val="F26B43"/>
          </p15:clr>
        </p15:guide>
        <p15:guide id="23" pos="1415" userDrawn="1">
          <p15:clr>
            <a:srgbClr val="F26B43"/>
          </p15:clr>
        </p15:guide>
        <p15:guide id="24" pos="1954" userDrawn="1">
          <p15:clr>
            <a:srgbClr val="F26B43"/>
          </p15:clr>
        </p15:guide>
        <p15:guide id="25" pos="2032" userDrawn="1">
          <p15:clr>
            <a:srgbClr val="F26B43"/>
          </p15:clr>
        </p15:guide>
        <p15:guide id="26" pos="5719" userDrawn="1">
          <p15:clr>
            <a:srgbClr val="F26B43"/>
          </p15:clr>
        </p15:guide>
        <p15:guide id="27" pos="5636" userDrawn="1">
          <p15:clr>
            <a:srgbClr val="F26B43"/>
          </p15:clr>
        </p15:guide>
        <p15:guide id="28" pos="2567" userDrawn="1">
          <p15:clr>
            <a:srgbClr val="F26B43"/>
          </p15:clr>
        </p15:guide>
        <p15:guide id="29" pos="5101" userDrawn="1">
          <p15:clr>
            <a:srgbClr val="F26B43"/>
          </p15:clr>
        </p15:guide>
        <p15:guide id="30" pos="2640" userDrawn="1">
          <p15:clr>
            <a:srgbClr val="F26B43"/>
          </p15:clr>
        </p15:guide>
        <p15:guide id="31" pos="5027" userDrawn="1">
          <p15:clr>
            <a:srgbClr val="F26B43"/>
          </p15:clr>
        </p15:guide>
        <p15:guide id="32" pos="3184" userDrawn="1">
          <p15:clr>
            <a:srgbClr val="F26B43"/>
          </p15:clr>
        </p15:guide>
        <p15:guide id="33" pos="3258" userDrawn="1">
          <p15:clr>
            <a:srgbClr val="F26B43"/>
          </p15:clr>
        </p15:guide>
        <p15:guide id="34" pos="4488" userDrawn="1">
          <p15:clr>
            <a:srgbClr val="F26B43"/>
          </p15:clr>
        </p15:guide>
        <p15:guide id="35" pos="4410" userDrawn="1">
          <p15:clr>
            <a:srgbClr val="F26B43"/>
          </p15:clr>
        </p15:guide>
        <p15:guide id="36" pos="3875" userDrawn="1">
          <p15:clr>
            <a:srgbClr val="F26B43"/>
          </p15:clr>
        </p15:guide>
        <p15:guide id="37" pos="3797" userDrawn="1">
          <p15:clr>
            <a:srgbClr val="F26B43"/>
          </p15:clr>
        </p15:guide>
        <p15:guide id="38" orient="horz" pos="38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4325" y="302839"/>
            <a:ext cx="11558588" cy="37819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4325" y="1640541"/>
            <a:ext cx="11558588" cy="4304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78912" y="6356350"/>
            <a:ext cx="18176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cap="all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16 June 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151562" y="6355977"/>
            <a:ext cx="2795587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Q2 All Hands 2021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5859" y="6356350"/>
            <a:ext cx="407054" cy="198812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973FCEF-5573-7E43-8272-70C9D66591D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061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60000"/>
        <a:buFont typeface="Arial"/>
        <a:buChar char="•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5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93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F610D"/>
        </a:buClr>
        <a:buSzPct val="80000"/>
        <a:buFont typeface="System Font Regular"/>
        <a:buChar char="–"/>
        <a:tabLst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28">
          <p15:clr>
            <a:srgbClr val="F26B43"/>
          </p15:clr>
        </p15:guide>
        <p15:guide id="2" orient="horz" pos="194">
          <p15:clr>
            <a:srgbClr val="F26B43"/>
          </p15:clr>
        </p15:guide>
        <p15:guide id="3" orient="horz" pos="811">
          <p15:clr>
            <a:srgbClr val="F26B43"/>
          </p15:clr>
        </p15:guide>
        <p15:guide id="4" orient="horz" pos="4129">
          <p15:clr>
            <a:srgbClr val="F26B43"/>
          </p15:clr>
        </p15:guide>
        <p15:guide id="5" orient="horz" pos="3802">
          <p15:clr>
            <a:srgbClr val="F26B43"/>
          </p15:clr>
        </p15:guide>
        <p15:guide id="6" orient="horz" pos="3264">
          <p15:clr>
            <a:srgbClr val="F26B43"/>
          </p15:clr>
        </p15:guide>
        <p15:guide id="7" orient="horz" pos="3189">
          <p15:clr>
            <a:srgbClr val="F26B43"/>
          </p15:clr>
        </p15:guide>
        <p15:guide id="8" orient="horz" pos="1344">
          <p15:clr>
            <a:srgbClr val="F26B43"/>
          </p15:clr>
        </p15:guide>
        <p15:guide id="9" orient="horz" pos="1419">
          <p15:clr>
            <a:srgbClr val="F26B43"/>
          </p15:clr>
        </p15:guide>
        <p15:guide id="10" orient="horz" pos="2645">
          <p15:clr>
            <a:srgbClr val="F26B43"/>
          </p15:clr>
        </p15:guide>
        <p15:guide id="11" orient="horz" pos="2571">
          <p15:clr>
            <a:srgbClr val="F26B43"/>
          </p15:clr>
        </p15:guide>
        <p15:guide id="12" orient="horz" pos="1963">
          <p15:clr>
            <a:srgbClr val="F26B43"/>
          </p15:clr>
        </p15:guide>
        <p15:guide id="13" orient="horz" pos="2037">
          <p15:clr>
            <a:srgbClr val="F26B43"/>
          </p15:clr>
        </p15:guide>
        <p15:guide id="14" pos="198">
          <p15:clr>
            <a:srgbClr val="F26B43"/>
          </p15:clr>
        </p15:guide>
        <p15:guide id="15" pos="7479">
          <p15:clr>
            <a:srgbClr val="F26B43"/>
          </p15:clr>
        </p15:guide>
        <p15:guide id="16" pos="6940">
          <p15:clr>
            <a:srgbClr val="F26B43"/>
          </p15:clr>
        </p15:guide>
        <p15:guide id="17" pos="6861">
          <p15:clr>
            <a:srgbClr val="F26B43"/>
          </p15:clr>
        </p15:guide>
        <p15:guide id="18" pos="728">
          <p15:clr>
            <a:srgbClr val="F26B43"/>
          </p15:clr>
        </p15:guide>
        <p15:guide id="19" pos="806">
          <p15:clr>
            <a:srgbClr val="F26B43"/>
          </p15:clr>
        </p15:guide>
        <p15:guide id="20" pos="6327">
          <p15:clr>
            <a:srgbClr val="F26B43"/>
          </p15:clr>
        </p15:guide>
        <p15:guide id="21" pos="6253">
          <p15:clr>
            <a:srgbClr val="F26B43"/>
          </p15:clr>
        </p15:guide>
        <p15:guide id="22" pos="1346">
          <p15:clr>
            <a:srgbClr val="F26B43"/>
          </p15:clr>
        </p15:guide>
        <p15:guide id="23" pos="1415">
          <p15:clr>
            <a:srgbClr val="F26B43"/>
          </p15:clr>
        </p15:guide>
        <p15:guide id="24" pos="1954">
          <p15:clr>
            <a:srgbClr val="F26B43"/>
          </p15:clr>
        </p15:guide>
        <p15:guide id="25" pos="2032">
          <p15:clr>
            <a:srgbClr val="F26B43"/>
          </p15:clr>
        </p15:guide>
        <p15:guide id="26" pos="5719">
          <p15:clr>
            <a:srgbClr val="F26B43"/>
          </p15:clr>
        </p15:guide>
        <p15:guide id="27" pos="5636">
          <p15:clr>
            <a:srgbClr val="F26B43"/>
          </p15:clr>
        </p15:guide>
        <p15:guide id="28" pos="2567">
          <p15:clr>
            <a:srgbClr val="F26B43"/>
          </p15:clr>
        </p15:guide>
        <p15:guide id="29" pos="5101">
          <p15:clr>
            <a:srgbClr val="F26B43"/>
          </p15:clr>
        </p15:guide>
        <p15:guide id="30" pos="2640">
          <p15:clr>
            <a:srgbClr val="F26B43"/>
          </p15:clr>
        </p15:guide>
        <p15:guide id="31" pos="5027">
          <p15:clr>
            <a:srgbClr val="F26B43"/>
          </p15:clr>
        </p15:guide>
        <p15:guide id="32" pos="3184">
          <p15:clr>
            <a:srgbClr val="F26B43"/>
          </p15:clr>
        </p15:guide>
        <p15:guide id="33" pos="3258">
          <p15:clr>
            <a:srgbClr val="F26B43"/>
          </p15:clr>
        </p15:guide>
        <p15:guide id="34" pos="4488">
          <p15:clr>
            <a:srgbClr val="F26B43"/>
          </p15:clr>
        </p15:guide>
        <p15:guide id="35" pos="4410">
          <p15:clr>
            <a:srgbClr val="F26B43"/>
          </p15:clr>
        </p15:guide>
        <p15:guide id="36" pos="3875">
          <p15:clr>
            <a:srgbClr val="F26B43"/>
          </p15:clr>
        </p15:guide>
        <p15:guide id="37" pos="3797">
          <p15:clr>
            <a:srgbClr val="F26B43"/>
          </p15:clr>
        </p15:guide>
        <p15:guide id="38" orient="horz" pos="3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11359-8A27-48F6-BBCB-447BB12D7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325" y="2392524"/>
            <a:ext cx="4773723" cy="1719262"/>
          </a:xfrm>
        </p:spPr>
        <p:txBody>
          <a:bodyPr/>
          <a:lstStyle/>
          <a:p>
            <a:r>
              <a:rPr lang="it-IT" sz="3600" dirty="0">
                <a:latin typeface="Agrandir Medium"/>
                <a:cs typeface="Arial"/>
              </a:rPr>
              <a:t>valori culturali e comportamenTi del PMI</a:t>
            </a:r>
            <a:endParaRPr lang="en-US" sz="3600" dirty="0">
              <a:latin typeface="Agrandir Medium"/>
              <a:cs typeface="Arial"/>
            </a:endParaRPr>
          </a:p>
        </p:txBody>
      </p:sp>
      <p:pic>
        <p:nvPicPr>
          <p:cNvPr id="14" name="Picture 13" descr="Background pattern&#10;&#10;Description automatically generated">
            <a:extLst>
              <a:ext uri="{FF2B5EF4-FFF2-40B4-BE49-F238E27FC236}">
                <a16:creationId xmlns:a16="http://schemas.microsoft.com/office/drawing/2014/main" id="{EE628C3B-22AD-714E-B197-C3B4F678F9B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00" y="0"/>
            <a:ext cx="68453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4958E6-1FB8-461D-AE2C-EE5BC16B8415}"/>
              </a:ext>
            </a:extLst>
          </p:cNvPr>
          <p:cNvSpPr txBox="1"/>
          <p:nvPr/>
        </p:nvSpPr>
        <p:spPr>
          <a:xfrm>
            <a:off x="225549" y="6374175"/>
            <a:ext cx="6379437" cy="2539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GB" sz="1050" dirty="0">
                <a:ea typeface="+mn-lt"/>
                <a:cs typeface="+mn-lt"/>
              </a:rPr>
              <a:t>Per </a:t>
            </a:r>
            <a:r>
              <a:rPr lang="en-GB" sz="1050" dirty="0" err="1">
                <a:ea typeface="+mn-lt"/>
                <a:cs typeface="+mn-lt"/>
              </a:rPr>
              <a:t>ulteriori</a:t>
            </a:r>
            <a:r>
              <a:rPr lang="en-GB" sz="1050" dirty="0">
                <a:ea typeface="+mn-lt"/>
                <a:cs typeface="+mn-lt"/>
              </a:rPr>
              <a:t> </a:t>
            </a:r>
            <a:r>
              <a:rPr lang="en-GB" sz="1050" dirty="0" err="1">
                <a:ea typeface="+mn-lt"/>
                <a:cs typeface="+mn-lt"/>
              </a:rPr>
              <a:t>informazioni</a:t>
            </a:r>
            <a:r>
              <a:rPr lang="en-GB" sz="1050" dirty="0">
                <a:ea typeface="+mn-lt"/>
                <a:cs typeface="+mn-lt"/>
              </a:rPr>
              <a:t> </a:t>
            </a:r>
            <a:r>
              <a:rPr lang="en-GB" sz="1050" dirty="0" err="1">
                <a:ea typeface="+mn-lt"/>
                <a:cs typeface="+mn-lt"/>
              </a:rPr>
              <a:t>scrivete</a:t>
            </a:r>
            <a:r>
              <a:rPr lang="en-GB" sz="1050" dirty="0">
                <a:ea typeface="+mn-lt"/>
                <a:cs typeface="+mn-lt"/>
              </a:rPr>
              <a:t> a</a:t>
            </a:r>
            <a:r>
              <a:rPr lang="en-GB" sz="1050" dirty="0">
                <a:solidFill>
                  <a:srgbClr val="000000"/>
                </a:solidFill>
                <a:latin typeface="Open Sans"/>
                <a:ea typeface="Open Sans"/>
                <a:cs typeface="Open Sans"/>
              </a:rPr>
              <a:t> </a:t>
            </a:r>
            <a:r>
              <a:rPr kumimoji="0" lang="en-GB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Open Sans"/>
                <a:cs typeface="Open Sans"/>
              </a:rPr>
              <a:t>culture@pmi.org</a:t>
            </a:r>
            <a:endParaRPr lang="en-US" dirty="0">
              <a:latin typeface="Open Sans"/>
              <a:ea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767808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124C4744-F2BA-8F2E-2B15-286CAC73B297}"/>
              </a:ext>
            </a:extLst>
          </p:cNvPr>
          <p:cNvSpPr txBox="1"/>
          <p:nvPr/>
        </p:nvSpPr>
        <p:spPr>
          <a:xfrm>
            <a:off x="2590830" y="1449719"/>
            <a:ext cx="2045185" cy="456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Puntiamo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2B008C"/>
                </a:solidFill>
                <a:latin typeface="Agrandir" pitchFamily="2" charset="77"/>
              </a:rPr>
              <a:t>più</a:t>
            </a:r>
            <a:r>
              <a:rPr lang="en-US" sz="2000" dirty="0">
                <a:solidFill>
                  <a:srgbClr val="2B008C"/>
                </a:solidFill>
                <a:latin typeface="Agrandir" pitchFamily="2" charset="77"/>
              </a:rPr>
              <a:t> in Alto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Nel nostro lavoro definiamo degli standard di qualità molto elevati per creare il massimo impatto nella comunità del PMI.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Diamo l’esempio pensando a lungo termine e agendo a breve termine.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Ci assumiamo senza paura la responsabilità di ciò che facciamo, nella consapevolezza che ogni azione conti.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039E97-A5A9-B6C2-A67D-513D29C7240C}"/>
              </a:ext>
            </a:extLst>
          </p:cNvPr>
          <p:cNvSpPr txBox="1"/>
          <p:nvPr/>
        </p:nvSpPr>
        <p:spPr>
          <a:xfrm>
            <a:off x="213030" y="1449719"/>
            <a:ext cx="2045185" cy="354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Cerchiamo</a:t>
            </a:r>
            <a:r>
              <a:rPr lang="en-US" sz="2000" dirty="0">
                <a:solidFill>
                  <a:schemeClr val="accent1"/>
                </a:solidFill>
                <a:latin typeface="Agrandir" pitchFamily="2" charset="77"/>
              </a:rPr>
              <a:t> la </a:t>
            </a:r>
            <a:r>
              <a:rPr lang="en-US" sz="2000" dirty="0" err="1">
                <a:solidFill>
                  <a:schemeClr val="accent1"/>
                </a:solidFill>
                <a:latin typeface="Agrandir" pitchFamily="2" charset="77"/>
              </a:rPr>
              <a:t>Semplicità</a:t>
            </a:r>
            <a:endParaRPr lang="en-US" sz="20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È facile relazionarsi con noi.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Quando le situazioni ci rallentano, troviamo un modo migliore di procedere.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Diamo priorità all’impatto più importante e intraprendiamo il percorso più diretto per raggiungerlo.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AC9FCEA-0086-05C5-A30E-DD0FBA80567D}"/>
              </a:ext>
            </a:extLst>
          </p:cNvPr>
          <p:cNvSpPr txBox="1"/>
          <p:nvPr/>
        </p:nvSpPr>
        <p:spPr>
          <a:xfrm>
            <a:off x="5004936" y="1449719"/>
            <a:ext cx="2045185" cy="3952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Siamo</a:t>
            </a:r>
            <a:r>
              <a:rPr lang="en-US" sz="20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5BFE0"/>
                </a:solidFill>
                <a:latin typeface="Agrandir" pitchFamily="2" charset="77"/>
              </a:rPr>
              <a:t>Accoglienti</a:t>
            </a:r>
            <a:endParaRPr lang="en-US" sz="20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Offriamo a tutti un reale senso di appartenenza, perché le nostre differenze ci rendono più forti.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Agiamo con umanità, mostrando attenzione, empatia e rispetto per le esigenze degli altri.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Presumiamo la buona fede e cerchiamo di comprendere, non di giudicare.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BADD55-E7E4-C760-2B56-3AB5EC122AA7}"/>
              </a:ext>
            </a:extLst>
          </p:cNvPr>
          <p:cNvSpPr txBox="1"/>
          <p:nvPr/>
        </p:nvSpPr>
        <p:spPr>
          <a:xfrm>
            <a:off x="7389710" y="1449719"/>
            <a:ext cx="2045185" cy="4144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Abbracciamo</a:t>
            </a:r>
            <a:r>
              <a:rPr lang="en-US" sz="2000" dirty="0">
                <a:solidFill>
                  <a:srgbClr val="8A66C4"/>
                </a:solidFill>
                <a:latin typeface="Agrandir" pitchFamily="2" charset="77"/>
              </a:rPr>
              <a:t> la </a:t>
            </a:r>
            <a:r>
              <a:rPr lang="en-US" sz="2000" dirty="0" err="1">
                <a:solidFill>
                  <a:srgbClr val="8A66C4"/>
                </a:solidFill>
                <a:latin typeface="Agrandir" pitchFamily="2" charset="77"/>
              </a:rPr>
              <a:t>Curiosità</a:t>
            </a: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20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Cerchiamo sempre modi migliori per servire la comunità del PMI.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Consideriamo le difficoltà come opportunità per innovare e le cogliamo.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Siamo in grado di adottare un approccio “fail fast” per fare la cosa giusta.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7311BC-EC6B-DEE4-EC3A-473869E98C52}"/>
              </a:ext>
            </a:extLst>
          </p:cNvPr>
          <p:cNvSpPr txBox="1"/>
          <p:nvPr/>
        </p:nvSpPr>
        <p:spPr>
          <a:xfrm>
            <a:off x="9803815" y="1449718"/>
            <a:ext cx="2067821" cy="45679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Insieme</a:t>
            </a:r>
            <a:r>
              <a:rPr lang="en-US" sz="20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000" dirty="0" err="1">
                <a:solidFill>
                  <a:srgbClr val="0080A8"/>
                </a:solidFill>
                <a:latin typeface="Agrandir" pitchFamily="2" charset="77"/>
              </a:rPr>
              <a:t>Possiamo</a:t>
            </a:r>
            <a:endParaRPr lang="en-US" sz="20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Creiamo relazioni profonde, basate sulla fiducia, che ci aiutano a portare a termine insieme la nostra missione.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Il nostro obiettivo condiviso ci consente di rendere la comunità unita e di procedere insieme per fare la differenza.</a:t>
            </a: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Agrandir" panose="00000500000000000000" pitchFamily="2" charset="0"/>
              </a:rPr>
              <a:t>Agiamo in linea con i nostri obiettivi globali, ma il nostro impatto si concretizza a livello locale.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D77D5C-2D04-4C48-BDE6-C04BBAD77778}"/>
              </a:ext>
            </a:extLst>
          </p:cNvPr>
          <p:cNvSpPr txBox="1"/>
          <p:nvPr/>
        </p:nvSpPr>
        <p:spPr>
          <a:xfrm>
            <a:off x="266330" y="266330"/>
            <a:ext cx="54417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grandir Bold" panose="00000800000000000000" pitchFamily="2" charset="0"/>
              </a:rPr>
              <a:t>I valori culturali del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D80035E-B5D9-25EF-9DAC-720862800540}"/>
              </a:ext>
            </a:extLst>
          </p:cNvPr>
          <p:cNvSpPr/>
          <p:nvPr/>
        </p:nvSpPr>
        <p:spPr>
          <a:xfrm>
            <a:off x="4936726" y="892136"/>
            <a:ext cx="2264514" cy="530352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793827-35D9-C8E0-EC3A-D53FA3FFAD2B}"/>
              </a:ext>
            </a:extLst>
          </p:cNvPr>
          <p:cNvSpPr/>
          <p:nvPr/>
        </p:nvSpPr>
        <p:spPr>
          <a:xfrm>
            <a:off x="4944434" y="903398"/>
            <a:ext cx="2258568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F8005F6-8B24-6C3F-DC92-515C639C39F7}"/>
              </a:ext>
            </a:extLst>
          </p:cNvPr>
          <p:cNvSpPr/>
          <p:nvPr/>
        </p:nvSpPr>
        <p:spPr>
          <a:xfrm>
            <a:off x="7326242" y="903398"/>
            <a:ext cx="2258568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90DB8D-18C1-D5BF-7BEB-2473E142494E}"/>
              </a:ext>
            </a:extLst>
          </p:cNvPr>
          <p:cNvSpPr/>
          <p:nvPr/>
        </p:nvSpPr>
        <p:spPr>
          <a:xfrm>
            <a:off x="9735477" y="903398"/>
            <a:ext cx="2280597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8C36DA-4436-6379-7948-AE46447792C6}"/>
              </a:ext>
            </a:extLst>
          </p:cNvPr>
          <p:cNvSpPr/>
          <p:nvPr/>
        </p:nvSpPr>
        <p:spPr>
          <a:xfrm>
            <a:off x="146998" y="903397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7C54D8-A0FA-F5EE-F0A8-A7DE752C9B10}"/>
              </a:ext>
            </a:extLst>
          </p:cNvPr>
          <p:cNvSpPr txBox="1"/>
          <p:nvPr/>
        </p:nvSpPr>
        <p:spPr>
          <a:xfrm>
            <a:off x="2675468" y="967819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EFD96C-87D5-58C0-0581-603AA832EB53}"/>
              </a:ext>
            </a:extLst>
          </p:cNvPr>
          <p:cNvSpPr/>
          <p:nvPr/>
        </p:nvSpPr>
        <p:spPr>
          <a:xfrm>
            <a:off x="142592" y="892136"/>
            <a:ext cx="2258441" cy="530352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B36938-3263-E736-B2AD-3720BC54ADFD}"/>
              </a:ext>
            </a:extLst>
          </p:cNvPr>
          <p:cNvSpPr/>
          <p:nvPr/>
        </p:nvSpPr>
        <p:spPr>
          <a:xfrm>
            <a:off x="2520550" y="903398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9DADE6F-27B1-87F8-9C8E-719E74D0506F}"/>
              </a:ext>
            </a:extLst>
          </p:cNvPr>
          <p:cNvSpPr/>
          <p:nvPr/>
        </p:nvSpPr>
        <p:spPr>
          <a:xfrm>
            <a:off x="2513884" y="892136"/>
            <a:ext cx="2280597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DDCCC41-B479-6FE2-A0FE-3A3D4A3CA2EE}"/>
              </a:ext>
            </a:extLst>
          </p:cNvPr>
          <p:cNvSpPr/>
          <p:nvPr/>
        </p:nvSpPr>
        <p:spPr>
          <a:xfrm>
            <a:off x="7317731" y="892136"/>
            <a:ext cx="2286000" cy="530352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DFDA3C-F84E-69D9-57E8-A2F59A5F8ACB}"/>
              </a:ext>
            </a:extLst>
          </p:cNvPr>
          <p:cNvSpPr/>
          <p:nvPr/>
        </p:nvSpPr>
        <p:spPr>
          <a:xfrm>
            <a:off x="9729727" y="892136"/>
            <a:ext cx="2286348" cy="5303520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35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93B9EFA-8451-A207-8192-29B66C591E71}"/>
              </a:ext>
            </a:extLst>
          </p:cNvPr>
          <p:cNvSpPr txBox="1"/>
          <p:nvPr/>
        </p:nvSpPr>
        <p:spPr>
          <a:xfrm>
            <a:off x="5059448" y="1451872"/>
            <a:ext cx="5871471" cy="4206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chemeClr val="accent1"/>
                </a:solidFill>
                <a:latin typeface="Agrandir" pitchFamily="2" charset="77"/>
              </a:rPr>
              <a:t>Cerchiamo</a:t>
            </a:r>
            <a:r>
              <a:rPr lang="en-US" sz="2900" dirty="0">
                <a:solidFill>
                  <a:schemeClr val="accent1"/>
                </a:solidFill>
                <a:latin typeface="Agrandir" pitchFamily="2" charset="77"/>
              </a:rPr>
              <a:t> la </a:t>
            </a:r>
            <a:r>
              <a:rPr lang="en-US" sz="2900" dirty="0" err="1">
                <a:solidFill>
                  <a:schemeClr val="accent1"/>
                </a:solidFill>
                <a:latin typeface="Agrandir" pitchFamily="2" charset="77"/>
              </a:rPr>
              <a:t>Semplicità</a:t>
            </a:r>
            <a:endParaRPr lang="en-US" sz="2900" dirty="0">
              <a:solidFill>
                <a:schemeClr val="accent1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È facile relazionarsi con noi.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Quando le situazioni ci rallentano, troviamo un modo migliore di procedere.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Diamo priorità all’impatto più importante e intraprendiamo il percorso più diretto per raggiungerlo.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FF610F"/>
                </a:solidFill>
                <a:latin typeface="Agrandir Medium" pitchFamily="2" charset="77"/>
              </a:rPr>
              <a:t>Comportamenti</a:t>
            </a:r>
            <a:r>
              <a:rPr lang="en-US" sz="12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Parlo con franchezza e gentilezza per arrivare rapidamente all’obiettivo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Utilizzo una comunicazione e un’interazione chiare, semplici e trasparenti, in linea con le esigenze delle parti coinvolte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Riduco le complessità ed elimino gli ostacoli, ove possibile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Coinvolgo le persone giuste nel modo giusto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rapidamente ove possibile, cerco input quando necessario e dispongo dell’esperienza e/o dei dati necessari a supportare le mie decisioni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Dico “no” ad alcune cose per poter dire “sì” a quelle che contano di più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5537B68-53A0-2A7A-7813-B679627795D3}"/>
              </a:ext>
            </a:extLst>
          </p:cNvPr>
          <p:cNvCxnSpPr>
            <a:cxnSpLocks/>
          </p:cNvCxnSpPr>
          <p:nvPr/>
        </p:nvCxnSpPr>
        <p:spPr>
          <a:xfrm>
            <a:off x="5127955" y="346248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silhouette, vector graphics&#10;&#10;Description automatically generated">
            <a:extLst>
              <a:ext uri="{FF2B5EF4-FFF2-40B4-BE49-F238E27FC236}">
                <a16:creationId xmlns:a16="http://schemas.microsoft.com/office/drawing/2014/main" id="{2E97A712-E9D8-407A-8BE4-B7F8276EB5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10" y="0"/>
            <a:ext cx="4410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371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83BCF6-C51D-A7C7-CB3B-2D380E936D5A}"/>
              </a:ext>
            </a:extLst>
          </p:cNvPr>
          <p:cNvSpPr txBox="1"/>
          <p:nvPr/>
        </p:nvSpPr>
        <p:spPr>
          <a:xfrm>
            <a:off x="5059448" y="1451872"/>
            <a:ext cx="5939943" cy="5078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Puntiamo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2B008C"/>
                </a:solidFill>
                <a:latin typeface="Agrandir" pitchFamily="2" charset="77"/>
              </a:rPr>
              <a:t>più</a:t>
            </a:r>
            <a:r>
              <a:rPr lang="en-US" sz="2900" dirty="0">
                <a:solidFill>
                  <a:srgbClr val="2B008C"/>
                </a:solidFill>
                <a:latin typeface="Agrandir" pitchFamily="2" charset="77"/>
              </a:rPr>
              <a:t> in Alto</a:t>
            </a: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Nel nostro lavoro definiamo degli standard di qualità molto elevati per creare il massimo impatto nella comunità del PMI.</a:t>
            </a:r>
          </a:p>
          <a:p>
            <a:pPr>
              <a:lnSpc>
                <a:spcPts val="14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1400" dirty="0">
                <a:latin typeface="Agrandir" panose="00000500000000000000" pitchFamily="2" charset="0"/>
              </a:rPr>
              <a:t>Diamo l’esempio pensando a lungo termine e agendo a breve termine.</a:t>
            </a:r>
          </a:p>
          <a:p>
            <a:pPr>
              <a:lnSpc>
                <a:spcPts val="14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1400" dirty="0">
                <a:latin typeface="Agrandir" panose="00000500000000000000" pitchFamily="2" charset="0"/>
              </a:rPr>
              <a:t>Ci assumiamo senza paura la responsabilità di ciò che facciamo, nella consapevolezza che ogni azione conti.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4F17A8"/>
                </a:solidFill>
                <a:latin typeface="Agrandir Medium" pitchFamily="2" charset="77"/>
              </a:rPr>
              <a:t>Comportamenti</a:t>
            </a:r>
            <a:r>
              <a:rPr lang="en-US" sz="12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Fornisco costantemente esperienze e prestazioni di livello eccellente e sono sempre alla ricerca di modi per migliorare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Resto al passo con le tendenze del settore e uso questi approfondimenti per favorire una qualità ancora maggiore in ciò che faccio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rapidamente, in modo sostenibile e assumo rischi in modo intelligente senza perdere di vista l’impatto a lungo termine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Sono consapevole delle mie azioni e cerco regolarmente un feedback, accettandolo come un percorso di crescita professionale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Ho una predisposizione all’azione e mi assumo la responsabilità del risultato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in modo etico e con integrità, rispettando sempre gli impegni assunti e confidando che gli altri facciano lo stesso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08744CE-F35A-CF07-3AE1-2C22C327FCE1}"/>
              </a:ext>
            </a:extLst>
          </p:cNvPr>
          <p:cNvCxnSpPr>
            <a:cxnSpLocks/>
          </p:cNvCxnSpPr>
          <p:nvPr/>
        </p:nvCxnSpPr>
        <p:spPr>
          <a:xfrm>
            <a:off x="5155455" y="3595268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standing on a staircase with a star in the sky&#10;&#10;Description automatically generated with low confidence">
            <a:extLst>
              <a:ext uri="{FF2B5EF4-FFF2-40B4-BE49-F238E27FC236}">
                <a16:creationId xmlns:a16="http://schemas.microsoft.com/office/drawing/2014/main" id="{EE643A76-3735-4EEF-AC53-1A5A69CF9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80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595379-47EE-649C-FC5D-0D3CB5D81E74}"/>
              </a:ext>
            </a:extLst>
          </p:cNvPr>
          <p:cNvSpPr txBox="1"/>
          <p:nvPr/>
        </p:nvSpPr>
        <p:spPr>
          <a:xfrm>
            <a:off x="5059448" y="1451872"/>
            <a:ext cx="5871471" cy="4988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Siamo</a:t>
            </a:r>
            <a:r>
              <a:rPr lang="en-US" sz="2900" dirty="0">
                <a:solidFill>
                  <a:srgbClr val="05BFE0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5BFE0"/>
                </a:solidFill>
                <a:latin typeface="Agrandir" pitchFamily="2" charset="77"/>
              </a:rPr>
              <a:t>Accoglienti</a:t>
            </a:r>
            <a:endParaRPr lang="en-US" sz="2900" dirty="0">
              <a:solidFill>
                <a:srgbClr val="05BFE0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Offriamo a tutti un reale senso di appartenenza, perché le nostre differenze ci rendono più forti.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Agiamo con umanità, mostrando attenzione, empatia e rispetto per le esigenze degli altri.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Presumiamo la buona fede e cerchiamo di comprendere, non di giudicare.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5BFE0"/>
                </a:solidFill>
                <a:latin typeface="Agrandir Medium" pitchFamily="2" charset="77"/>
              </a:rPr>
              <a:t>Comportamenti</a:t>
            </a:r>
            <a:r>
              <a:rPr lang="en-US" sz="12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Parlo apertamente quando si verificano casi di mancanza di rispetto, pregiudizi o discriminazione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ambienti sicuri, improntati al sostegno e al rispetto, in cui tutti possano esprimere le proprie esigenze e ogni voce sia ascoltata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Sono consapevole dei miei pregiudizi e del mio background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Dedico del tempo a comprendere le origini, le esigenze, le esperienze e i punti di vista unici degli altri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Empatizzo con gli altri, vedo il meglio in loro e trovo opportunità per raggiungere il successo in modo collaborativo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 la priorità al mio benessere e alla mia salute mentale, e do l’opportunità agli altri di fare lo stesso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05C7AAE-43BD-C9DA-39CA-7418FD8FF321}"/>
              </a:ext>
            </a:extLst>
          </p:cNvPr>
          <p:cNvCxnSpPr>
            <a:cxnSpLocks/>
          </p:cNvCxnSpPr>
          <p:nvPr/>
        </p:nvCxnSpPr>
        <p:spPr>
          <a:xfrm>
            <a:off x="5127955" y="3664467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group of people wearing clothing&#10;&#10;Description automatically generated with low confidence">
            <a:extLst>
              <a:ext uri="{FF2B5EF4-FFF2-40B4-BE49-F238E27FC236}">
                <a16:creationId xmlns:a16="http://schemas.microsoft.com/office/drawing/2014/main" id="{DE129AC0-0FE5-4A09-9936-B0A0A72F3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3033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D1913D-B244-C272-BE4B-36507C7A827D}"/>
              </a:ext>
            </a:extLst>
          </p:cNvPr>
          <p:cNvSpPr txBox="1"/>
          <p:nvPr/>
        </p:nvSpPr>
        <p:spPr>
          <a:xfrm>
            <a:off x="5059448" y="1451872"/>
            <a:ext cx="5871471" cy="4693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Abbracciamo</a:t>
            </a:r>
            <a:r>
              <a:rPr lang="en-US" sz="2900" dirty="0">
                <a:solidFill>
                  <a:srgbClr val="8A66C4"/>
                </a:solidFill>
                <a:latin typeface="Agrandir" pitchFamily="2" charset="77"/>
              </a:rPr>
              <a:t> la </a:t>
            </a:r>
            <a:r>
              <a:rPr lang="en-US" sz="2900" dirty="0" err="1">
                <a:solidFill>
                  <a:srgbClr val="8A66C4"/>
                </a:solidFill>
                <a:latin typeface="Agrandir" pitchFamily="2" charset="77"/>
              </a:rPr>
              <a:t>Curiosità</a:t>
            </a:r>
            <a:endParaRPr lang="en-US" sz="2900" dirty="0">
              <a:solidFill>
                <a:srgbClr val="8A66C4"/>
              </a:solidFill>
              <a:latin typeface="Agrandir" pitchFamily="2" charset="77"/>
            </a:endParaRPr>
          </a:p>
          <a:p>
            <a:pPr>
              <a:lnSpc>
                <a:spcPts val="1550"/>
              </a:lnSpc>
            </a:pPr>
            <a:endParaRPr lang="it-IT" sz="1400" dirty="0">
              <a:solidFill>
                <a:schemeClr val="tx1">
                  <a:lumMod val="65000"/>
                  <a:lumOff val="35000"/>
                </a:schemeClr>
              </a:solidFill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Cerchiamo sempre modi migliori per servire la comunità del PMI.</a:t>
            </a:r>
          </a:p>
          <a:p>
            <a:pPr>
              <a:lnSpc>
                <a:spcPts val="14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1400" dirty="0">
                <a:latin typeface="Agrandir" panose="00000500000000000000" pitchFamily="2" charset="0"/>
              </a:rPr>
              <a:t>Consideriamo le difficoltà come opportunità per innovare e le cogliamo.</a:t>
            </a:r>
          </a:p>
          <a:p>
            <a:pPr>
              <a:lnSpc>
                <a:spcPts val="14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1400" dirty="0">
                <a:latin typeface="Agrandir" panose="00000500000000000000" pitchFamily="2" charset="0"/>
              </a:rPr>
              <a:t>Siamo in grado di adottare un approccio “fail fast” per fare la cosa giusta.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8A66C4"/>
                </a:solidFill>
                <a:latin typeface="Agrandir Medium" pitchFamily="2" charset="77"/>
              </a:rPr>
              <a:t>Comportamenti</a:t>
            </a:r>
            <a:r>
              <a:rPr lang="en-US" sz="12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Penso in modo critico e suggerisco soluzioni che potrebbero soddisfare meglio le esigenze della comunità del PMI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Guardo oltre il PMI allo scopo di trovare nuovi modi per creare valore e migliorare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Prendo l’iniziativa e mi assumo la responsabilità di risolvere i problemi che mi trovo ad affrontare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Mantengo una mentalità aperta, un approccio curioso e accolgo le opportunità di cambiamento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un ambiente in cui è sicuro sperimentare e condividere gli errori come parte di un percorso di miglioramento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Apprendo costantemente dagli altri e riconosco che c’è sempre più di una strada “giusta” per procedere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A11FEC-ABFA-E4E6-F456-8DCD39E15E37}"/>
              </a:ext>
            </a:extLst>
          </p:cNvPr>
          <p:cNvCxnSpPr>
            <a:cxnSpLocks/>
          </p:cNvCxnSpPr>
          <p:nvPr/>
        </p:nvCxnSpPr>
        <p:spPr>
          <a:xfrm>
            <a:off x="5134830" y="3410609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C6CE9CB9-A0C1-4925-B248-9D33DF762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293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93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17E53-3C3E-5BC1-F865-3FAA3566F58F}"/>
              </a:ext>
            </a:extLst>
          </p:cNvPr>
          <p:cNvSpPr txBox="1"/>
          <p:nvPr/>
        </p:nvSpPr>
        <p:spPr>
          <a:xfrm>
            <a:off x="5059448" y="1451872"/>
            <a:ext cx="5871471" cy="479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Insieme</a:t>
            </a:r>
            <a:r>
              <a:rPr lang="en-US" sz="2900" dirty="0">
                <a:solidFill>
                  <a:srgbClr val="0080A8"/>
                </a:solidFill>
                <a:latin typeface="Agrandir" pitchFamily="2" charset="77"/>
              </a:rPr>
              <a:t> </a:t>
            </a:r>
            <a:r>
              <a:rPr lang="en-US" sz="2900" dirty="0" err="1">
                <a:solidFill>
                  <a:srgbClr val="0080A8"/>
                </a:solidFill>
                <a:latin typeface="Agrandir" pitchFamily="2" charset="77"/>
              </a:rPr>
              <a:t>Possiamo</a:t>
            </a:r>
            <a:endParaRPr lang="en-US" sz="2900" dirty="0">
              <a:solidFill>
                <a:srgbClr val="0080A8"/>
              </a:solidFill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solidFill>
                <a:srgbClr val="2B008C"/>
              </a:solidFill>
              <a:latin typeface="Agrandir Medium" pitchFamily="2" charset="77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Creiamo relazioni profonde, basate sulla fiducia, che ci aiutano a portare a termine insieme la nostra missione.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Il nostro obiettivo condiviso ci consente di rendere la comunità unita e di procedere insieme per fare la differenza</a:t>
            </a:r>
          </a:p>
          <a:p>
            <a:pPr>
              <a:lnSpc>
                <a:spcPts val="1550"/>
              </a:lnSpc>
            </a:pPr>
            <a:endParaRPr lang="it-IT" sz="14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1400" dirty="0">
                <a:latin typeface="Agrandir" panose="00000500000000000000" pitchFamily="2" charset="0"/>
              </a:rPr>
              <a:t>Agiamo in linea con i nostri obiettivi globali, ma il nostro impatto si concretizza a livello locale.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1200" dirty="0" err="1">
                <a:solidFill>
                  <a:srgbClr val="0080A8"/>
                </a:solidFill>
                <a:latin typeface="Agrandir Medium" pitchFamily="2" charset="77"/>
              </a:rPr>
              <a:t>Comportamenti</a:t>
            </a:r>
            <a:r>
              <a:rPr lang="en-US" sz="12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rapporti personali duraturi, non solo conoscenze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Ascolto per comprendere, e trovo soluzioni condivise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Celebro i successi e quanto appreso in modo che tutti possano crescere e avanzare più velocemente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Supporto chi mi circonda, nella consapevolezza che il successo è tale solo se condiviso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Lascio libertà d’azione quando il contesto di riferimento è chiaro, offrendo così un’importante opportunità di crescita e responsabilizzazione</a:t>
            </a:r>
          </a:p>
          <a:p>
            <a:pPr marL="285750" indent="-28575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110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Considero l’impatto delle mie azioni su tutti i membri della comunità del PMI, e agisco per creare il miglior esito complessivo per la nostra missione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6483DEB-8DEA-435C-A524-C3A52F1F9462}"/>
              </a:ext>
            </a:extLst>
          </p:cNvPr>
          <p:cNvCxnSpPr>
            <a:cxnSpLocks/>
          </p:cNvCxnSpPr>
          <p:nvPr/>
        </p:nvCxnSpPr>
        <p:spPr>
          <a:xfrm>
            <a:off x="5127955" y="3694993"/>
            <a:ext cx="5939943" cy="0"/>
          </a:xfrm>
          <a:prstGeom prst="line">
            <a:avLst/>
          </a:prstGeom>
          <a:ln w="127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79306BC-4E12-4594-B45E-DCE429D6B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" y="0"/>
            <a:ext cx="4408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565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5EE4EF9-EDD6-0F3F-9D1E-3131B4749C74}"/>
              </a:ext>
            </a:extLst>
          </p:cNvPr>
          <p:cNvSpPr txBox="1"/>
          <p:nvPr/>
        </p:nvSpPr>
        <p:spPr>
          <a:xfrm>
            <a:off x="61794" y="1039877"/>
            <a:ext cx="2280596" cy="5327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it-IT" sz="900" dirty="0">
                <a:latin typeface="Agrandir" panose="00000500000000000000" pitchFamily="2" charset="0"/>
              </a:rPr>
              <a:t>È facile relazionarsi con noi</a:t>
            </a:r>
          </a:p>
          <a:p>
            <a:pPr>
              <a:lnSpc>
                <a:spcPts val="14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900" dirty="0">
                <a:latin typeface="Agrandir" panose="00000500000000000000" pitchFamily="2" charset="0"/>
              </a:rPr>
              <a:t>Quando le situazioni ci rallentano, troviamo un modo migliore di procedere.</a:t>
            </a:r>
          </a:p>
          <a:p>
            <a:pPr>
              <a:lnSpc>
                <a:spcPts val="14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900" dirty="0">
                <a:latin typeface="Agrandir" panose="00000500000000000000" pitchFamily="2" charset="0"/>
              </a:rPr>
              <a:t>Diamo priorità all’impatto più importante e intraprendiamo il percorso più diretto per raggiungerlo.</a:t>
            </a:r>
          </a:p>
          <a:p>
            <a:pPr>
              <a:lnSpc>
                <a:spcPts val="1450"/>
              </a:lnSpc>
            </a:pPr>
            <a:endParaRPr lang="en-US" sz="11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FF610F"/>
                </a:solidFill>
                <a:latin typeface="Agrandir Medium" pitchFamily="2" charset="77"/>
              </a:rPr>
              <a:t>Comportamenti</a:t>
            </a:r>
            <a:r>
              <a:rPr lang="en-US" sz="900" dirty="0">
                <a:solidFill>
                  <a:srgbClr val="FF610F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9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Parlo con franchezza e gentilezza per arrivare rapidamente all’obiettivo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Utilizzo una comunicazione e un’interazione chiare, semplici e trasparenti, in linea con le esigenze delle parti coinvolte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Riduco le complessità ed elimino gli ostacoli, ove possibile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Coinvolgo le persone giuste nel modo giusto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rapidamente ove possibile, cerco input quando necessario e dispongo dell’esperienza e/o dei dati necessari a supportare le mie decisioni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Dico “no” ad alcune cose per poter dire “sì” a quelle che contano di più</a:t>
            </a:r>
          </a:p>
          <a:p>
            <a:endParaRPr lang="en-US" sz="11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DCD7581-5393-B321-A12E-15C5F819ABDB}"/>
              </a:ext>
            </a:extLst>
          </p:cNvPr>
          <p:cNvSpPr txBox="1"/>
          <p:nvPr/>
        </p:nvSpPr>
        <p:spPr>
          <a:xfrm>
            <a:off x="9583245" y="1039877"/>
            <a:ext cx="2590940" cy="6045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it-IT" sz="900" dirty="0">
                <a:latin typeface="Agrandir" panose="00000500000000000000" pitchFamily="2" charset="0"/>
              </a:rPr>
              <a:t>Creiamo relazioni profonde, basate sulla fiducia, che ci aiutano a portare a termine insieme la nostra missione.</a:t>
            </a:r>
          </a:p>
          <a:p>
            <a:pPr>
              <a:lnSpc>
                <a:spcPts val="15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900" dirty="0">
                <a:latin typeface="Agrandir" panose="00000500000000000000" pitchFamily="2" charset="0"/>
              </a:rPr>
              <a:t>Il nostro obiettivo condiviso ci consente di rendere la comunità unita e di procedere insieme per fare la differenza</a:t>
            </a:r>
          </a:p>
          <a:p>
            <a:pPr>
              <a:lnSpc>
                <a:spcPts val="15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550"/>
              </a:lnSpc>
            </a:pPr>
            <a:r>
              <a:rPr lang="it-IT" sz="900" dirty="0">
                <a:latin typeface="Agrandir" panose="00000500000000000000" pitchFamily="2" charset="0"/>
              </a:rPr>
              <a:t>Agiamo in linea con i nostri obiettivi globali, ma il nostro impatto si concretizza a livello locale.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080A8"/>
                </a:solidFill>
                <a:latin typeface="Agrandir Medium" pitchFamily="2" charset="77"/>
              </a:rPr>
              <a:t>Comportamenti</a:t>
            </a:r>
            <a:r>
              <a:rPr lang="en-US" sz="900" dirty="0">
                <a:solidFill>
                  <a:srgbClr val="0080A8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rapporti personali duraturi, non solo conoscenze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Ascolto per comprendere, e trovo soluzioni condivise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Celebro i successi e quanto appreso in modo che tutti possano crescere e avanzare più velocemente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Supporto chi mi circonda, nella consapevolezza che il successo è tale solo se condiviso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Lascio libertà d’azione quando il contesto di riferimento è chiaro, offrendo così un’importante opportunità di crescita e responsabilizzazione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Considero l’impatto delle mie azioni su tutti i membri della comunità del PMI, e agisco per creare il miglior esito complessivo per la nostra missione</a:t>
            </a:r>
          </a:p>
          <a:p>
            <a:endParaRPr lang="en-US" sz="11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EBCEF-CCC2-C5F6-406E-104E0BF3BA3E}"/>
              </a:ext>
            </a:extLst>
          </p:cNvPr>
          <p:cNvSpPr txBox="1"/>
          <p:nvPr/>
        </p:nvSpPr>
        <p:spPr>
          <a:xfrm>
            <a:off x="7186143" y="1039877"/>
            <a:ext cx="2300293" cy="563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50"/>
              </a:lnSpc>
            </a:pPr>
            <a:r>
              <a:rPr lang="it-IT" sz="900" dirty="0">
                <a:latin typeface="Agrandir" panose="00000500000000000000" pitchFamily="2" charset="0"/>
              </a:rPr>
              <a:t>Cerchiamo sempre modi migliori per servire la comunità del PMI.</a:t>
            </a:r>
          </a:p>
          <a:p>
            <a:pPr>
              <a:lnSpc>
                <a:spcPts val="14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450"/>
              </a:lnSpc>
            </a:pPr>
            <a:r>
              <a:rPr lang="it-IT" sz="900" dirty="0">
                <a:latin typeface="Agrandir" panose="00000500000000000000" pitchFamily="2" charset="0"/>
              </a:rPr>
              <a:t>Consideriamo le difficoltà come opportunità per innovare e le cogliamo.</a:t>
            </a:r>
          </a:p>
          <a:p>
            <a:pPr>
              <a:lnSpc>
                <a:spcPts val="12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it-IT" sz="900" dirty="0">
                <a:latin typeface="Agrandir" panose="00000500000000000000" pitchFamily="2" charset="0"/>
              </a:rPr>
              <a:t>Siamo in grado di adottare un approccio “fail fast” per fare la cosa giusta.</a:t>
            </a:r>
          </a:p>
          <a:p>
            <a:pPr>
              <a:lnSpc>
                <a:spcPts val="1450"/>
              </a:lnSpc>
            </a:pPr>
            <a:endParaRPr lang="en-US" sz="1200" dirty="0">
              <a:solidFill>
                <a:srgbClr val="FF610F"/>
              </a:solidFill>
              <a:latin typeface="Agrandir Medium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8A66C4"/>
                </a:solidFill>
                <a:latin typeface="Agrandir Medium" pitchFamily="2" charset="77"/>
              </a:rPr>
              <a:t>Comportamenti</a:t>
            </a:r>
            <a:r>
              <a:rPr lang="en-US" sz="900" dirty="0">
                <a:solidFill>
                  <a:srgbClr val="8A66C4"/>
                </a:solidFill>
                <a:latin typeface="Agrandir Medium" pitchFamily="2" charset="77"/>
              </a:rPr>
              <a:t>:</a:t>
            </a:r>
            <a:endParaRPr lang="en-US" sz="900" dirty="0">
              <a:solidFill>
                <a:srgbClr val="8A66C4"/>
              </a:solidFill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Penso in modo critico e suggerisco soluzioni che potrebbero soddisfare meglio le esigenze della comunità del PMI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Guardo oltre il PMI allo scopo di trovare nuovi modi per creare valore e migliorare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Prendo l’iniziativa e mi assumo la responsabilità di risolvere i problemi che mi trovo ad affrontare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Mantengo una mentalità aperta, un approccio curioso e accolgo le opportunità di cambiamento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un ambiente in cui è sicuro sperimentare e condividere gli errori come parte di un percorso di miglioramento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Apprendo costantemente dagli altri e riconosco che c’è sempre più di una strada “giusta” per procedere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433F596-053E-E840-5387-C0198ECDAF7E}"/>
              </a:ext>
            </a:extLst>
          </p:cNvPr>
          <p:cNvSpPr txBox="1"/>
          <p:nvPr/>
        </p:nvSpPr>
        <p:spPr>
          <a:xfrm>
            <a:off x="4815546" y="1039877"/>
            <a:ext cx="2312632" cy="56192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250"/>
              </a:lnSpc>
            </a:pPr>
            <a:r>
              <a:rPr lang="it-IT" sz="900" dirty="0">
                <a:latin typeface="Agrandir" panose="00000500000000000000" pitchFamily="2" charset="0"/>
              </a:rPr>
              <a:t>Offriamo a tutti un reale senso di appartenenza, perché le nostre differenze ci rendono più forti.</a:t>
            </a:r>
          </a:p>
          <a:p>
            <a:pPr>
              <a:lnSpc>
                <a:spcPts val="12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it-IT" sz="900" dirty="0">
                <a:latin typeface="Agrandir" panose="00000500000000000000" pitchFamily="2" charset="0"/>
              </a:rPr>
              <a:t>Agiamo con umanità, mostrando attenzione, empatia e rispetto per le esigenze degli altri.</a:t>
            </a:r>
          </a:p>
          <a:p>
            <a:pPr>
              <a:lnSpc>
                <a:spcPts val="125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250"/>
              </a:lnSpc>
            </a:pPr>
            <a:r>
              <a:rPr lang="it-IT" sz="900" dirty="0">
                <a:latin typeface="Agrandir" panose="00000500000000000000" pitchFamily="2" charset="0"/>
              </a:rPr>
              <a:t>Presumiamo la buona fede e cerchiamo di comprendere, non di giudicare.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05BFE0"/>
                </a:solidFill>
                <a:latin typeface="Agrandir Medium" pitchFamily="2" charset="77"/>
              </a:rPr>
              <a:t>Comportamenti</a:t>
            </a:r>
            <a:r>
              <a:rPr lang="en-US" sz="900" dirty="0">
                <a:solidFill>
                  <a:srgbClr val="05BFE0"/>
                </a:solidFill>
                <a:latin typeface="Agrandir Medium" pitchFamily="2" charset="77"/>
              </a:rPr>
              <a:t>:</a:t>
            </a:r>
            <a:endParaRPr lang="en-US" sz="9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Parlo apertamente quando si verificano casi di mancanza di rispetto, pregiudizi o discriminazione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Creo ambienti sicuri, improntati al sostegno e al rispetto, in cui tutti possano esprimere le proprie esigenze e ogni voce sia ascoltata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Sono consapevole dei miei pregiudizi e del mio background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Dedico del tempo a comprendere le origini, le esigenze, le esperienze e i punti di vista unici degli altri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Empatizzo con gli altri, vedo il meglio in loro e trovo opportunità per raggiungere il successo in modo collaborativo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Do la priorità al mio benessere e alla mia salute mentale, e do l’opportunità agli altri di fare lo stesso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51211D-09D5-B281-0567-E41072A64842}"/>
              </a:ext>
            </a:extLst>
          </p:cNvPr>
          <p:cNvSpPr txBox="1"/>
          <p:nvPr/>
        </p:nvSpPr>
        <p:spPr>
          <a:xfrm>
            <a:off x="2428354" y="1039877"/>
            <a:ext cx="2322157" cy="5632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it-IT" sz="900" dirty="0">
                <a:latin typeface="Agrandir" panose="00000500000000000000" pitchFamily="2" charset="0"/>
              </a:rPr>
              <a:t>Nel nostro lavoro definiamo degli standard di qualità molto elevati per creare il massimo impatto nella comunità del PMI.</a:t>
            </a:r>
          </a:p>
          <a:p>
            <a:pPr>
              <a:lnSpc>
                <a:spcPts val="120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it-IT" sz="900" dirty="0">
                <a:latin typeface="Agrandir" panose="00000500000000000000" pitchFamily="2" charset="0"/>
              </a:rPr>
              <a:t>Diamo l’esempio pensando a lungo termine e agendo a breve termine.</a:t>
            </a:r>
          </a:p>
          <a:p>
            <a:pPr>
              <a:lnSpc>
                <a:spcPts val="1200"/>
              </a:lnSpc>
            </a:pPr>
            <a:endParaRPr lang="it-IT" sz="900" dirty="0">
              <a:latin typeface="Agrandir" panose="00000500000000000000" pitchFamily="2" charset="0"/>
            </a:endParaRPr>
          </a:p>
          <a:p>
            <a:pPr>
              <a:lnSpc>
                <a:spcPts val="1200"/>
              </a:lnSpc>
            </a:pPr>
            <a:r>
              <a:rPr lang="it-IT" sz="900" dirty="0">
                <a:latin typeface="Agrandir" panose="00000500000000000000" pitchFamily="2" charset="0"/>
              </a:rPr>
              <a:t>Ci assumiamo senza paura la responsabilità di ciò che facciamo, nella consapevolezza che ogni azione conti.</a:t>
            </a:r>
          </a:p>
          <a:p>
            <a:pPr>
              <a:lnSpc>
                <a:spcPts val="1450"/>
              </a:lnSpc>
            </a:pPr>
            <a:endParaRPr lang="en-US" sz="1400" dirty="0">
              <a:latin typeface="Agrandir" pitchFamily="2" charset="77"/>
            </a:endParaRPr>
          </a:p>
          <a:p>
            <a:pPr>
              <a:lnSpc>
                <a:spcPts val="1450"/>
              </a:lnSpc>
            </a:pPr>
            <a:r>
              <a:rPr lang="en-US" sz="900" dirty="0" err="1">
                <a:solidFill>
                  <a:srgbClr val="4F17A8"/>
                </a:solidFill>
                <a:latin typeface="Agrandir Medium" pitchFamily="2" charset="77"/>
              </a:rPr>
              <a:t>Comportamenti</a:t>
            </a:r>
            <a:r>
              <a:rPr lang="en-US" sz="900" dirty="0">
                <a:solidFill>
                  <a:srgbClr val="4F17A8"/>
                </a:solidFill>
                <a:latin typeface="Agrandir Medium" pitchFamily="2" charset="77"/>
              </a:rPr>
              <a:t>:</a:t>
            </a:r>
            <a:endParaRPr lang="en-US" sz="1400" dirty="0">
              <a:latin typeface="Agrandir" pitchFamily="2" charset="77"/>
            </a:endParaRPr>
          </a:p>
          <a:p>
            <a:pPr marL="285750" indent="-285750">
              <a:lnSpc>
                <a:spcPts val="500"/>
              </a:lnSpc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grandir" pitchFamily="2" charset="77"/>
            </a:endParaRP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Fornisco costantemente esperienze e prestazioni di livello eccellente e sono sempre alla ricerca di modi per migliorare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Resto al passo con le tendenze del settore e uso questi approfondimenti per favorire una qualità ancora maggiore in ciò che faccio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rapidamente, in modo sostenibile e assumo rischi in modo intelligente senza perdere di vista l’impatto a lungo termine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Sono consapevole delle mie azioni e cerco regolarmente un feedback, accettandolo come un percorso di crescita professionale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Ho una predisposizione all’azione e mi assumo la responsabilità del risultato</a:t>
            </a:r>
          </a:p>
          <a:p>
            <a:pPr marL="114300" indent="-114300">
              <a:lnSpc>
                <a:spcPts val="1450"/>
              </a:lnSpc>
              <a:buFont typeface="Arial" panose="020B0604020202020204" pitchFamily="34" charset="0"/>
              <a:buChar char="•"/>
            </a:pPr>
            <a:r>
              <a:rPr lang="it-IT" sz="750" dirty="0">
                <a:solidFill>
                  <a:schemeClr val="bg2">
                    <a:lumMod val="50000"/>
                  </a:schemeClr>
                </a:solidFill>
                <a:latin typeface="Agrandir" pitchFamily="2" charset="77"/>
              </a:rPr>
              <a:t>Agisco in modo etico e con integrità, rispettando sempre gli impegni assunti e confidando che gli altri facciano lo stesso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01A0777-3EA5-FEA9-2164-1860CE5E07C4}"/>
              </a:ext>
            </a:extLst>
          </p:cNvPr>
          <p:cNvSpPr/>
          <p:nvPr/>
        </p:nvSpPr>
        <p:spPr>
          <a:xfrm>
            <a:off x="4801731" y="610779"/>
            <a:ext cx="2264514" cy="6126480"/>
          </a:xfrm>
          <a:prstGeom prst="rect">
            <a:avLst/>
          </a:prstGeom>
          <a:noFill/>
          <a:ln w="1905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7FD57D-60A5-65AD-F8D8-EAD55FD9C84D}"/>
              </a:ext>
            </a:extLst>
          </p:cNvPr>
          <p:cNvSpPr/>
          <p:nvPr/>
        </p:nvSpPr>
        <p:spPr>
          <a:xfrm>
            <a:off x="4809439" y="612805"/>
            <a:ext cx="2256806" cy="42408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732215A-E68D-5EF7-1FF2-C45C82CC8E9B}"/>
              </a:ext>
            </a:extLst>
          </p:cNvPr>
          <p:cNvSpPr/>
          <p:nvPr/>
        </p:nvSpPr>
        <p:spPr>
          <a:xfrm>
            <a:off x="7182011" y="612805"/>
            <a:ext cx="2282545" cy="419820"/>
          </a:xfrm>
          <a:prstGeom prst="rect">
            <a:avLst/>
          </a:prstGeom>
          <a:solidFill>
            <a:srgbClr val="8A66C4"/>
          </a:solidFill>
          <a:ln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22DD4E9-B928-B057-D200-C4E2FDF781B7}"/>
              </a:ext>
            </a:extLst>
          </p:cNvPr>
          <p:cNvSpPr/>
          <p:nvPr/>
        </p:nvSpPr>
        <p:spPr>
          <a:xfrm>
            <a:off x="9618954" y="612805"/>
            <a:ext cx="2487168" cy="42062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9CC92A9-4D49-17D6-F1AF-66D36EA3E1DE}"/>
              </a:ext>
            </a:extLst>
          </p:cNvPr>
          <p:cNvSpPr/>
          <p:nvPr/>
        </p:nvSpPr>
        <p:spPr>
          <a:xfrm>
            <a:off x="58183" y="612804"/>
            <a:ext cx="2245122" cy="420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4F0F24-3D6B-CD57-D9CD-8540AE5DDC98}"/>
              </a:ext>
            </a:extLst>
          </p:cNvPr>
          <p:cNvSpPr txBox="1"/>
          <p:nvPr/>
        </p:nvSpPr>
        <p:spPr>
          <a:xfrm>
            <a:off x="2577417" y="686462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randir Medium" panose="00000600000000000000" pitchFamily="2" charset="0"/>
                <a:ea typeface="+mn-ea"/>
                <a:cs typeface="+mn-cs"/>
              </a:rPr>
              <a:t>Aim Higher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1AABBC71-53B2-E981-40F8-09BF46658371}"/>
              </a:ext>
            </a:extLst>
          </p:cNvPr>
          <p:cNvCxnSpPr>
            <a:cxnSpLocks/>
          </p:cNvCxnSpPr>
          <p:nvPr/>
        </p:nvCxnSpPr>
        <p:spPr>
          <a:xfrm>
            <a:off x="2556182" y="304392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014CC54-4E48-549E-5ADB-012D99525B97}"/>
              </a:ext>
            </a:extLst>
          </p:cNvPr>
          <p:cNvCxnSpPr>
            <a:cxnSpLocks/>
          </p:cNvCxnSpPr>
          <p:nvPr/>
        </p:nvCxnSpPr>
        <p:spPr>
          <a:xfrm>
            <a:off x="7331444" y="2850195"/>
            <a:ext cx="1997592" cy="0"/>
          </a:xfrm>
          <a:prstGeom prst="line">
            <a:avLst/>
          </a:prstGeom>
          <a:ln w="12700">
            <a:solidFill>
              <a:srgbClr val="C4B2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E7674717-B9D9-71F8-DE21-66AEA87CA92A}"/>
              </a:ext>
            </a:extLst>
          </p:cNvPr>
          <p:cNvSpPr/>
          <p:nvPr/>
        </p:nvSpPr>
        <p:spPr>
          <a:xfrm>
            <a:off x="219258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30FA9EA-A889-F4BB-74E8-5DA92F9F406B}"/>
              </a:ext>
            </a:extLst>
          </p:cNvPr>
          <p:cNvSpPr/>
          <p:nvPr/>
        </p:nvSpPr>
        <p:spPr>
          <a:xfrm>
            <a:off x="53777" y="610779"/>
            <a:ext cx="2258441" cy="6126480"/>
          </a:xfrm>
          <a:prstGeom prst="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8B14AA9-B8EB-F708-43F2-59CCD47F8C5A}"/>
              </a:ext>
            </a:extLst>
          </p:cNvPr>
          <p:cNvSpPr/>
          <p:nvPr/>
        </p:nvSpPr>
        <p:spPr>
          <a:xfrm>
            <a:off x="2431735" y="612805"/>
            <a:ext cx="2261247" cy="420624"/>
          </a:xfrm>
          <a:prstGeom prst="rect">
            <a:avLst/>
          </a:prstGeom>
          <a:solidFill>
            <a:srgbClr val="4F1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CECCA80-5239-99D0-BC15-C663CE769709}"/>
              </a:ext>
            </a:extLst>
          </p:cNvPr>
          <p:cNvSpPr/>
          <p:nvPr/>
        </p:nvSpPr>
        <p:spPr>
          <a:xfrm>
            <a:off x="2415833" y="610779"/>
            <a:ext cx="2280597" cy="6126480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CBA1072-A2D5-97C2-CC1B-8F1155B1EA65}"/>
              </a:ext>
            </a:extLst>
          </p:cNvPr>
          <p:cNvSpPr/>
          <p:nvPr/>
        </p:nvSpPr>
        <p:spPr>
          <a:xfrm>
            <a:off x="7173500" y="610779"/>
            <a:ext cx="2300293" cy="6128565"/>
          </a:xfrm>
          <a:prstGeom prst="rect">
            <a:avLst/>
          </a:prstGeom>
          <a:noFill/>
          <a:ln w="19050">
            <a:solidFill>
              <a:srgbClr val="C4B2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DB7E7F0-27AD-897B-4924-AF159C309D47}"/>
              </a:ext>
            </a:extLst>
          </p:cNvPr>
          <p:cNvSpPr/>
          <p:nvPr/>
        </p:nvSpPr>
        <p:spPr>
          <a:xfrm>
            <a:off x="9622440" y="610779"/>
            <a:ext cx="2487168" cy="6128565"/>
          </a:xfrm>
          <a:prstGeom prst="rect">
            <a:avLst/>
          </a:prstGeom>
          <a:noFill/>
          <a:ln w="1905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A5D06DC-2C22-C8D1-E564-6B003921BAD3}"/>
              </a:ext>
            </a:extLst>
          </p:cNvPr>
          <p:cNvCxnSpPr>
            <a:cxnSpLocks/>
          </p:cNvCxnSpPr>
          <p:nvPr/>
        </p:nvCxnSpPr>
        <p:spPr>
          <a:xfrm>
            <a:off x="176417" y="2929508"/>
            <a:ext cx="1997592" cy="0"/>
          </a:xfrm>
          <a:prstGeom prst="line">
            <a:avLst/>
          </a:prstGeom>
          <a:ln w="127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3C08EFC-8AB5-1494-F0BC-80C37BD7E01B}"/>
              </a:ext>
            </a:extLst>
          </p:cNvPr>
          <p:cNvCxnSpPr>
            <a:cxnSpLocks/>
          </p:cNvCxnSpPr>
          <p:nvPr/>
        </p:nvCxnSpPr>
        <p:spPr>
          <a:xfrm>
            <a:off x="4926789" y="3009542"/>
            <a:ext cx="1997592" cy="0"/>
          </a:xfrm>
          <a:prstGeom prst="line">
            <a:avLst/>
          </a:prstGeom>
          <a:ln w="127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FCC9A91-9B54-3BD9-8F0E-4289D1E009BD}"/>
              </a:ext>
            </a:extLst>
          </p:cNvPr>
          <p:cNvCxnSpPr>
            <a:cxnSpLocks/>
          </p:cNvCxnSpPr>
          <p:nvPr/>
        </p:nvCxnSpPr>
        <p:spPr>
          <a:xfrm>
            <a:off x="9741565" y="3420356"/>
            <a:ext cx="1997592" cy="0"/>
          </a:xfrm>
          <a:prstGeom prst="line">
            <a:avLst/>
          </a:prstGeom>
          <a:ln w="12700"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23D830B9-3670-F097-B26E-417E0DEC5781}"/>
              </a:ext>
            </a:extLst>
          </p:cNvPr>
          <p:cNvSpPr txBox="1"/>
          <p:nvPr/>
        </p:nvSpPr>
        <p:spPr>
          <a:xfrm>
            <a:off x="61794" y="695305"/>
            <a:ext cx="235839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Cerchiamo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la </a:t>
            </a: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Semplicità</a:t>
            </a:r>
            <a:endParaRPr lang="en-US" sz="1400" dirty="0">
              <a:solidFill>
                <a:schemeClr val="bg1"/>
              </a:solidFill>
              <a:latin typeface="Agrandir" pitchFamily="2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3E215-00B8-DC93-9FF5-2B972E4A123E}"/>
              </a:ext>
            </a:extLst>
          </p:cNvPr>
          <p:cNvSpPr txBox="1"/>
          <p:nvPr/>
        </p:nvSpPr>
        <p:spPr>
          <a:xfrm>
            <a:off x="2428354" y="695305"/>
            <a:ext cx="209296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Puntiamo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più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in Alto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078118-B273-7AB6-F9B9-88D4C464CACF}"/>
              </a:ext>
            </a:extLst>
          </p:cNvPr>
          <p:cNvSpPr txBox="1"/>
          <p:nvPr/>
        </p:nvSpPr>
        <p:spPr>
          <a:xfrm>
            <a:off x="4815546" y="695305"/>
            <a:ext cx="2092960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Siamo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Accoglienti</a:t>
            </a:r>
            <a:endParaRPr lang="en-US" sz="1400" dirty="0">
              <a:solidFill>
                <a:schemeClr val="bg1"/>
              </a:solidFill>
              <a:latin typeface="Agrandir" pitchFamily="2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C96DD0-4323-12F6-6D45-F312396DF4A3}"/>
              </a:ext>
            </a:extLst>
          </p:cNvPr>
          <p:cNvSpPr txBox="1"/>
          <p:nvPr/>
        </p:nvSpPr>
        <p:spPr>
          <a:xfrm>
            <a:off x="7186143" y="695305"/>
            <a:ext cx="2323214" cy="284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50"/>
              </a:lnSpc>
            </a:pP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Abbracciamo</a:t>
            </a:r>
            <a:r>
              <a:rPr lang="en-US" sz="1400" dirty="0">
                <a:solidFill>
                  <a:schemeClr val="bg1"/>
                </a:solidFill>
                <a:latin typeface="Agrandir" pitchFamily="2" charset="77"/>
              </a:rPr>
              <a:t> la </a:t>
            </a:r>
            <a:r>
              <a:rPr lang="en-US" sz="1400" dirty="0" err="1">
                <a:solidFill>
                  <a:schemeClr val="bg1"/>
                </a:solidFill>
                <a:latin typeface="Agrandir" pitchFamily="2" charset="77"/>
              </a:rPr>
              <a:t>Curiosità</a:t>
            </a:r>
            <a:endParaRPr lang="en-US" sz="1400" dirty="0">
              <a:solidFill>
                <a:schemeClr val="bg1"/>
              </a:solidFill>
              <a:latin typeface="Agrandir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02125B-99C9-1BA7-2389-C88AA697C2C2}"/>
              </a:ext>
            </a:extLst>
          </p:cNvPr>
          <p:cNvSpPr txBox="1"/>
          <p:nvPr/>
        </p:nvSpPr>
        <p:spPr>
          <a:xfrm>
            <a:off x="9583245" y="668826"/>
            <a:ext cx="2092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Insieme</a:t>
            </a:r>
            <a:r>
              <a:rPr lang="en-US" sz="1400" dirty="0">
                <a:solidFill>
                  <a:schemeClr val="bg1"/>
                </a:solidFill>
                <a:latin typeface="Agrandir Medium" panose="00000600000000000000" pitchFamily="2" charset="0"/>
              </a:rPr>
              <a:t> </a:t>
            </a:r>
            <a:r>
              <a:rPr lang="en-US" sz="1400" dirty="0" err="1">
                <a:solidFill>
                  <a:schemeClr val="bg1"/>
                </a:solidFill>
                <a:latin typeface="Agrandir Medium" panose="00000600000000000000" pitchFamily="2" charset="0"/>
              </a:rPr>
              <a:t>Possiamo</a:t>
            </a:r>
            <a:endParaRPr lang="en-US" sz="1400" dirty="0">
              <a:solidFill>
                <a:schemeClr val="bg1"/>
              </a:solidFill>
              <a:latin typeface="Agrandir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9BD434-F548-481E-B4A4-88B7381D7850}"/>
              </a:ext>
            </a:extLst>
          </p:cNvPr>
          <p:cNvSpPr/>
          <p:nvPr/>
        </p:nvSpPr>
        <p:spPr>
          <a:xfrm>
            <a:off x="338297" y="6289482"/>
            <a:ext cx="232616" cy="2703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E17DEB7-2C1E-4C5C-BBD7-43ECF834F459}"/>
              </a:ext>
            </a:extLst>
          </p:cNvPr>
          <p:cNvSpPr txBox="1"/>
          <p:nvPr/>
        </p:nvSpPr>
        <p:spPr>
          <a:xfrm>
            <a:off x="227352" y="65881"/>
            <a:ext cx="9614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latin typeface="Agrandir Medium"/>
                <a:cs typeface="Arial"/>
              </a:rPr>
              <a:t>I Valori Culturali e i Comportamenti del PMI</a:t>
            </a:r>
            <a:endParaRPr lang="en-GB" sz="2800" dirty="0">
              <a:latin typeface="Agrandir Bold" panose="000008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342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2.xml><?xml version="1.0" encoding="utf-8"?>
<a:theme xmlns:a="http://schemas.openxmlformats.org/drawingml/2006/main" name="1_Office Theme">
  <a:themeElements>
    <a:clrScheme name="PMI_Palette">
      <a:dk1>
        <a:srgbClr val="000000"/>
      </a:dk1>
      <a:lt1>
        <a:srgbClr val="FFFFFF"/>
      </a:lt1>
      <a:dk2>
        <a:srgbClr val="C4C5C7"/>
      </a:dk2>
      <a:lt2>
        <a:srgbClr val="E7E6E6"/>
      </a:lt2>
      <a:accent1>
        <a:srgbClr val="FF610F"/>
      </a:accent1>
      <a:accent2>
        <a:srgbClr val="DD300B"/>
      </a:accent2>
      <a:accent3>
        <a:srgbClr val="FF9361"/>
      </a:accent3>
      <a:accent4>
        <a:srgbClr val="05BFE0"/>
      </a:accent4>
      <a:accent5>
        <a:srgbClr val="0080A8"/>
      </a:accent5>
      <a:accent6>
        <a:srgbClr val="59D3EB"/>
      </a:accent6>
      <a:hlink>
        <a:srgbClr val="4F17A8"/>
      </a:hlink>
      <a:folHlink>
        <a:srgbClr val="8A66C3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MI_ARIAL_0912_2019" id="{70909711-29E3-694D-9CF1-B24B830544D2}" vid="{D1202B59-CE36-D24B-BAD5-608B33454A9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FCF8C114735A44A3F981521DD6034E" ma:contentTypeVersion="12" ma:contentTypeDescription="Create a new document." ma:contentTypeScope="" ma:versionID="78a4a34069aee25a16869fb2e5abd273">
  <xsd:schema xmlns:xsd="http://www.w3.org/2001/XMLSchema" xmlns:xs="http://www.w3.org/2001/XMLSchema" xmlns:p="http://schemas.microsoft.com/office/2006/metadata/properties" xmlns:ns2="8407d68b-864d-4868-ac1a-ffa51ef523cd" xmlns:ns3="40d3af42-a210-4a67-bcd5-e4b0aac22f2c" targetNamespace="http://schemas.microsoft.com/office/2006/metadata/properties" ma:root="true" ma:fieldsID="df46e1f64eac32f85829d5e39b0598e2" ns2:_="" ns3:_="">
    <xsd:import namespace="8407d68b-864d-4868-ac1a-ffa51ef523cd"/>
    <xsd:import namespace="40d3af42-a210-4a67-bcd5-e4b0aac22f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07d68b-864d-4868-ac1a-ffa51ef523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LengthInSeconds" ma:index="1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11543a74-7519-499c-947a-c2233bcc19f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d3af42-a210-4a67-bcd5-e4b0aac22f2c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52a2fdf5-7590-4497-ad89-24bb07acc85e}" ma:internalName="TaxCatchAll" ma:showField="CatchAllData" ma:web="40d3af42-a210-4a67-bcd5-e4b0aac22f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407d68b-864d-4868-ac1a-ffa51ef523cd">
      <Terms xmlns="http://schemas.microsoft.com/office/infopath/2007/PartnerControls"/>
    </lcf76f155ced4ddcb4097134ff3c332f>
    <TaxCatchAll xmlns="40d3af42-a210-4a67-bcd5-e4b0aac22f2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733948C-B759-4031-920E-0969416CE902}"/>
</file>

<file path=customXml/itemProps2.xml><?xml version="1.0" encoding="utf-8"?>
<ds:datastoreItem xmlns:ds="http://schemas.openxmlformats.org/officeDocument/2006/customXml" ds:itemID="{3931775E-FD77-4D1E-9938-F4D5A3D3C8C0}">
  <ds:schemaRefs>
    <ds:schemaRef ds:uri="3e08ed28-a208-4db3-90dc-062006ce0c78"/>
    <ds:schemaRef ds:uri="7e386c18-d449-4d9a-a5df-f64c6139a3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862706ab-e077-4d4c-adfc-50346f51b35e"/>
    <ds:schemaRef ds:uri="18fa837c-eb4d-4d42-88fc-de83fb0806cd"/>
    <ds:schemaRef ds:uri="8a129fa3-49ef-4686-a180-a3e7b6bc0237"/>
    <ds:schemaRef ds:uri="c5c426ff-2fdc-43b3-bb27-c83b84f1d5b0"/>
  </ds:schemaRefs>
</ds:datastoreItem>
</file>

<file path=customXml/itemProps3.xml><?xml version="1.0" encoding="utf-8"?>
<ds:datastoreItem xmlns:ds="http://schemas.openxmlformats.org/officeDocument/2006/customXml" ds:itemID="{1E4D89B0-F33E-4435-9D55-538510AC3D4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PMI_ARIAL_0912_2019</Template>
  <TotalTime>327</TotalTime>
  <Words>1775</Words>
  <Application>Microsoft Office PowerPoint</Application>
  <PresentationFormat>Widescreen</PresentationFormat>
  <Paragraphs>209</Paragraphs>
  <Slides>8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8" baseType="lpstr">
      <vt:lpstr>Agrandir</vt:lpstr>
      <vt:lpstr>Agrandir Bold</vt:lpstr>
      <vt:lpstr>Agrandir Medium</vt:lpstr>
      <vt:lpstr>Arial</vt:lpstr>
      <vt:lpstr>Calibri</vt:lpstr>
      <vt:lpstr>GT Pressura Mono Bold</vt:lpstr>
      <vt:lpstr>Open Sans</vt:lpstr>
      <vt:lpstr>System Font Regular</vt:lpstr>
      <vt:lpstr>Office Theme</vt:lpstr>
      <vt:lpstr>1_Office Theme</vt:lpstr>
      <vt:lpstr>valori culturali e comportamenTi del PMI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Project Management Institute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Ryan Brooks</dc:creator>
  <cp:lastModifiedBy>Kelly Reene</cp:lastModifiedBy>
  <cp:revision>27</cp:revision>
  <cp:lastPrinted>2019-09-11T19:09:11Z</cp:lastPrinted>
  <dcterms:created xsi:type="dcterms:W3CDTF">2019-09-17T13:44:44Z</dcterms:created>
  <dcterms:modified xsi:type="dcterms:W3CDTF">2023-02-28T14:02:58Z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0x010100BBFCF8C114735A44A3F981521DD6034E</vt:lpwstr>
  </property>
  <property fmtid="{D5CDD505-2E9C-101B-9397-08002B2CF9AE}" pid="3" name="MediaServiceImageTags">
    <vt:lpwstr/>
  </property>
</Properties>
</file>