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91" r:id="rId5"/>
  </p:sldMasterIdLst>
  <p:notesMasterIdLst>
    <p:notesMasterId r:id="rId14"/>
  </p:notesMasterIdLst>
  <p:sldIdLst>
    <p:sldId id="378" r:id="rId6"/>
    <p:sldId id="312" r:id="rId7"/>
    <p:sldId id="313" r:id="rId8"/>
    <p:sldId id="314" r:id="rId9"/>
    <p:sldId id="315" r:id="rId10"/>
    <p:sldId id="316" r:id="rId11"/>
    <p:sldId id="317" r:id="rId12"/>
    <p:sldId id="31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DE6B48-D936-7E50-AEC0-A2F468CFB81D}" name="Kelly Reene" initials="KR" userId="S::Kelly.Reene@pmi.org::c7ab6f41-e454-45d3-aeb1-41bafe1ebdd0" providerId="AD"/>
  <p188:author id="{120EC057-98A6-B54A-0453-512AD0BBE67F}" name="Izumi Takeda" initials="IT" userId="S::Izumi.Takeda@pmi.org::0803b483-b6ad-47da-9373-496000bcc1c9" providerId="AD"/>
  <p188:author id="{69CD666B-4251-2426-842F-19525167B4B9}" name="Mishima Kunihiko" initials="MK" userId="S::k.mishima@pmi-japan.org::18606a00-d942-4b4a-838d-2d2e267c8d9d" providerId="AD"/>
  <p188:author id="{5438D481-3BDF-796F-045F-A5D7B03757AA}" name="Lauren Holloway" initials="LH" userId="S::lauren.holloway@pmi.org::15e2849d-b97c-4773-962d-c91c08186836" providerId="AD"/>
  <p188:author id="{405FC5A3-47A2-5BEF-66DD-B147E11C1B7B}" name="Yolanda Kim" initials="YK" userId="S::yolanda.kim@pmi.org::07ec84a3-d584-49aa-86da-4ca635c09958" providerId="AD"/>
  <p188:author id="{C5D8E1BB-8D9B-A35E-D30B-C30B2F04F1F3}" name="Alex Yedid (Contractor)" initials="A(" userId="S::alex.yedid@pmi.org::c3ef8142-309e-46ce-8237-fc5dc75b8c20" providerId="AD"/>
  <p188:author id="{873968E3-026A-3EE3-B07A-3E1F57BE4D47}" name="Alex Yedid (Contractor)" initials="AY(" userId="Alex Yedid (Contractor)" providerId="None"/>
  <p188:author id="{C9A0F4FD-4016-D5D4-B9CB-74BD7A26B129}" name="Siti Rozianti" initials="SR" userId="S::Siti.Rozianti@pmi.org::145b1c54-9d0b-4141-bd0a-0af9ab77bb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008C"/>
    <a:srgbClr val="0080A8"/>
    <a:srgbClr val="8A66C4"/>
    <a:srgbClr val="05BFE0"/>
    <a:srgbClr val="FF610F"/>
    <a:srgbClr val="C4B2E3"/>
    <a:srgbClr val="DD310B"/>
    <a:srgbClr val="D12950"/>
    <a:srgbClr val="4F17A8"/>
    <a:srgbClr val="E5D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E35314-F197-4E4C-94C7-DFDBF2C4140A}" v="15" dt="2025-09-08T22:18:46.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p:restoredTop sz="94626"/>
  </p:normalViewPr>
  <p:slideViewPr>
    <p:cSldViewPr snapToGrid="0">
      <p:cViewPr varScale="1">
        <p:scale>
          <a:sx n="116" d="100"/>
          <a:sy n="116" d="100"/>
        </p:scale>
        <p:origin x="10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Reene" userId="c7ab6f41-e454-45d3-aeb1-41bafe1ebdd0" providerId="ADAL" clId="{780B1573-8659-4304-8E40-E76DDE87176A}"/>
    <pc:docChg chg="modSld">
      <pc:chgData name="Kelly Reene" userId="c7ab6f41-e454-45d3-aeb1-41bafe1ebdd0" providerId="ADAL" clId="{780B1573-8659-4304-8E40-E76DDE87176A}" dt="2023-02-22T23:01:16.074" v="113" actId="554"/>
      <pc:docMkLst>
        <pc:docMk/>
      </pc:docMkLst>
      <pc:sldChg chg="modSp mod">
        <pc:chgData name="Kelly Reene" userId="c7ab6f41-e454-45d3-aeb1-41bafe1ebdd0" providerId="ADAL" clId="{780B1573-8659-4304-8E40-E76DDE87176A}" dt="2023-02-22T22:59:48.291" v="15" actId="1035"/>
        <pc:sldMkLst>
          <pc:docMk/>
          <pc:sldMk cId="3839737114" sldId="313"/>
        </pc:sldMkLst>
      </pc:sldChg>
      <pc:sldChg chg="modSp mod">
        <pc:chgData name="Kelly Reene" userId="c7ab6f41-e454-45d3-aeb1-41bafe1ebdd0" providerId="ADAL" clId="{780B1573-8659-4304-8E40-E76DDE87176A}" dt="2023-02-22T23:00:04.585" v="27" actId="1035"/>
        <pc:sldMkLst>
          <pc:docMk/>
          <pc:sldMk cId="2031303362" sldId="315"/>
        </pc:sldMkLst>
      </pc:sldChg>
      <pc:sldChg chg="modSp mod">
        <pc:chgData name="Kelly Reene" userId="c7ab6f41-e454-45d3-aeb1-41bafe1ebdd0" providerId="ADAL" clId="{780B1573-8659-4304-8E40-E76DDE87176A}" dt="2023-02-22T23:00:09.479" v="37" actId="1036"/>
        <pc:sldMkLst>
          <pc:docMk/>
          <pc:sldMk cId="1721493537" sldId="316"/>
        </pc:sldMkLst>
      </pc:sldChg>
      <pc:sldChg chg="modSp mod">
        <pc:chgData name="Kelly Reene" userId="c7ab6f41-e454-45d3-aeb1-41bafe1ebdd0" providerId="ADAL" clId="{780B1573-8659-4304-8E40-E76DDE87176A}" dt="2023-02-22T23:00:14.302" v="47" actId="1035"/>
        <pc:sldMkLst>
          <pc:docMk/>
          <pc:sldMk cId="1138565440" sldId="317"/>
        </pc:sldMkLst>
      </pc:sldChg>
      <pc:sldChg chg="modSp mod">
        <pc:chgData name="Kelly Reene" userId="c7ab6f41-e454-45d3-aeb1-41bafe1ebdd0" providerId="ADAL" clId="{780B1573-8659-4304-8E40-E76DDE87176A}" dt="2023-02-22T23:01:16.074" v="113" actId="554"/>
        <pc:sldMkLst>
          <pc:docMk/>
          <pc:sldMk cId="3333234275" sldId="318"/>
        </pc:sldMkLst>
      </pc:sldChg>
    </pc:docChg>
  </pc:docChgLst>
  <pc:docChgLst>
    <pc:chgData name="Kelly Reene" userId="c7ab6f41-e454-45d3-aeb1-41bafe1ebdd0" providerId="ADAL" clId="{F1ACDB98-EADE-4B79-93F8-A3CEEDB93191}"/>
    <pc:docChg chg="">
      <pc:chgData name="Kelly Reene" userId="c7ab6f41-e454-45d3-aeb1-41bafe1ebdd0" providerId="ADAL" clId="{F1ACDB98-EADE-4B79-93F8-A3CEEDB93191}" dt="2023-02-14T13:58:18.584" v="0"/>
      <pc:docMkLst>
        <pc:docMk/>
      </pc:docMkLst>
      <pc:sldChg chg="delCm">
        <pc:chgData name="Kelly Reene" userId="c7ab6f41-e454-45d3-aeb1-41bafe1ebdd0" providerId="ADAL" clId="{F1ACDB98-EADE-4B79-93F8-A3CEEDB93191}" dt="2023-02-14T13:58:18.584" v="0"/>
        <pc:sldMkLst>
          <pc:docMk/>
          <pc:sldMk cId="198535005" sldId="312"/>
        </pc:sldMkLst>
      </pc:sldChg>
      <pc:sldChg chg="delCm">
        <pc:chgData name="Kelly Reene" userId="c7ab6f41-e454-45d3-aeb1-41bafe1ebdd0" providerId="ADAL" clId="{F1ACDB98-EADE-4B79-93F8-A3CEEDB93191}" dt="2023-02-14T13:58:18.584" v="0"/>
        <pc:sldMkLst>
          <pc:docMk/>
          <pc:sldMk cId="3839737114" sldId="313"/>
        </pc:sldMkLst>
      </pc:sldChg>
      <pc:sldChg chg="delCm">
        <pc:chgData name="Kelly Reene" userId="c7ab6f41-e454-45d3-aeb1-41bafe1ebdd0" providerId="ADAL" clId="{F1ACDB98-EADE-4B79-93F8-A3CEEDB93191}" dt="2023-02-14T13:58:18.584" v="0"/>
        <pc:sldMkLst>
          <pc:docMk/>
          <pc:sldMk cId="4059880234" sldId="314"/>
        </pc:sldMkLst>
      </pc:sldChg>
      <pc:sldChg chg="delCm">
        <pc:chgData name="Kelly Reene" userId="c7ab6f41-e454-45d3-aeb1-41bafe1ebdd0" providerId="ADAL" clId="{F1ACDB98-EADE-4B79-93F8-A3CEEDB93191}" dt="2023-02-14T13:58:18.584" v="0"/>
        <pc:sldMkLst>
          <pc:docMk/>
          <pc:sldMk cId="2031303362" sldId="315"/>
        </pc:sldMkLst>
      </pc:sldChg>
      <pc:sldChg chg="delCm">
        <pc:chgData name="Kelly Reene" userId="c7ab6f41-e454-45d3-aeb1-41bafe1ebdd0" providerId="ADAL" clId="{F1ACDB98-EADE-4B79-93F8-A3CEEDB93191}" dt="2023-02-14T13:58:18.584" v="0"/>
        <pc:sldMkLst>
          <pc:docMk/>
          <pc:sldMk cId="1721493537" sldId="316"/>
        </pc:sldMkLst>
      </pc:sldChg>
      <pc:sldChg chg="delCm">
        <pc:chgData name="Kelly Reene" userId="c7ab6f41-e454-45d3-aeb1-41bafe1ebdd0" providerId="ADAL" clId="{F1ACDB98-EADE-4B79-93F8-A3CEEDB93191}" dt="2023-02-14T13:58:18.584" v="0"/>
        <pc:sldMkLst>
          <pc:docMk/>
          <pc:sldMk cId="1138565440" sldId="317"/>
        </pc:sldMkLst>
      </pc:sldChg>
      <pc:sldChg chg="delCm">
        <pc:chgData name="Kelly Reene" userId="c7ab6f41-e454-45d3-aeb1-41bafe1ebdd0" providerId="ADAL" clId="{F1ACDB98-EADE-4B79-93F8-A3CEEDB93191}" dt="2023-02-14T13:58:18.584" v="0"/>
        <pc:sldMkLst>
          <pc:docMk/>
          <pc:sldMk cId="3333234275" sldId="318"/>
        </pc:sldMkLst>
      </pc:sldChg>
      <pc:sldChg chg="delCm">
        <pc:chgData name="Kelly Reene" userId="c7ab6f41-e454-45d3-aeb1-41bafe1ebdd0" providerId="ADAL" clId="{F1ACDB98-EADE-4B79-93F8-A3CEEDB93191}" dt="2023-02-14T13:58:18.584" v="0"/>
        <pc:sldMkLst>
          <pc:docMk/>
          <pc:sldMk cId="1015837746" sldId="378"/>
        </pc:sldMkLst>
      </pc:sldChg>
      <pc:sldChg chg="delCm">
        <pc:chgData name="Kelly Reene" userId="c7ab6f41-e454-45d3-aeb1-41bafe1ebdd0" providerId="ADAL" clId="{F1ACDB98-EADE-4B79-93F8-A3CEEDB93191}" dt="2023-02-14T13:58:18.584" v="0"/>
        <pc:sldMkLst>
          <pc:docMk/>
          <pc:sldMk cId="2696554942" sldId="379"/>
        </pc:sldMkLst>
      </pc:sldChg>
      <pc:sldChg chg="delCm">
        <pc:chgData name="Kelly Reene" userId="c7ab6f41-e454-45d3-aeb1-41bafe1ebdd0" providerId="ADAL" clId="{F1ACDB98-EADE-4B79-93F8-A3CEEDB93191}" dt="2023-02-14T13:58:18.584" v="0"/>
        <pc:sldMkLst>
          <pc:docMk/>
          <pc:sldMk cId="2777489301" sldId="380"/>
        </pc:sldMkLst>
      </pc:sldChg>
      <pc:sldChg chg="delCm">
        <pc:chgData name="Kelly Reene" userId="c7ab6f41-e454-45d3-aeb1-41bafe1ebdd0" providerId="ADAL" clId="{F1ACDB98-EADE-4B79-93F8-A3CEEDB93191}" dt="2023-02-14T13:58:18.584" v="0"/>
        <pc:sldMkLst>
          <pc:docMk/>
          <pc:sldMk cId="2523986539" sldId="381"/>
        </pc:sldMkLst>
      </pc:sldChg>
      <pc:sldChg chg="delCm">
        <pc:chgData name="Kelly Reene" userId="c7ab6f41-e454-45d3-aeb1-41bafe1ebdd0" providerId="ADAL" clId="{F1ACDB98-EADE-4B79-93F8-A3CEEDB93191}" dt="2023-02-14T13:58:18.584" v="0"/>
        <pc:sldMkLst>
          <pc:docMk/>
          <pc:sldMk cId="4275699960" sldId="382"/>
        </pc:sldMkLst>
      </pc:sldChg>
      <pc:sldChg chg="delCm">
        <pc:chgData name="Kelly Reene" userId="c7ab6f41-e454-45d3-aeb1-41bafe1ebdd0" providerId="ADAL" clId="{F1ACDB98-EADE-4B79-93F8-A3CEEDB93191}" dt="2023-02-14T13:58:18.584" v="0"/>
        <pc:sldMkLst>
          <pc:docMk/>
          <pc:sldMk cId="3647993213" sldId="383"/>
        </pc:sldMkLst>
      </pc:sldChg>
      <pc:sldChg chg="delCm">
        <pc:chgData name="Kelly Reene" userId="c7ab6f41-e454-45d3-aeb1-41bafe1ebdd0" providerId="ADAL" clId="{F1ACDB98-EADE-4B79-93F8-A3CEEDB93191}" dt="2023-02-14T13:58:18.584" v="0"/>
        <pc:sldMkLst>
          <pc:docMk/>
          <pc:sldMk cId="303290063" sldId="384"/>
        </pc:sldMkLst>
      </pc:sldChg>
      <pc:sldChg chg="delCm">
        <pc:chgData name="Kelly Reene" userId="c7ab6f41-e454-45d3-aeb1-41bafe1ebdd0" providerId="ADAL" clId="{F1ACDB98-EADE-4B79-93F8-A3CEEDB93191}" dt="2023-02-14T13:58:18.584" v="0"/>
        <pc:sldMkLst>
          <pc:docMk/>
          <pc:sldMk cId="783748925" sldId="385"/>
        </pc:sldMkLst>
      </pc:sldChg>
      <pc:sldChg chg="delCm">
        <pc:chgData name="Kelly Reene" userId="c7ab6f41-e454-45d3-aeb1-41bafe1ebdd0" providerId="ADAL" clId="{F1ACDB98-EADE-4B79-93F8-A3CEEDB93191}" dt="2023-02-14T13:58:18.584" v="0"/>
        <pc:sldMkLst>
          <pc:docMk/>
          <pc:sldMk cId="298795596" sldId="386"/>
        </pc:sldMkLst>
      </pc:sldChg>
    </pc:docChg>
  </pc:docChgLst>
  <pc:docChgLst>
    <pc:chgData name="Ricardo Triana" userId="f0d521af-18e4-4cfd-9804-a80ee8f6e332" providerId="ADAL" clId="{EBA17905-2F25-5656-A880-9FEE46E331E3}"/>
    <pc:docChg chg="undo custSel modSld">
      <pc:chgData name="Ricardo Triana" userId="f0d521af-18e4-4cfd-9804-a80ee8f6e332" providerId="ADAL" clId="{EBA17905-2F25-5656-A880-9FEE46E331E3}" dt="2025-09-08T22:18:58.776" v="110" actId="20577"/>
      <pc:docMkLst>
        <pc:docMk/>
      </pc:docMkLst>
      <pc:sldChg chg="addSp modSp mod">
        <pc:chgData name="Ricardo Triana" userId="f0d521af-18e4-4cfd-9804-a80ee8f6e332" providerId="ADAL" clId="{EBA17905-2F25-5656-A880-9FEE46E331E3}" dt="2025-09-08T22:14:10.503" v="31" actId="20577"/>
        <pc:sldMkLst>
          <pc:docMk/>
          <pc:sldMk cId="3839737114" sldId="313"/>
        </pc:sldMkLst>
        <pc:spChg chg="mod">
          <ac:chgData name="Ricardo Triana" userId="f0d521af-18e4-4cfd-9804-a80ee8f6e332" providerId="ADAL" clId="{EBA17905-2F25-5656-A880-9FEE46E331E3}" dt="2025-09-08T22:14:10.503" v="31" actId="20577"/>
          <ac:spMkLst>
            <pc:docMk/>
            <pc:sldMk cId="3839737114" sldId="313"/>
            <ac:spMk id="4" creationId="{C93B9EFA-8451-A207-8192-29B66C591E71}"/>
          </ac:spMkLst>
        </pc:spChg>
        <pc:graphicFrameChg chg="add mod">
          <ac:chgData name="Ricardo Triana" userId="f0d521af-18e4-4cfd-9804-a80ee8f6e332" providerId="ADAL" clId="{EBA17905-2F25-5656-A880-9FEE46E331E3}" dt="2025-09-08T22:12:55.293" v="0"/>
          <ac:graphicFrameMkLst>
            <pc:docMk/>
            <pc:sldMk cId="3839737114" sldId="313"/>
            <ac:graphicFrameMk id="2" creationId="{90ED3FA4-BF47-A9AB-4210-AD16E05607EC}"/>
          </ac:graphicFrameMkLst>
        </pc:graphicFrameChg>
      </pc:sldChg>
      <pc:sldChg chg="modSp mod">
        <pc:chgData name="Ricardo Triana" userId="f0d521af-18e4-4cfd-9804-a80ee8f6e332" providerId="ADAL" clId="{EBA17905-2F25-5656-A880-9FEE46E331E3}" dt="2025-09-08T22:16:33.460" v="49" actId="20577"/>
        <pc:sldMkLst>
          <pc:docMk/>
          <pc:sldMk cId="4059880234" sldId="314"/>
        </pc:sldMkLst>
        <pc:spChg chg="mod">
          <ac:chgData name="Ricardo Triana" userId="f0d521af-18e4-4cfd-9804-a80ee8f6e332" providerId="ADAL" clId="{EBA17905-2F25-5656-A880-9FEE46E331E3}" dt="2025-09-08T22:16:33.460" v="49" actId="20577"/>
          <ac:spMkLst>
            <pc:docMk/>
            <pc:sldMk cId="4059880234" sldId="314"/>
            <ac:spMk id="2" creationId="{F983BCF6-C51D-A7C7-CB3B-2D380E936D5A}"/>
          </ac:spMkLst>
        </pc:spChg>
      </pc:sldChg>
      <pc:sldChg chg="addSp modSp mod">
        <pc:chgData name="Ricardo Triana" userId="f0d521af-18e4-4cfd-9804-a80ee8f6e332" providerId="ADAL" clId="{EBA17905-2F25-5656-A880-9FEE46E331E3}" dt="2025-09-08T22:17:52.613" v="81" actId="20577"/>
        <pc:sldMkLst>
          <pc:docMk/>
          <pc:sldMk cId="2031303362" sldId="315"/>
        </pc:sldMkLst>
        <pc:spChg chg="mod">
          <ac:chgData name="Ricardo Triana" userId="f0d521af-18e4-4cfd-9804-a80ee8f6e332" providerId="ADAL" clId="{EBA17905-2F25-5656-A880-9FEE46E331E3}" dt="2025-09-08T22:17:52.613" v="81" actId="20577"/>
          <ac:spMkLst>
            <pc:docMk/>
            <pc:sldMk cId="2031303362" sldId="315"/>
            <ac:spMk id="2" creationId="{0A595379-47EE-649C-FC5D-0D3CB5D81E74}"/>
          </ac:spMkLst>
        </pc:spChg>
        <pc:graphicFrameChg chg="add mod">
          <ac:chgData name="Ricardo Triana" userId="f0d521af-18e4-4cfd-9804-a80ee8f6e332" providerId="ADAL" clId="{EBA17905-2F25-5656-A880-9FEE46E331E3}" dt="2025-09-08T22:16:46.174" v="50"/>
          <ac:graphicFrameMkLst>
            <pc:docMk/>
            <pc:sldMk cId="2031303362" sldId="315"/>
            <ac:graphicFrameMk id="3" creationId="{0FD13E4B-5C35-A480-F7C1-49F7EDE41D8C}"/>
          </ac:graphicFrameMkLst>
        </pc:graphicFrameChg>
      </pc:sldChg>
      <pc:sldChg chg="modSp mod">
        <pc:chgData name="Ricardo Triana" userId="f0d521af-18e4-4cfd-9804-a80ee8f6e332" providerId="ADAL" clId="{EBA17905-2F25-5656-A880-9FEE46E331E3}" dt="2025-09-08T22:18:27.091" v="97" actId="20577"/>
        <pc:sldMkLst>
          <pc:docMk/>
          <pc:sldMk cId="1721493537" sldId="316"/>
        </pc:sldMkLst>
        <pc:spChg chg="mod">
          <ac:chgData name="Ricardo Triana" userId="f0d521af-18e4-4cfd-9804-a80ee8f6e332" providerId="ADAL" clId="{EBA17905-2F25-5656-A880-9FEE46E331E3}" dt="2025-09-08T22:18:27.091" v="97" actId="20577"/>
          <ac:spMkLst>
            <pc:docMk/>
            <pc:sldMk cId="1721493537" sldId="316"/>
            <ac:spMk id="2" creationId="{5FD1913D-B244-C272-BE4B-36507C7A827D}"/>
          </ac:spMkLst>
        </pc:spChg>
      </pc:sldChg>
      <pc:sldChg chg="modSp mod">
        <pc:chgData name="Ricardo Triana" userId="f0d521af-18e4-4cfd-9804-a80ee8f6e332" providerId="ADAL" clId="{EBA17905-2F25-5656-A880-9FEE46E331E3}" dt="2025-09-08T22:18:58.776" v="110" actId="20577"/>
        <pc:sldMkLst>
          <pc:docMk/>
          <pc:sldMk cId="1138565440" sldId="317"/>
        </pc:sldMkLst>
        <pc:spChg chg="mod">
          <ac:chgData name="Ricardo Triana" userId="f0d521af-18e4-4cfd-9804-a80ee8f6e332" providerId="ADAL" clId="{EBA17905-2F25-5656-A880-9FEE46E331E3}" dt="2025-09-08T22:18:58.776" v="110" actId="20577"/>
          <ac:spMkLst>
            <pc:docMk/>
            <pc:sldMk cId="1138565440" sldId="317"/>
            <ac:spMk id="2" creationId="{B5717E53-3C3E-5BC1-F865-3FAA3566F58F}"/>
          </ac:spMkLst>
        </pc:spChg>
      </pc:sldChg>
    </pc:docChg>
  </pc:docChgLst>
  <pc:docChgLst>
    <pc:chgData name="Kelly Reene" userId="c7ab6f41-e454-45d3-aeb1-41bafe1ebdd0" providerId="ADAL" clId="{5EDA9050-BD2E-45DA-9E2D-D54F52A0A215}"/>
    <pc:docChg chg="undo custSel modSld">
      <pc:chgData name="Kelly Reene" userId="c7ab6f41-e454-45d3-aeb1-41bafe1ebdd0" providerId="ADAL" clId="{5EDA9050-BD2E-45DA-9E2D-D54F52A0A215}" dt="2023-02-14T12:29:41.071" v="19"/>
      <pc:docMkLst>
        <pc:docMk/>
      </pc:docMkLst>
      <pc:sldChg chg="modSp mod">
        <pc:chgData name="Kelly Reene" userId="c7ab6f41-e454-45d3-aeb1-41bafe1ebdd0" providerId="ADAL" clId="{5EDA9050-BD2E-45DA-9E2D-D54F52A0A215}" dt="2023-02-14T12:29:41.071" v="19"/>
        <pc:sldMkLst>
          <pc:docMk/>
          <pc:sldMk cId="3333234275" sldId="318"/>
        </pc:sldMkLst>
      </pc:sldChg>
    </pc:docChg>
  </pc:docChgLst>
  <pc:docChgLst>
    <pc:chgData name="Mishima Kunihiko" userId="18606a00-d942-4b4a-838d-2d2e267c8d9d" providerId="ADAL" clId="{CCE95B04-D056-4728-B658-D734053D4C4C}"/>
    <pc:docChg chg="undo custSel modSld">
      <pc:chgData name="Mishima Kunihiko" userId="18606a00-d942-4b4a-838d-2d2e267c8d9d" providerId="ADAL" clId="{CCE95B04-D056-4728-B658-D734053D4C4C}" dt="2023-02-08T01:26:19.018" v="24"/>
      <pc:docMkLst>
        <pc:docMk/>
      </pc:docMkLst>
      <pc:sldChg chg="modSp mod addCm modCm">
        <pc:chgData name="Mishima Kunihiko" userId="18606a00-d942-4b4a-838d-2d2e267c8d9d" providerId="ADAL" clId="{CCE95B04-D056-4728-B658-D734053D4C4C}" dt="2023-02-08T01:26:19.018" v="24"/>
        <pc:sldMkLst>
          <pc:docMk/>
          <pc:sldMk cId="198535005" sldId="312"/>
        </pc:sldMkLst>
      </pc:sldChg>
      <pc:sldChg chg="addCm modCm">
        <pc:chgData name="Mishima Kunihiko" userId="18606a00-d942-4b4a-838d-2d2e267c8d9d" providerId="ADAL" clId="{CCE95B04-D056-4728-B658-D734053D4C4C}" dt="2023-02-08T00:42:37.930" v="12"/>
        <pc:sldMkLst>
          <pc:docMk/>
          <pc:sldMk cId="3839737114" sldId="313"/>
        </pc:sldMkLst>
      </pc:sldChg>
      <pc:sldChg chg="addCm modCm">
        <pc:chgData name="Mishima Kunihiko" userId="18606a00-d942-4b4a-838d-2d2e267c8d9d" providerId="ADAL" clId="{CCE95B04-D056-4728-B658-D734053D4C4C}" dt="2023-02-08T00:49:03.179" v="14"/>
        <pc:sldMkLst>
          <pc:docMk/>
          <pc:sldMk cId="4059880234" sldId="314"/>
        </pc:sldMkLst>
      </pc:sldChg>
      <pc:sldChg chg="addCm">
        <pc:chgData name="Mishima Kunihiko" userId="18606a00-d942-4b4a-838d-2d2e267c8d9d" providerId="ADAL" clId="{CCE95B04-D056-4728-B658-D734053D4C4C}" dt="2023-02-08T01:02:04.921" v="18"/>
        <pc:sldMkLst>
          <pc:docMk/>
          <pc:sldMk cId="2031303362" sldId="315"/>
        </pc:sldMkLst>
      </pc:sldChg>
      <pc:sldChg chg="addCm modCm">
        <pc:chgData name="Mishima Kunihiko" userId="18606a00-d942-4b4a-838d-2d2e267c8d9d" providerId="ADAL" clId="{CCE95B04-D056-4728-B658-D734053D4C4C}" dt="2023-02-08T01:06:00.971" v="22"/>
        <pc:sldMkLst>
          <pc:docMk/>
          <pc:sldMk cId="1721493537" sldId="316"/>
        </pc:sldMkLst>
      </pc:sldChg>
      <pc:sldChg chg="addCm">
        <pc:chgData name="Mishima Kunihiko" userId="18606a00-d942-4b4a-838d-2d2e267c8d9d" providerId="ADAL" clId="{CCE95B04-D056-4728-B658-D734053D4C4C}" dt="2023-02-08T00:08:36.038" v="0"/>
        <pc:sldMkLst>
          <pc:docMk/>
          <pc:sldMk cId="1015837746" sldId="378"/>
        </pc:sldMkLst>
      </pc:sldChg>
    </pc:docChg>
  </pc:docChgLst>
  <pc:docChgLst>
    <pc:chgData name="Kelly Reene" userId="c7ab6f41-e454-45d3-aeb1-41bafe1ebdd0" providerId="ADAL" clId="{D4AA0B56-2D26-48D7-953F-08546F0FC9AB}"/>
    <pc:docChg chg="undo custSel addSld delSld modSld">
      <pc:chgData name="Kelly Reene" userId="c7ab6f41-e454-45d3-aeb1-41bafe1ebdd0" providerId="ADAL" clId="{D4AA0B56-2D26-48D7-953F-08546F0FC9AB}" dt="2023-02-28T14:31:24.913" v="32" actId="2711"/>
      <pc:docMkLst>
        <pc:docMk/>
      </pc:docMkLst>
      <pc:sldChg chg="modSp mod">
        <pc:chgData name="Kelly Reene" userId="c7ab6f41-e454-45d3-aeb1-41bafe1ebdd0" providerId="ADAL" clId="{D4AA0B56-2D26-48D7-953F-08546F0FC9AB}" dt="2023-02-28T14:31:24.913" v="32" actId="2711"/>
        <pc:sldMkLst>
          <pc:docMk/>
          <pc:sldMk cId="198535005" sldId="312"/>
        </pc:sldMkLst>
      </pc:sldChg>
      <pc:sldChg chg="modSp mod">
        <pc:chgData name="Kelly Reene" userId="c7ab6f41-e454-45d3-aeb1-41bafe1ebdd0" providerId="ADAL" clId="{D4AA0B56-2D26-48D7-953F-08546F0FC9AB}" dt="2023-02-27T21:19:48.251" v="13" actId="2711"/>
        <pc:sldMkLst>
          <pc:docMk/>
          <pc:sldMk cId="4059880234" sldId="314"/>
        </pc:sldMkLst>
      </pc:sldChg>
      <pc:sldChg chg="modSp mod">
        <pc:chgData name="Kelly Reene" userId="c7ab6f41-e454-45d3-aeb1-41bafe1ebdd0" providerId="ADAL" clId="{D4AA0B56-2D26-48D7-953F-08546F0FC9AB}" dt="2023-02-27T21:20:02.970" v="16" actId="2711"/>
        <pc:sldMkLst>
          <pc:docMk/>
          <pc:sldMk cId="1721493537" sldId="316"/>
        </pc:sldMkLst>
      </pc:sldChg>
      <pc:sldChg chg="modSp mod">
        <pc:chgData name="Kelly Reene" userId="c7ab6f41-e454-45d3-aeb1-41bafe1ebdd0" providerId="ADAL" clId="{D4AA0B56-2D26-48D7-953F-08546F0FC9AB}" dt="2023-02-28T14:30:59.812" v="30" actId="2711"/>
        <pc:sldMkLst>
          <pc:docMk/>
          <pc:sldMk cId="3333234275" sldId="318"/>
        </pc:sldMkLst>
      </pc:sldChg>
      <pc:sldChg chg="modSp mod">
        <pc:chgData name="Kelly Reene" userId="c7ab6f41-e454-45d3-aeb1-41bafe1ebdd0" providerId="ADAL" clId="{D4AA0B56-2D26-48D7-953F-08546F0FC9AB}" dt="2023-02-28T14:30:43.017" v="28" actId="2711"/>
        <pc:sldMkLst>
          <pc:docMk/>
          <pc:sldMk cId="1015837746" sldId="378"/>
        </pc:sldMkLst>
      </pc:sldChg>
      <pc:sldChg chg="del">
        <pc:chgData name="Kelly Reene" userId="c7ab6f41-e454-45d3-aeb1-41bafe1ebdd0" providerId="ADAL" clId="{D4AA0B56-2D26-48D7-953F-08546F0FC9AB}" dt="2023-02-27T21:16:59.283" v="0" actId="47"/>
        <pc:sldMkLst>
          <pc:docMk/>
          <pc:sldMk cId="2696554942" sldId="379"/>
        </pc:sldMkLst>
      </pc:sldChg>
      <pc:sldChg chg="del">
        <pc:chgData name="Kelly Reene" userId="c7ab6f41-e454-45d3-aeb1-41bafe1ebdd0" providerId="ADAL" clId="{D4AA0B56-2D26-48D7-953F-08546F0FC9AB}" dt="2023-02-28T14:30:30.880" v="27" actId="47"/>
        <pc:sldMkLst>
          <pc:docMk/>
          <pc:sldMk cId="2777489301" sldId="380"/>
        </pc:sldMkLst>
      </pc:sldChg>
      <pc:sldChg chg="del">
        <pc:chgData name="Kelly Reene" userId="c7ab6f41-e454-45d3-aeb1-41bafe1ebdd0" providerId="ADAL" clId="{D4AA0B56-2D26-48D7-953F-08546F0FC9AB}" dt="2023-02-27T21:18:43.054" v="7" actId="47"/>
        <pc:sldMkLst>
          <pc:docMk/>
          <pc:sldMk cId="2523986539" sldId="381"/>
        </pc:sldMkLst>
      </pc:sldChg>
      <pc:sldChg chg="del">
        <pc:chgData name="Kelly Reene" userId="c7ab6f41-e454-45d3-aeb1-41bafe1ebdd0" providerId="ADAL" clId="{D4AA0B56-2D26-48D7-953F-08546F0FC9AB}" dt="2023-02-27T21:18:58.323" v="8" actId="47"/>
        <pc:sldMkLst>
          <pc:docMk/>
          <pc:sldMk cId="4275699960" sldId="382"/>
        </pc:sldMkLst>
      </pc:sldChg>
      <pc:sldChg chg="del">
        <pc:chgData name="Kelly Reene" userId="c7ab6f41-e454-45d3-aeb1-41bafe1ebdd0" providerId="ADAL" clId="{D4AA0B56-2D26-48D7-953F-08546F0FC9AB}" dt="2023-02-27T21:19:51.457" v="14" actId="47"/>
        <pc:sldMkLst>
          <pc:docMk/>
          <pc:sldMk cId="3647993213" sldId="383"/>
        </pc:sldMkLst>
      </pc:sldChg>
      <pc:sldChg chg="del">
        <pc:chgData name="Kelly Reene" userId="c7ab6f41-e454-45d3-aeb1-41bafe1ebdd0" providerId="ADAL" clId="{D4AA0B56-2D26-48D7-953F-08546F0FC9AB}" dt="2023-02-27T21:19:56.871" v="15" actId="47"/>
        <pc:sldMkLst>
          <pc:docMk/>
          <pc:sldMk cId="303290063" sldId="384"/>
        </pc:sldMkLst>
      </pc:sldChg>
      <pc:sldChg chg="del">
        <pc:chgData name="Kelly Reene" userId="c7ab6f41-e454-45d3-aeb1-41bafe1ebdd0" providerId="ADAL" clId="{D4AA0B56-2D26-48D7-953F-08546F0FC9AB}" dt="2023-02-27T21:20:05.587" v="17" actId="47"/>
        <pc:sldMkLst>
          <pc:docMk/>
          <pc:sldMk cId="783748925" sldId="385"/>
        </pc:sldMkLst>
      </pc:sldChg>
      <pc:sldChg chg="del">
        <pc:chgData name="Kelly Reene" userId="c7ab6f41-e454-45d3-aeb1-41bafe1ebdd0" providerId="ADAL" clId="{D4AA0B56-2D26-48D7-953F-08546F0FC9AB}" dt="2023-02-27T21:21:18.261" v="26" actId="47"/>
        <pc:sldMkLst>
          <pc:docMk/>
          <pc:sldMk cId="298795596" sldId="386"/>
        </pc:sldMkLst>
      </pc:sldChg>
      <pc:sldChg chg="modSp add del mod">
        <pc:chgData name="Kelly Reene" userId="c7ab6f41-e454-45d3-aeb1-41bafe1ebdd0" providerId="ADAL" clId="{D4AA0B56-2D26-48D7-953F-08546F0FC9AB}" dt="2023-02-27T21:19:38.952" v="12" actId="47"/>
        <pc:sldMkLst>
          <pc:docMk/>
          <pc:sldMk cId="2459644959" sldId="3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3987C-8BE7-934C-B1ED-966EA1B50DA6}" type="datetimeFigureOut">
              <a:rPr lang="en-US" smtClean="0"/>
              <a:t>9/8/25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37FC-9382-F947-AADD-FA4FB4659786}" type="slidenum">
              <a:rPr lang="en-US" smtClean="0"/>
              <a:t>‹#›</a:t>
            </a:fld>
            <a:endParaRPr lang="en-US"/>
          </a:p>
        </p:txBody>
      </p:sp>
    </p:spTree>
    <p:extLst>
      <p:ext uri="{BB962C8B-B14F-4D97-AF65-F5344CB8AC3E}">
        <p14:creationId xmlns:p14="http://schemas.microsoft.com/office/powerpoint/2010/main" val="29162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2</a:t>
            </a:fld>
            <a:endParaRPr lang="en-US"/>
          </a:p>
        </p:txBody>
      </p:sp>
    </p:spTree>
    <p:extLst>
      <p:ext uri="{BB962C8B-B14F-4D97-AF65-F5344CB8AC3E}">
        <p14:creationId xmlns:p14="http://schemas.microsoft.com/office/powerpoint/2010/main" val="54818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3</a:t>
            </a:fld>
            <a:endParaRPr lang="en-US"/>
          </a:p>
        </p:txBody>
      </p:sp>
    </p:spTree>
    <p:extLst>
      <p:ext uri="{BB962C8B-B14F-4D97-AF65-F5344CB8AC3E}">
        <p14:creationId xmlns:p14="http://schemas.microsoft.com/office/powerpoint/2010/main" val="15209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4</a:t>
            </a:fld>
            <a:endParaRPr lang="en-US"/>
          </a:p>
        </p:txBody>
      </p:sp>
    </p:spTree>
    <p:extLst>
      <p:ext uri="{BB962C8B-B14F-4D97-AF65-F5344CB8AC3E}">
        <p14:creationId xmlns:p14="http://schemas.microsoft.com/office/powerpoint/2010/main" val="340626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5</a:t>
            </a:fld>
            <a:endParaRPr lang="en-US"/>
          </a:p>
        </p:txBody>
      </p:sp>
    </p:spTree>
    <p:extLst>
      <p:ext uri="{BB962C8B-B14F-4D97-AF65-F5344CB8AC3E}">
        <p14:creationId xmlns:p14="http://schemas.microsoft.com/office/powerpoint/2010/main" val="188637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6</a:t>
            </a:fld>
            <a:endParaRPr lang="en-US"/>
          </a:p>
        </p:txBody>
      </p:sp>
    </p:spTree>
    <p:extLst>
      <p:ext uri="{BB962C8B-B14F-4D97-AF65-F5344CB8AC3E}">
        <p14:creationId xmlns:p14="http://schemas.microsoft.com/office/powerpoint/2010/main" val="111905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7</a:t>
            </a:fld>
            <a:endParaRPr lang="en-US"/>
          </a:p>
        </p:txBody>
      </p:sp>
    </p:spTree>
    <p:extLst>
      <p:ext uri="{BB962C8B-B14F-4D97-AF65-F5344CB8AC3E}">
        <p14:creationId xmlns:p14="http://schemas.microsoft.com/office/powerpoint/2010/main" val="599996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B737FC-9382-F947-AADD-FA4FB4659786}" type="slidenum">
              <a:rPr lang="en-US" smtClean="0"/>
              <a:t>8</a:t>
            </a:fld>
            <a:endParaRPr lang="en-US"/>
          </a:p>
        </p:txBody>
      </p:sp>
    </p:spTree>
    <p:extLst>
      <p:ext uri="{BB962C8B-B14F-4D97-AF65-F5344CB8AC3E}">
        <p14:creationId xmlns:p14="http://schemas.microsoft.com/office/powerpoint/2010/main" val="18002204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7.emf"/><Relationship Id="rId11" Type="http://schemas.openxmlformats.org/officeDocument/2006/relationships/image" Target="../media/image29.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1.xml"/><Relationship Id="rId6" Type="http://schemas.openxmlformats.org/officeDocument/2006/relationships/image" Target="../media/image28.emf"/><Relationship Id="rId11" Type="http://schemas.openxmlformats.org/officeDocument/2006/relationships/image" Target="../media/image20.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image" Target="../media/image2.emf"/><Relationship Id="rId16" Type="http://schemas.openxmlformats.org/officeDocument/2006/relationships/image" Target="../media/image16.emf"/><Relationship Id="rId20"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5.emf"/><Relationship Id="rId7" Type="http://schemas.openxmlformats.org/officeDocument/2006/relationships/image" Target="../media/image23.emf"/><Relationship Id="rId2" Type="http://schemas.openxmlformats.org/officeDocument/2006/relationships/image" Target="../media/image24.emf"/><Relationship Id="rId1" Type="http://schemas.openxmlformats.org/officeDocument/2006/relationships/slideMaster" Target="../slideMasters/slideMaster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5.png"/><Relationship Id="rId4" Type="http://schemas.openxmlformats.org/officeDocument/2006/relationships/image" Target="../media/image26.emf"/><Relationship Id="rId9" Type="http://schemas.openxmlformats.org/officeDocument/2006/relationships/image" Target="../media/image21.emf"/></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27.emf"/><Relationship Id="rId11" Type="http://schemas.openxmlformats.org/officeDocument/2006/relationships/image" Target="../media/image36.png"/><Relationship Id="rId5" Type="http://schemas.openxmlformats.org/officeDocument/2006/relationships/image" Target="../media/image26.emf"/><Relationship Id="rId10" Type="http://schemas.openxmlformats.org/officeDocument/2006/relationships/image" Target="../media/image21.emf"/><Relationship Id="rId4" Type="http://schemas.openxmlformats.org/officeDocument/2006/relationships/image" Target="../media/image25.emf"/><Relationship Id="rId9"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3.emf"/><Relationship Id="rId2" Type="http://schemas.openxmlformats.org/officeDocument/2006/relationships/image" Target="../media/image31.emf"/><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4.png"/><Relationship Id="rId5" Type="http://schemas.openxmlformats.org/officeDocument/2006/relationships/image" Target="../media/image21.emf"/><Relationship Id="rId10" Type="http://schemas.openxmlformats.org/officeDocument/2006/relationships/image" Target="../media/image27.emf"/><Relationship Id="rId4" Type="http://schemas.openxmlformats.org/officeDocument/2006/relationships/image" Target="../media/image25.emf"/><Relationship Id="rId9" Type="http://schemas.openxmlformats.org/officeDocument/2006/relationships/image" Target="../media/image26.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5.emf"/><Relationship Id="rId7" Type="http://schemas.openxmlformats.org/officeDocument/2006/relationships/image" Target="../media/image28.emf"/><Relationship Id="rId2" Type="http://schemas.openxmlformats.org/officeDocument/2006/relationships/image" Target="../media/image24.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2.png"/><Relationship Id="rId4" Type="http://schemas.openxmlformats.org/officeDocument/2006/relationships/image" Target="../media/image26.emf"/><Relationship Id="rId9"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descr="A close up of a light&#10;&#10;Description automatically generated">
            <a:extLst>
              <a:ext uri="{FF2B5EF4-FFF2-40B4-BE49-F238E27FC236}">
                <a16:creationId xmlns:a16="http://schemas.microsoft.com/office/drawing/2014/main" id="{A07D12BC-B523-A24D-AF89-FE1F3D0C6D3E}"/>
              </a:ext>
            </a:extLst>
          </p:cNvPr>
          <p:cNvPicPr>
            <a:picLocks noChangeAspect="1"/>
          </p:cNvPicPr>
          <p:nvPr userDrawn="1"/>
        </p:nvPicPr>
        <p:blipFill>
          <a:blip r:embed="rId2"/>
          <a:stretch>
            <a:fillRect/>
          </a:stretch>
        </p:blipFill>
        <p:spPr>
          <a:xfrm>
            <a:off x="0" y="0"/>
            <a:ext cx="2714625" cy="1234440"/>
          </a:xfrm>
          <a:prstGeom prst="rect">
            <a:avLst/>
          </a:prstGeom>
        </p:spPr>
      </p:pic>
    </p:spTree>
    <p:extLst>
      <p:ext uri="{BB962C8B-B14F-4D97-AF65-F5344CB8AC3E}">
        <p14:creationId xmlns:p14="http://schemas.microsoft.com/office/powerpoint/2010/main" val="23799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0758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10829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601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32E343-2B04-EB48-9B97-BD2FE8D48C7F}" type="datetime3">
              <a:rPr lang="en-US" smtClean="0"/>
              <a:t>8 September 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1691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0A0274-0969-3941-8619-969AE42D3FF0}"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402103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6AE46-E964-4841-95DA-D027440F40A9}"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335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FCCBD696-7C8A-2A45-A7BF-3087168EA6B0}" type="datetime3">
              <a:rPr lang="en-US" smtClean="0"/>
              <a:t>8 September 2025</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491538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227469-4926-C24C-9286-249EA7D18847}"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153995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93A847-D166-824F-BF25-C81C07C7958A}"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58151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AB87EE-AB7B-094A-B9F5-CDE098C24703}"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1831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6" y="1286115"/>
            <a:ext cx="830262" cy="830262"/>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0" y="0"/>
            <a:ext cx="2714625" cy="1234440"/>
          </a:xfrm>
          <a:prstGeom prst="rect">
            <a:avLst/>
          </a:prstGeom>
        </p:spPr>
      </p:pic>
    </p:spTree>
    <p:extLst>
      <p:ext uri="{BB962C8B-B14F-4D97-AF65-F5344CB8AC3E}">
        <p14:creationId xmlns:p14="http://schemas.microsoft.com/office/powerpoint/2010/main" val="4130213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3DDE7ADE-6F10-1142-AEA7-FE5F1740BF72}"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55489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fld id="{6741FEBB-6A99-D647-AC16-C20746B1070E}"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82285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041555-4E7B-2F45-99CC-7D97BF5184A8}" type="datetime3">
              <a:rPr lang="en-US" smtClean="0"/>
              <a:t>8 September 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83596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49"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fld id="{0E2BEFA7-94B0-F14D-8D0E-FEFBB368FAB7}" type="datetime3">
              <a:rPr lang="en-US" smtClean="0"/>
              <a:t>8 September 2025</a:t>
            </a:fld>
            <a:endParaRPr lang="en-US"/>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7635650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C250D1-D419-0749-9CE8-FF2378899362}" type="datetime3">
              <a:rPr lang="en-US" smtClean="0"/>
              <a:t>8 September 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97765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54417-37E1-084F-875D-6EF728360C51}" type="datetime3">
              <a:rPr lang="en-US" smtClean="0"/>
              <a:t>8 September 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63572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1ABCD5-E8D7-3442-80F4-C6371EB1D97F}" type="datetime3">
              <a:rPr lang="en-US" smtClean="0"/>
              <a:t>8 September 2025</a:t>
            </a:fld>
            <a:endParaRPr lang="en-US"/>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42987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BCDEE0A6-592B-1D4B-BE47-CBE2064D89FC}" type="datetime3">
              <a:rPr lang="en-US" smtClean="0"/>
              <a:t>8 September 2025</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4131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3ACD63-CEFE-0742-A49C-23CB2A8A6E13}" type="datetime3">
              <a:rPr lang="en-US" smtClean="0"/>
              <a:t>8 September 2025</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27949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4B2E09-5AA7-F94D-929B-98BBF584D59A}" type="datetime3">
              <a:rPr lang="en-US" smtClean="0"/>
              <a:t>8 September 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2012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a:stretch>
            <a:fillRect/>
          </a:stretch>
        </p:blipFill>
        <p:spPr>
          <a:xfrm>
            <a:off x="0" y="0"/>
            <a:ext cx="2714625" cy="1234440"/>
          </a:xfrm>
          <a:prstGeom prst="rect">
            <a:avLst/>
          </a:prstGeom>
        </p:spPr>
      </p:pic>
    </p:spTree>
    <p:extLst>
      <p:ext uri="{BB962C8B-B14F-4D97-AF65-F5344CB8AC3E}">
        <p14:creationId xmlns:p14="http://schemas.microsoft.com/office/powerpoint/2010/main" val="1917183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8 September 2025</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6932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8 September 2025</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61430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D6F8964B-446E-124E-9C40-795014D96DC3}" type="datetime3">
              <a:rPr lang="en-US" smtClean="0"/>
              <a:t>8 September 2025</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998178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8 September 2025</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72529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3719452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32DF4E-9F15-7448-8B6E-B9F8DAB7F757}" type="datetime3">
              <a:rPr lang="en-US" smtClean="0"/>
              <a:t>8 September 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VIOLET</a:t>
            </a:r>
          </a:p>
          <a:p>
            <a:pPr algn="l"/>
            <a:r>
              <a:rPr lang="en-US" sz="1800" b="1"/>
              <a:t>79</a:t>
            </a:r>
            <a:r>
              <a:rPr lang="en-US" sz="1800"/>
              <a:t>  /  </a:t>
            </a:r>
            <a:r>
              <a:rPr lang="en-US" sz="1800" b="1"/>
              <a:t>23</a:t>
            </a:r>
            <a:r>
              <a:rPr lang="en-US" sz="1800"/>
              <a:t>  /  </a:t>
            </a:r>
            <a:r>
              <a:rPr lang="en-US" sz="1800" b="1"/>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VIOLET</a:t>
            </a:r>
          </a:p>
          <a:p>
            <a:pPr algn="l"/>
            <a:r>
              <a:rPr lang="en-US" sz="1800" b="1"/>
              <a:t>43</a:t>
            </a:r>
            <a:r>
              <a:rPr lang="en-US" sz="1800"/>
              <a:t>  /  </a:t>
            </a:r>
            <a:r>
              <a:rPr lang="en-US" sz="1800" b="1"/>
              <a:t>0</a:t>
            </a:r>
            <a:r>
              <a:rPr lang="en-US" sz="1800"/>
              <a:t>  /  </a:t>
            </a:r>
            <a:r>
              <a:rPr lang="en-US" sz="1800" b="1"/>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VIOLET</a:t>
            </a:r>
          </a:p>
          <a:p>
            <a:pPr algn="l"/>
            <a:r>
              <a:rPr lang="en-US" sz="1800" b="1"/>
              <a:t>138</a:t>
            </a:r>
            <a:r>
              <a:rPr lang="en-US" sz="1800"/>
              <a:t>  /  </a:t>
            </a:r>
            <a:r>
              <a:rPr lang="en-US" sz="1800" b="1"/>
              <a:t>102</a:t>
            </a:r>
            <a:r>
              <a:rPr lang="en-US" sz="1800"/>
              <a:t>  /  </a:t>
            </a:r>
            <a:r>
              <a:rPr lang="en-US" sz="1800" b="1"/>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VIOLET</a:t>
            </a:r>
          </a:p>
          <a:p>
            <a:pPr algn="l"/>
            <a:r>
              <a:rPr lang="en-US" sz="1800" b="1">
                <a:solidFill>
                  <a:schemeClr val="tx1"/>
                </a:solidFill>
              </a:rPr>
              <a:t>196</a:t>
            </a:r>
            <a:r>
              <a:rPr lang="en-US" sz="1800">
                <a:solidFill>
                  <a:schemeClr val="tx1"/>
                </a:solidFill>
              </a:rPr>
              <a:t>  /  </a:t>
            </a:r>
            <a:r>
              <a:rPr lang="en-US" sz="1800" b="1">
                <a:solidFill>
                  <a:schemeClr val="tx1"/>
                </a:solidFill>
              </a:rPr>
              <a:t>178</a:t>
            </a:r>
            <a:r>
              <a:rPr lang="en-US" sz="1800">
                <a:solidFill>
                  <a:schemeClr val="tx1"/>
                </a:solidFill>
              </a:rPr>
              <a:t>  /  </a:t>
            </a:r>
            <a:r>
              <a:rPr lang="en-US" sz="1800" b="1">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TANGERINE</a:t>
            </a:r>
          </a:p>
          <a:p>
            <a:pPr algn="l"/>
            <a:r>
              <a:rPr lang="en-US" sz="1800" b="1"/>
              <a:t>255</a:t>
            </a:r>
            <a:r>
              <a:rPr lang="en-US" sz="1800"/>
              <a:t>  /  </a:t>
            </a:r>
            <a:r>
              <a:rPr lang="en-US" sz="1800" b="1"/>
              <a:t>97</a:t>
            </a:r>
            <a:r>
              <a:rPr lang="en-US" sz="1800"/>
              <a:t>  /  </a:t>
            </a:r>
            <a:r>
              <a:rPr lang="en-US" sz="1800" b="1"/>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TANGERINE</a:t>
            </a:r>
          </a:p>
          <a:p>
            <a:pPr algn="l"/>
            <a:r>
              <a:rPr lang="en-US" sz="1800" b="1"/>
              <a:t>221</a:t>
            </a:r>
            <a:r>
              <a:rPr lang="en-US" sz="1800"/>
              <a:t>  /  </a:t>
            </a:r>
            <a:r>
              <a:rPr lang="en-US" sz="1800" b="1"/>
              <a:t>49</a:t>
            </a:r>
            <a:r>
              <a:rPr lang="en-US" sz="1800"/>
              <a:t>  /  </a:t>
            </a:r>
            <a:r>
              <a:rPr lang="en-US" sz="1800" b="1"/>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TANGRINE</a:t>
            </a:r>
          </a:p>
          <a:p>
            <a:pPr algn="l"/>
            <a:r>
              <a:rPr lang="en-US" sz="1800" b="1"/>
              <a:t>255</a:t>
            </a:r>
            <a:r>
              <a:rPr lang="en-US" sz="1800"/>
              <a:t>  /  </a:t>
            </a:r>
            <a:r>
              <a:rPr lang="en-US" sz="1800" b="1"/>
              <a:t>148</a:t>
            </a:r>
            <a:r>
              <a:rPr lang="en-US" sz="1800"/>
              <a:t>  /  </a:t>
            </a:r>
            <a:r>
              <a:rPr lang="en-US" sz="1800" b="1"/>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TANGERINE</a:t>
            </a:r>
          </a:p>
          <a:p>
            <a:pPr algn="l"/>
            <a:r>
              <a:rPr lang="en-US" sz="1800" b="1">
                <a:solidFill>
                  <a:schemeClr val="tx1"/>
                </a:solidFill>
              </a:rPr>
              <a:t>255</a:t>
            </a:r>
            <a:r>
              <a:rPr lang="en-US" sz="1800">
                <a:solidFill>
                  <a:schemeClr val="tx1"/>
                </a:solidFill>
              </a:rPr>
              <a:t>  /  </a:t>
            </a:r>
            <a:r>
              <a:rPr lang="en-US" sz="1800" b="1">
                <a:solidFill>
                  <a:schemeClr val="tx1"/>
                </a:solidFill>
              </a:rPr>
              <a:t>201</a:t>
            </a:r>
            <a:r>
              <a:rPr lang="en-US" sz="1800">
                <a:solidFill>
                  <a:schemeClr val="tx1"/>
                </a:solidFill>
              </a:rPr>
              <a:t>  /  </a:t>
            </a:r>
            <a:r>
              <a:rPr lang="en-US" sz="1800" b="1">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AQUA</a:t>
            </a:r>
          </a:p>
          <a:p>
            <a:pPr algn="l"/>
            <a:r>
              <a:rPr lang="en-US" sz="1800" b="1"/>
              <a:t>5</a:t>
            </a:r>
            <a:r>
              <a:rPr lang="en-US" sz="1800"/>
              <a:t>  /  </a:t>
            </a:r>
            <a:r>
              <a:rPr lang="en-US" sz="1800" b="1"/>
              <a:t>191</a:t>
            </a:r>
            <a:r>
              <a:rPr lang="en-US" sz="1800"/>
              <a:t>  /  </a:t>
            </a:r>
            <a:r>
              <a:rPr lang="en-US" sz="1800" b="1"/>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AQUA</a:t>
            </a:r>
          </a:p>
          <a:p>
            <a:pPr algn="l"/>
            <a:r>
              <a:rPr lang="en-US" sz="1800" b="1"/>
              <a:t>0</a:t>
            </a:r>
            <a:r>
              <a:rPr lang="en-US" sz="1800"/>
              <a:t>  /  </a:t>
            </a:r>
            <a:r>
              <a:rPr lang="en-US" sz="1800" b="1"/>
              <a:t>128</a:t>
            </a:r>
            <a:r>
              <a:rPr lang="en-US" sz="1800"/>
              <a:t>  /  </a:t>
            </a:r>
            <a:r>
              <a:rPr lang="en-US" sz="1800" b="1"/>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AQUA</a:t>
            </a:r>
          </a:p>
          <a:p>
            <a:pPr algn="l"/>
            <a:r>
              <a:rPr lang="en-US" sz="1800" b="1"/>
              <a:t>89</a:t>
            </a:r>
            <a:r>
              <a:rPr lang="en-US" sz="1800"/>
              <a:t>  /  </a:t>
            </a:r>
            <a:r>
              <a:rPr lang="en-US" sz="1800" b="1"/>
              <a:t>212</a:t>
            </a:r>
            <a:r>
              <a:rPr lang="en-US" sz="1800"/>
              <a:t>  /  </a:t>
            </a:r>
            <a:r>
              <a:rPr lang="en-US" sz="1800" b="1"/>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AQUA</a:t>
            </a:r>
          </a:p>
          <a:p>
            <a:pPr algn="l"/>
            <a:r>
              <a:rPr lang="en-US" sz="1800" b="1">
                <a:solidFill>
                  <a:schemeClr val="tx1"/>
                </a:solidFill>
              </a:rPr>
              <a:t>171</a:t>
            </a:r>
            <a:r>
              <a:rPr lang="en-US" sz="1800">
                <a:solidFill>
                  <a:schemeClr val="tx1"/>
                </a:solidFill>
              </a:rPr>
              <a:t>  /  </a:t>
            </a:r>
            <a:r>
              <a:rPr lang="en-US" sz="1800" b="1">
                <a:solidFill>
                  <a:schemeClr val="tx1"/>
                </a:solidFill>
              </a:rPr>
              <a:t>232</a:t>
            </a:r>
            <a:r>
              <a:rPr lang="en-US" sz="1800">
                <a:solidFill>
                  <a:schemeClr val="tx1"/>
                </a:solidFill>
              </a:rPr>
              <a:t>  /  </a:t>
            </a:r>
            <a:r>
              <a:rPr lang="en-US" sz="1800" b="1">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VIOLET BACKGROUND</a:t>
            </a:r>
          </a:p>
          <a:p>
            <a:pPr algn="l"/>
            <a:r>
              <a:rPr lang="en-US" sz="1800" b="1">
                <a:solidFill>
                  <a:schemeClr val="tx1"/>
                </a:solidFill>
              </a:rPr>
              <a:t>229</a:t>
            </a:r>
            <a:r>
              <a:rPr lang="en-US" sz="1800">
                <a:solidFill>
                  <a:schemeClr val="tx1"/>
                </a:solidFill>
              </a:rPr>
              <a:t>  /  </a:t>
            </a:r>
            <a:r>
              <a:rPr lang="en-US" sz="1800" b="1">
                <a:solidFill>
                  <a:schemeClr val="tx1"/>
                </a:solidFill>
              </a:rPr>
              <a:t>220</a:t>
            </a:r>
            <a:r>
              <a:rPr lang="en-US" sz="1800">
                <a:solidFill>
                  <a:schemeClr val="tx1"/>
                </a:solidFill>
              </a:rPr>
              <a:t>  /  </a:t>
            </a:r>
            <a:r>
              <a:rPr lang="en-US" sz="1800" b="1">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a:solidFill>
                  <a:schemeClr val="tx1"/>
                </a:solidFill>
              </a:rPr>
              <a:t>TANGERINE BACKGROUND</a:t>
            </a:r>
          </a:p>
          <a:p>
            <a:pPr algn="l"/>
            <a:r>
              <a:rPr lang="en-US" sz="1800" b="1">
                <a:solidFill>
                  <a:schemeClr val="tx1"/>
                </a:solidFill>
              </a:rPr>
              <a:t>255</a:t>
            </a:r>
            <a:r>
              <a:rPr lang="en-US" sz="1800">
                <a:solidFill>
                  <a:schemeClr val="tx1"/>
                </a:solidFill>
              </a:rPr>
              <a:t>  /  </a:t>
            </a:r>
            <a:r>
              <a:rPr lang="en-US" sz="1800" b="1">
                <a:solidFill>
                  <a:schemeClr val="tx1"/>
                </a:solidFill>
              </a:rPr>
              <a:t>231</a:t>
            </a:r>
            <a:r>
              <a:rPr lang="en-US" sz="1800">
                <a:solidFill>
                  <a:schemeClr val="tx1"/>
                </a:solidFill>
              </a:rPr>
              <a:t>  /  </a:t>
            </a:r>
            <a:r>
              <a:rPr lang="en-US" sz="1800" b="1">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AQUA BACKGROUND</a:t>
            </a:r>
          </a:p>
          <a:p>
            <a:pPr algn="l"/>
            <a:r>
              <a:rPr lang="en-US" sz="1800" b="1">
                <a:solidFill>
                  <a:schemeClr val="tx1"/>
                </a:solidFill>
              </a:rPr>
              <a:t>218</a:t>
            </a:r>
            <a:r>
              <a:rPr lang="en-US" sz="1800">
                <a:solidFill>
                  <a:schemeClr val="tx1"/>
                </a:solidFill>
              </a:rPr>
              <a:t>  /  </a:t>
            </a:r>
            <a:r>
              <a:rPr lang="en-US" sz="1800" b="1">
                <a:solidFill>
                  <a:schemeClr val="tx1"/>
                </a:solidFill>
              </a:rPr>
              <a:t>245</a:t>
            </a:r>
            <a:r>
              <a:rPr lang="en-US" sz="1800">
                <a:solidFill>
                  <a:schemeClr val="tx1"/>
                </a:solidFill>
              </a:rPr>
              <a:t>  /  </a:t>
            </a:r>
            <a:r>
              <a:rPr lang="en-US" sz="1800" b="1">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a:t>PMI RGB COLOR PALETTE</a:t>
            </a:r>
          </a:p>
          <a:p>
            <a:r>
              <a:rPr lang="en-US"/>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Tree>
    <p:extLst>
      <p:ext uri="{BB962C8B-B14F-4D97-AF65-F5344CB8AC3E}">
        <p14:creationId xmlns:p14="http://schemas.microsoft.com/office/powerpoint/2010/main" val="3347546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a:t>Click icon to add picture</a:t>
            </a:r>
          </a:p>
        </p:txBody>
      </p:sp>
      <p:pic>
        <p:nvPicPr>
          <p:cNvPr id="5" name="Picture 4">
            <a:extLst>
              <a:ext uri="{FF2B5EF4-FFF2-40B4-BE49-F238E27FC236}">
                <a16:creationId xmlns:a16="http://schemas.microsoft.com/office/drawing/2014/main" id="{A07D12BC-B523-A24D-AF89-FE1F3D0C6D3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251" y="0"/>
            <a:ext cx="3475403" cy="1580686"/>
          </a:xfrm>
          <a:prstGeom prst="rect">
            <a:avLst/>
          </a:prstGeom>
        </p:spPr>
      </p:pic>
    </p:spTree>
    <p:extLst>
      <p:ext uri="{BB962C8B-B14F-4D97-AF65-F5344CB8AC3E}">
        <p14:creationId xmlns:p14="http://schemas.microsoft.com/office/powerpoint/2010/main" val="3741391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lvl1pPr>
            <a:lvl2pPr marL="7938" indent="0">
              <a:buNone/>
              <a:tabLst/>
              <a:defRPr sz="1000" cap="all" baseline="0"/>
            </a:lvl2pPr>
            <a:lvl3pPr marL="258763" indent="-258763">
              <a:tabLst/>
              <a:defRPr sz="1000"/>
            </a:lvl3pPr>
            <a:lvl4pPr marL="517525" indent="-250825">
              <a:tabLst/>
              <a:defRPr sz="1000"/>
            </a:lvl4pPr>
            <a:lvl5pPr marL="742950" indent="-209550">
              <a:tabLs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1521" y="307975"/>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14264" y="1248105"/>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078912" y="3233738"/>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078911" y="5180012"/>
            <a:ext cx="847726" cy="847726"/>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32666" y="1295881"/>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17249" y="5201133"/>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083550" y="4198938"/>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72075" y="4214813"/>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1033969" y="1304663"/>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6153149" y="3233738"/>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8119271" y="2278064"/>
            <a:ext cx="830262" cy="830262"/>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101807" y="305041"/>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9078912" y="4198938"/>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163313" y="1295881"/>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132638" y="5180012"/>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059985" y="5181600"/>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096376" y="1286115"/>
            <a:ext cx="830262" cy="830262"/>
          </a:xfrm>
          <a:prstGeom prst="rect">
            <a:avLst/>
          </a:prstGeom>
        </p:spPr>
      </p:pic>
      <p:pic>
        <p:nvPicPr>
          <p:cNvPr id="25" name="Picture 24">
            <a:extLst>
              <a:ext uri="{FF2B5EF4-FFF2-40B4-BE49-F238E27FC236}">
                <a16:creationId xmlns:a16="http://schemas.microsoft.com/office/drawing/2014/main" id="{126F1FBC-5FB8-4A62-A18D-0202B86E7248}"/>
              </a:ext>
            </a:extLst>
          </p:cNvPr>
          <p:cNvPicPr>
            <a:picLocks noChangeAspect="1"/>
          </p:cNvPicPr>
          <p:nvPr userDrawn="1"/>
        </p:nvPicPr>
        <p:blipFill>
          <a:blip r:embed="rId20" cstate="screen">
            <a:extLst>
              <a:ext uri="{28A0092B-C50C-407E-A947-70E740481C1C}">
                <a14:useLocalDpi xmlns:a14="http://schemas.microsoft.com/office/drawing/2010/main" val="0"/>
              </a:ext>
            </a:extLst>
          </a:blip>
          <a:srcRect/>
          <a:stretch/>
        </p:blipFill>
        <p:spPr>
          <a:xfrm>
            <a:off x="251" y="0"/>
            <a:ext cx="3475403" cy="1580686"/>
          </a:xfrm>
          <a:prstGeom prst="rect">
            <a:avLst/>
          </a:prstGeom>
        </p:spPr>
      </p:pic>
    </p:spTree>
    <p:extLst>
      <p:ext uri="{BB962C8B-B14F-4D97-AF65-F5344CB8AC3E}">
        <p14:creationId xmlns:p14="http://schemas.microsoft.com/office/powerpoint/2010/main" val="407339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COVER GROWTH">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6" y="1734906"/>
            <a:ext cx="3760788" cy="1719262"/>
          </a:xfrm>
        </p:spPr>
        <p:txBody>
          <a:bodyPr anchor="b"/>
          <a:lstStyle>
            <a:lvl1pPr>
              <a:lnSpc>
                <a:spcPts val="3200"/>
              </a:lnSpc>
              <a:defRPr sz="2800" cap="all" baseline="0">
                <a:solidFill>
                  <a:schemeClr val="bg1"/>
                </a:solidFill>
              </a:defRPr>
            </a:lvl1pPr>
          </a:lstStyle>
          <a:p>
            <a:r>
              <a:rPr lang="en-US"/>
              <a:t>Presentation title</a:t>
            </a:r>
          </a:p>
        </p:txBody>
      </p:sp>
      <p:sp>
        <p:nvSpPr>
          <p:cNvPr id="3" name="Text Placeholder 2"/>
          <p:cNvSpPr>
            <a:spLocks noGrp="1"/>
          </p:cNvSpPr>
          <p:nvPr>
            <p:ph type="body" idx="1" hasCustomPrompt="1"/>
          </p:nvPr>
        </p:nvSpPr>
        <p:spPr>
          <a:xfrm>
            <a:off x="314326" y="3608388"/>
            <a:ext cx="3760788" cy="473075"/>
          </a:xfrm>
        </p:spPr>
        <p:txBody>
          <a:bodyPr>
            <a:norm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5" y="5603875"/>
            <a:ext cx="3760788" cy="431800"/>
          </a:xfrm>
        </p:spPr>
        <p:txBody>
          <a:bodyPr>
            <a:noAutofit/>
          </a:bodyPr>
          <a:lstStyle>
            <a:lvl1pPr>
              <a:defRPr sz="1000">
                <a:solidFill>
                  <a:schemeClr val="bg1"/>
                </a:solidFill>
              </a:defRPr>
            </a:lvl1pPr>
            <a:lvl2pPr marL="7938" indent="0">
              <a:buNone/>
              <a:tabLst/>
              <a:defRPr sz="1000" cap="all" baseline="0">
                <a:solidFill>
                  <a:schemeClr val="bg1"/>
                </a:solidFill>
              </a:defRPr>
            </a:lvl2pPr>
            <a:lvl3pPr marL="258763" indent="-258763">
              <a:tabLst/>
              <a:defRPr sz="1000">
                <a:solidFill>
                  <a:schemeClr val="bg1"/>
                </a:solidFill>
              </a:defRPr>
            </a:lvl3pPr>
            <a:lvl4pPr marL="517525" indent="-250825">
              <a:tabLst/>
              <a:defRPr sz="1000">
                <a:solidFill>
                  <a:schemeClr val="bg1"/>
                </a:solidFill>
              </a:defRPr>
            </a:lvl4pPr>
            <a:lvl5pPr marL="742950" indent="-209550">
              <a:tabLst/>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2"/>
            <a:ext cx="5730874" cy="5730874"/>
          </a:xfrm>
          <a:prstGeom prst="rect">
            <a:avLst/>
          </a:prstGeom>
        </p:spPr>
      </p:pic>
      <p:pic>
        <p:nvPicPr>
          <p:cNvPr id="5" name="Picture 4" descr="Graphical user interface, text&#10;&#10;Description automatically generated with medium confidence">
            <a:extLst>
              <a:ext uri="{FF2B5EF4-FFF2-40B4-BE49-F238E27FC236}">
                <a16:creationId xmlns:a16="http://schemas.microsoft.com/office/drawing/2014/main" id="{F4EFBBD6-A78F-443C-89E2-A6066C9207E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337" y="1"/>
            <a:ext cx="3475403" cy="1580686"/>
          </a:xfrm>
          <a:prstGeom prst="rect">
            <a:avLst/>
          </a:prstGeom>
        </p:spPr>
      </p:pic>
    </p:spTree>
    <p:extLst>
      <p:ext uri="{BB962C8B-B14F-4D97-AF65-F5344CB8AC3E}">
        <p14:creationId xmlns:p14="http://schemas.microsoft.com/office/powerpoint/2010/main" val="2562808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218983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TANGERINE INNOVA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555895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4156525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49016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41316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9682646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b="0">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786713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3" y="307975"/>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082090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VIDER VIOLET COLLABORATIO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332159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VIOLET PATTERN">
    <p:bg>
      <p:bgPr>
        <a:solidFill>
          <a:srgbClr val="4F17A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095" cy="2387600"/>
          </a:xfrm>
        </p:spPr>
        <p:txBody>
          <a:bodyPr anchor="t" anchorCtr="0"/>
          <a:lstStyle>
            <a:lvl1pPr algn="l">
              <a:lnSpc>
                <a:spcPts val="5000"/>
              </a:lnSpc>
              <a:defRPr sz="4000" cap="all" baseline="0">
                <a:solidFill>
                  <a:schemeClr val="bg1"/>
                </a:solidFill>
              </a:defRPr>
            </a:lvl1pPr>
          </a:lstStyle>
          <a:p>
            <a:r>
              <a:rPr lang="en-US"/>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t>16 June 2021</a:t>
            </a:r>
          </a:p>
        </p:txBody>
      </p:sp>
      <p:sp>
        <p:nvSpPr>
          <p:cNvPr id="5" name="Footer Placeholder 4"/>
          <p:cNvSpPr>
            <a:spLocks noGrp="1"/>
          </p:cNvSpPr>
          <p:nvPr>
            <p:ph type="ftr" sz="quarter" idx="11"/>
          </p:nvPr>
        </p:nvSpPr>
        <p:spPr/>
        <p:txBody>
          <a:bodyPr/>
          <a:lstStyle>
            <a:lvl1pPr>
              <a:defRPr b="0">
                <a:solidFill>
                  <a:schemeClr val="bg1"/>
                </a:solidFill>
              </a:defRPr>
            </a:lvl1pPr>
          </a:lstStyle>
          <a:p>
            <a:r>
              <a:rPr lang="en-US"/>
              <a:t>Q2 All Hands 2021</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151563" y="2262188"/>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78912" y="4214813"/>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1786001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5" y="1828800"/>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16 June 2021</a:t>
            </a:r>
          </a:p>
        </p:txBody>
      </p:sp>
      <p:sp>
        <p:nvSpPr>
          <p:cNvPr id="5" name="Footer Placeholder 4"/>
          <p:cNvSpPr>
            <a:spLocks noGrp="1"/>
          </p:cNvSpPr>
          <p:nvPr>
            <p:ph type="ftr" sz="quarter" idx="11"/>
          </p:nvPr>
        </p:nvSpPr>
        <p:spPr/>
        <p:txBody>
          <a:bodyPr/>
          <a:lstStyle/>
          <a:p>
            <a:r>
              <a:rPr lang="en-US"/>
              <a:t>Q2 All Hands 2021</a:t>
            </a:r>
          </a:p>
        </p:txBody>
      </p:sp>
      <p:sp>
        <p:nvSpPr>
          <p:cNvPr id="6" name="Slide Number Placeholder 5"/>
          <p:cNvSpPr>
            <a:spLocks noGrp="1"/>
          </p:cNvSpPr>
          <p:nvPr>
            <p:ph type="sldNum" sz="quarter" idx="12"/>
          </p:nvPr>
        </p:nvSpPr>
        <p:spPr/>
        <p:txBody>
          <a:bodyPr/>
          <a:lstStyle/>
          <a:p>
            <a:fld id="{6973FCEF-5573-7E43-8272-70C9D66591DA}" type="slidenum">
              <a:rPr lang="en-US" smtClean="0"/>
              <a:t>‹#›</a:t>
            </a:fld>
            <a:endParaRPr lang="en-US"/>
          </a:p>
        </p:txBody>
      </p:sp>
      <p:pic>
        <p:nvPicPr>
          <p:cNvPr id="9" name="Picture 8" descr="A close up of a logo&#10;&#10;Description automatically generated">
            <a:extLst>
              <a:ext uri="{FF2B5EF4-FFF2-40B4-BE49-F238E27FC236}">
                <a16:creationId xmlns:a16="http://schemas.microsoft.com/office/drawing/2014/main" id="{32EB9D60-2F95-3445-B654-FCDF2EF0D3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7021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00713"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FC806A32-B267-AC4B-8D3A-C87DD27BCA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84934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ANGERINE VIS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4" cy="2387600"/>
          </a:xfrm>
        </p:spPr>
        <p:txBody>
          <a:bodyPr anchor="t" anchorCtr="0"/>
          <a:lstStyle>
            <a:lvl1pPr algn="l">
              <a:lnSpc>
                <a:spcPts val="5000"/>
              </a:lnSpc>
              <a:defRPr sz="4000" cap="all" baseline="0">
                <a:solidFill>
                  <a:schemeClr val="bg1"/>
                </a:solidFill>
              </a:defRPr>
            </a:lvl1pPr>
          </a:lstStyle>
          <a:p>
            <a:r>
              <a:rPr lang="en-US"/>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3" y="320676"/>
            <a:ext cx="5714999" cy="5714999"/>
          </a:xfrm>
          <a:prstGeom prst="rect">
            <a:avLst/>
          </a:prstGeom>
        </p:spPr>
      </p:pic>
    </p:spTree>
    <p:extLst>
      <p:ext uri="{BB962C8B-B14F-4D97-AF65-F5344CB8AC3E}">
        <p14:creationId xmlns:p14="http://schemas.microsoft.com/office/powerpoint/2010/main" val="3167411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7" y="1825625"/>
            <a:ext cx="3675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917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4" y="1825625"/>
            <a:ext cx="3671887"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0D5D0B7A-79FB-B941-B60A-C7A6D8A2C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67237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ASE">
    <p:bg>
      <p:bgPr>
        <a:solidFill>
          <a:schemeClr val="accent4"/>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0"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hasCustomPrompt="1"/>
          </p:nvPr>
        </p:nvSpPr>
        <p:spPr>
          <a:xfrm>
            <a:off x="4825898"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2</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16 June 2021</a:t>
            </a:r>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6"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3</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3" y="2007764"/>
            <a:ext cx="2537903" cy="4043363"/>
          </a:xfrm>
        </p:spPr>
        <p:txBody>
          <a:bodyPr/>
          <a:lstStyle>
            <a:lvl1pPr>
              <a:defRPr sz="1200">
                <a:solidFill>
                  <a:schemeClr val="bg1"/>
                </a:solidFill>
              </a:defRPr>
            </a:lvl1pPr>
            <a:lvl2pPr marL="7938" indent="0">
              <a:buFontTx/>
              <a:buNone/>
              <a:tabLst/>
              <a:defRPr sz="2200">
                <a:solidFill>
                  <a:schemeClr val="bg1"/>
                </a:solidFill>
              </a:defRPr>
            </a:lvl2pPr>
            <a:lvl3pPr marL="7938" indent="0">
              <a:buNone/>
              <a:tabLst/>
              <a:defRPr sz="1400">
                <a:solidFill>
                  <a:schemeClr val="bg1"/>
                </a:solidFill>
              </a:defRPr>
            </a:lvl3pPr>
            <a:lvl4pPr marL="233363" indent="-233363">
              <a:tabLst/>
              <a:defRPr sz="1400">
                <a:solidFill>
                  <a:schemeClr val="bg1"/>
                </a:solidFill>
              </a:defRPr>
            </a:lvl4pPr>
            <a:lvl5pPr marL="7938" indent="0">
              <a:buNone/>
              <a:tabLst/>
              <a:defRPr sz="1200" cap="all" baseline="0">
                <a:solidFill>
                  <a:schemeClr val="bg1"/>
                </a:solidFill>
              </a:defRPr>
            </a:lvl5pPr>
          </a:lstStyle>
          <a:p>
            <a:pPr lvl="0"/>
            <a:r>
              <a:rPr lang="en-US"/>
              <a:t>Phase 1</a:t>
            </a:r>
          </a:p>
          <a:p>
            <a:pPr lvl="0"/>
            <a:endParaRPr lang="en-US"/>
          </a:p>
          <a:p>
            <a:pPr lvl="1"/>
            <a:r>
              <a:rPr lang="en-US"/>
              <a:t>Second level</a:t>
            </a:r>
          </a:p>
          <a:p>
            <a:pPr lvl="1"/>
            <a:endParaRPr lang="en-US"/>
          </a:p>
          <a:p>
            <a:pPr lvl="2"/>
            <a:r>
              <a:rPr lang="en-US"/>
              <a:t>Third level</a:t>
            </a:r>
          </a:p>
          <a:p>
            <a:pPr lvl="3"/>
            <a:r>
              <a:rPr lang="en-US"/>
              <a:t>Fourth level</a:t>
            </a:r>
          </a:p>
          <a:p>
            <a:pPr lvl="4"/>
            <a:r>
              <a:rPr lang="en-US"/>
              <a:t>Fifth level</a:t>
            </a:r>
          </a:p>
        </p:txBody>
      </p:sp>
      <p:pic>
        <p:nvPicPr>
          <p:cNvPr id="16" name="Picture 15" descr="A close up of a sign&#10;&#10;Description automatically generated">
            <a:extLst>
              <a:ext uri="{FF2B5EF4-FFF2-40B4-BE49-F238E27FC236}">
                <a16:creationId xmlns:a16="http://schemas.microsoft.com/office/drawing/2014/main" id="{8FBE6F9A-44DD-BC44-A416-8D2DFFC1E4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922190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0"/>
            <a:ext cx="2540000" cy="4200525"/>
          </a:xfrm>
        </p:spPr>
        <p:txBody>
          <a:bodyPr/>
          <a:lstStyle>
            <a:lvl1pPr>
              <a:defRPr/>
            </a:lvl1pPr>
            <a:lvl3pPr marL="685800" indent="-228600">
              <a:tabLst/>
              <a:defRPr/>
            </a:lvl3pPr>
            <a:lvl4pPr marL="685800" indent="-228600">
              <a:tabLst/>
              <a:defRPr/>
            </a:lvl4pPr>
            <a:lvl5pPr marL="685800" indent="-228600">
              <a:tabLst/>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2" name="Picture 11" descr="A close up of a logo&#10;&#10;Description automatically generated">
            <a:extLst>
              <a:ext uri="{FF2B5EF4-FFF2-40B4-BE49-F238E27FC236}">
                <a16:creationId xmlns:a16="http://schemas.microsoft.com/office/drawing/2014/main" id="{7B5F8EB4-E974-7A4C-9DAA-ABC7E5BF8C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049537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3"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428419C9-5EBA-7342-859C-C7B3F773DF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57976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8" y="302839"/>
            <a:ext cx="5705475" cy="378198"/>
          </a:xfrm>
        </p:spPr>
        <p:txBody>
          <a:bodyPr/>
          <a:lstStyle/>
          <a:p>
            <a:r>
              <a:rPr lang="en-US"/>
              <a:t>Click to edit Master title style</a:t>
            </a:r>
          </a:p>
        </p:txBody>
      </p:sp>
      <p:sp>
        <p:nvSpPr>
          <p:cNvPr id="3" name="Content Placeholder 2"/>
          <p:cNvSpPr>
            <a:spLocks noGrp="1"/>
          </p:cNvSpPr>
          <p:nvPr>
            <p:ph sz="half" idx="1"/>
          </p:nvPr>
        </p:nvSpPr>
        <p:spPr>
          <a:xfrm>
            <a:off x="6167438" y="1825625"/>
            <a:ext cx="5705475" cy="421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88" y="303213"/>
            <a:ext cx="5721350" cy="5732462"/>
          </a:xfrm>
        </p:spPr>
        <p:txBody>
          <a:bodyPr/>
          <a:lstStyle/>
          <a:p>
            <a:r>
              <a:rPr lang="en-US"/>
              <a:t>Click icon to add picture</a:t>
            </a:r>
          </a:p>
        </p:txBody>
      </p:sp>
      <p:pic>
        <p:nvPicPr>
          <p:cNvPr id="10" name="Picture 9" descr="A close up of a logo&#10;&#10;Description automatically generated">
            <a:extLst>
              <a:ext uri="{FF2B5EF4-FFF2-40B4-BE49-F238E27FC236}">
                <a16:creationId xmlns:a16="http://schemas.microsoft.com/office/drawing/2014/main" id="{A452ED5B-536E-0E40-AF5E-2B77DA9CD6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7438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3A319E05-FBB0-154D-AFD4-BB32ED3790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80936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3" y="302839"/>
            <a:ext cx="5705475"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p>
            <a:fld id="{6973FCEF-5573-7E43-8272-70C9D66591DA}" type="slidenum">
              <a:rPr lang="en-US" smtClean="0"/>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3" y="1612900"/>
            <a:ext cx="4740275"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ACCE732E-C107-BD4E-9194-BE69973C1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418442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16 June 2021</a:t>
            </a:r>
          </a:p>
        </p:txBody>
      </p:sp>
      <p:sp>
        <p:nvSpPr>
          <p:cNvPr id="4" name="Footer Placeholder 3"/>
          <p:cNvSpPr>
            <a:spLocks noGrp="1"/>
          </p:cNvSpPr>
          <p:nvPr>
            <p:ph type="ftr" sz="quarter" idx="11"/>
          </p:nvPr>
        </p:nvSpPr>
        <p:spPr/>
        <p:txBody>
          <a:bodyPr/>
          <a:lstStyle/>
          <a:p>
            <a:r>
              <a:rPr lang="en-US"/>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B0FA26F5-3091-E641-993F-2ECD0C9623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511030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47150" y="0"/>
            <a:ext cx="3240088" cy="6858000"/>
          </a:xfrm>
          <a:solidFill>
            <a:schemeClr val="accent1"/>
          </a:solidFill>
        </p:spPr>
        <p:txBody>
          <a:bodyPr lIns="457200" tIns="1188720" rIns="274320"/>
          <a:lstStyle>
            <a:lvl1pPr>
              <a:spcAft>
                <a:spcPts val="600"/>
              </a:spcAft>
              <a:defRPr sz="6000" b="1">
                <a:solidFill>
                  <a:schemeClr val="bg1"/>
                </a:solidFill>
              </a:defRPr>
            </a:lvl1pPr>
            <a:lvl2pPr marL="0" indent="0">
              <a:buFontTx/>
              <a:buNone/>
              <a:tabLst/>
              <a:defRPr sz="1600">
                <a:solidFill>
                  <a:schemeClr val="bg1"/>
                </a:solidFill>
              </a:defRPr>
            </a:lvl2pPr>
            <a:lvl3pPr marL="228600" indent="-228600">
              <a:tabLst/>
              <a:defRPr sz="1600">
                <a:solidFill>
                  <a:schemeClr val="bg1"/>
                </a:solidFill>
              </a:defRPr>
            </a:lvl3pPr>
            <a:lvl4pPr marL="228600" indent="-228600">
              <a:tabLst/>
              <a:defRPr sz="1600">
                <a:solidFill>
                  <a:schemeClr val="bg1"/>
                </a:solidFill>
              </a:defRPr>
            </a:lvl4pPr>
            <a:lvl5pPr marL="0" indent="0">
              <a:buFontTx/>
              <a:buNone/>
              <a:tabLst/>
              <a:defRPr sz="1200" cap="all" baseline="0">
                <a:solidFill>
                  <a:schemeClr val="bg1"/>
                </a:solidFill>
              </a:defRPr>
            </a:lvl5pPr>
          </a:lstStyle>
          <a:p>
            <a:pPr lvl="0"/>
            <a:r>
              <a:rPr lang="en-US"/>
              <a:t>00%</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14325" y="302839"/>
            <a:ext cx="7783513" cy="378198"/>
          </a:xfrm>
        </p:spPr>
        <p:txBody>
          <a:bodyPr/>
          <a:lstStyle/>
          <a:p>
            <a:r>
              <a:rPr lang="en-US"/>
              <a:t>Click to edit Master title style</a:t>
            </a:r>
          </a:p>
        </p:txBody>
      </p:sp>
      <p:sp>
        <p:nvSpPr>
          <p:cNvPr id="5" name="Date Placeholder 4"/>
          <p:cNvSpPr>
            <a:spLocks noGrp="1"/>
          </p:cNvSpPr>
          <p:nvPr>
            <p:ph type="dt" sz="half" idx="10"/>
          </p:nvPr>
        </p:nvSpPr>
        <p:spPr/>
        <p:txBody>
          <a:bodyPr/>
          <a:lstStyle>
            <a:lvl1pPr>
              <a:defRPr>
                <a:solidFill>
                  <a:schemeClr val="bg1"/>
                </a:solidFill>
              </a:defRPr>
            </a:lvl1pPr>
          </a:lstStyle>
          <a:p>
            <a:r>
              <a:rPr lang="en-US"/>
              <a:t>16 June 2021</a:t>
            </a:r>
          </a:p>
        </p:txBody>
      </p:sp>
      <p:sp>
        <p:nvSpPr>
          <p:cNvPr id="6" name="Footer Placeholder 5"/>
          <p:cNvSpPr>
            <a:spLocks noGrp="1"/>
          </p:cNvSpPr>
          <p:nvPr>
            <p:ph type="ftr" sz="quarter" idx="11"/>
          </p:nvPr>
        </p:nvSpPr>
        <p:spPr/>
        <p:txBody>
          <a:bodyPr/>
          <a:lstStyle/>
          <a:p>
            <a:r>
              <a:rPr lang="en-US"/>
              <a:t>Q2 All Hands 2021</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0"/>
            <a:ext cx="7783513" cy="3449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logo&#10;&#10;Description automatically generated">
            <a:extLst>
              <a:ext uri="{FF2B5EF4-FFF2-40B4-BE49-F238E27FC236}">
                <a16:creationId xmlns:a16="http://schemas.microsoft.com/office/drawing/2014/main" id="{CC566847-4092-F94E-B9BC-01D5BB6C0A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7516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16 June 2021</a:t>
            </a:r>
          </a:p>
        </p:txBody>
      </p:sp>
      <p:sp>
        <p:nvSpPr>
          <p:cNvPr id="4" name="Footer Placeholder 3"/>
          <p:cNvSpPr>
            <a:spLocks noGrp="1"/>
          </p:cNvSpPr>
          <p:nvPr>
            <p:ph type="ftr" sz="quarter" idx="11"/>
          </p:nvPr>
        </p:nvSpPr>
        <p:spPr/>
        <p:txBody>
          <a:bodyPr/>
          <a:lstStyle/>
          <a:p>
            <a:r>
              <a:rPr lang="en-US"/>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7666038"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8" y="1287463"/>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8" y="3509963"/>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A close up of a logo&#10;&#10;Description automatically generated">
            <a:extLst>
              <a:ext uri="{FF2B5EF4-FFF2-40B4-BE49-F238E27FC236}">
                <a16:creationId xmlns:a16="http://schemas.microsoft.com/office/drawing/2014/main" id="{809B8E08-9676-1849-8CE5-D53F66538F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66985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TANGERIN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5382" cy="2387600"/>
          </a:xfrm>
        </p:spPr>
        <p:txBody>
          <a:bodyPr anchor="t" anchorCtr="0"/>
          <a:lstStyle>
            <a:lvl1pPr algn="l">
              <a:lnSpc>
                <a:spcPts val="5000"/>
              </a:lnSpc>
              <a:defRPr sz="4000" cap="all" baseline="0">
                <a:solidFill>
                  <a:schemeClr val="bg1"/>
                </a:solidFill>
              </a:defRPr>
            </a:lvl1pPr>
          </a:lstStyle>
          <a:p>
            <a:r>
              <a:rPr lang="en-US"/>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8" y="4198938"/>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5" y="1287463"/>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59" y="2260600"/>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7"/>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7" y="4213226"/>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59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3"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89"/>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58163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16 June 2021</a:t>
            </a:r>
          </a:p>
        </p:txBody>
      </p:sp>
      <p:sp>
        <p:nvSpPr>
          <p:cNvPr id="4" name="Footer Placeholder 3"/>
          <p:cNvSpPr>
            <a:spLocks noGrp="1"/>
          </p:cNvSpPr>
          <p:nvPr>
            <p:ph type="ftr" sz="quarter" idx="11"/>
          </p:nvPr>
        </p:nvSpPr>
        <p:spPr/>
        <p:txBody>
          <a:bodyPr/>
          <a:lstStyle/>
          <a:p>
            <a:r>
              <a:rPr lang="en-US"/>
              <a:t>Q2 All Hands 2021</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5" y="1287463"/>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7666038" cy="282575"/>
          </a:xfrm>
        </p:spPr>
        <p:txBody>
          <a:bodyPr>
            <a:noAutofit/>
          </a:bodyPr>
          <a:lstStyle>
            <a:lvl1pPr>
              <a:defRPr sz="1200" cap="all" baseline="0"/>
            </a:lvl1pPr>
            <a:lvl2pPr marL="0" indent="0">
              <a:buFontTx/>
              <a:buNone/>
              <a:tabLst/>
              <a:defRPr sz="120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5" y="1287463"/>
            <a:ext cx="5713413" cy="4313237"/>
          </a:xfrm>
          <a:solidFill>
            <a:schemeClr val="bg1">
              <a:lumMod val="95000"/>
            </a:schemeClr>
          </a:solidFill>
        </p:spPr>
        <p:txBody>
          <a:bodyPr/>
          <a:lstStyle/>
          <a:p>
            <a:r>
              <a:rPr lang="en-US"/>
              <a:t>Click icon to add picture</a:t>
            </a:r>
          </a:p>
        </p:txBody>
      </p:sp>
      <p:pic>
        <p:nvPicPr>
          <p:cNvPr id="11" name="Picture 10" descr="A close up of a logo&#10;&#10;Description automatically generated">
            <a:extLst>
              <a:ext uri="{FF2B5EF4-FFF2-40B4-BE49-F238E27FC236}">
                <a16:creationId xmlns:a16="http://schemas.microsoft.com/office/drawing/2014/main" id="{70B56591-394A-6B43-936F-53AF04DA1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577964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3"/>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6" y="1287463"/>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6" y="1287463"/>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p:nvPr>
        </p:nvSpPr>
        <p:spPr>
          <a:xfrm>
            <a:off x="8099425" y="5753100"/>
            <a:ext cx="3760788" cy="282575"/>
          </a:xfrm>
        </p:spPr>
        <p:txBody>
          <a:bodyPr>
            <a:noAutofit/>
          </a:bodyPr>
          <a:lstStyle>
            <a:lvl1pPr>
              <a:defRPr sz="1200" b="1" cap="all" baseline="0"/>
            </a:lvl1pPr>
            <a:lvl2pPr marL="0" indent="0">
              <a:buFontTx/>
              <a:buNone/>
              <a:tabLst/>
              <a:defRPr sz="1200" b="1" cap="all" baseline="0"/>
            </a:lvl2pPr>
            <a:lvl3pPr marL="0" indent="0">
              <a:buFontTx/>
              <a:buNone/>
              <a:tabLst/>
              <a:defRPr sz="1200"/>
            </a:lvl3pPr>
            <a:lvl4pPr marL="0" indent="0">
              <a:buFontTx/>
              <a:buNone/>
              <a:tabLst/>
              <a:defRPr sz="1200"/>
            </a:lvl4pPr>
            <a:lvl5pPr marL="0" indent="0">
              <a:buFontTx/>
              <a:buNone/>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close up of a logo&#10;&#10;Description automatically generated">
            <a:extLst>
              <a:ext uri="{FF2B5EF4-FFF2-40B4-BE49-F238E27FC236}">
                <a16:creationId xmlns:a16="http://schemas.microsoft.com/office/drawing/2014/main" id="{01CDEE0C-04F8-2F47-A3C2-889EAC6A7C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947276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16 June 2021</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300"/>
            <a:ext cx="3760788" cy="4405884"/>
          </a:xfrm>
        </p:spPr>
        <p:txBody>
          <a:bodyPr>
            <a:noAutofit/>
          </a:bodyPr>
          <a:lstStyle>
            <a:lvl1pPr>
              <a:defRPr sz="1600"/>
            </a:lvl1pPr>
            <a:lvl2pPr marL="228600" indent="-228600">
              <a:tabLst/>
              <a:defRPr sz="1600"/>
            </a:lvl2pPr>
            <a:lvl3pPr marL="457200" indent="-228600">
              <a:tabLst/>
              <a:defRPr sz="1600"/>
            </a:lvl3pPr>
            <a:lvl4pPr marL="736600" indent="-228600">
              <a:tabLst/>
              <a:defRPr sz="1600"/>
            </a:lvl4pPr>
            <a:lvl5pPr marL="965200" indent="-228600">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40983129-D091-E247-B044-C1D64013F7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134021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A48080-CFFA-6B40-8C63-9846472B922B}"/>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r>
              <a:rPr lang="en-US"/>
              <a:t>16 June 2021</a:t>
            </a: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5" y="1638299"/>
            <a:ext cx="3760788" cy="4397375"/>
          </a:xfrm>
        </p:spPr>
        <p:txBody>
          <a:bodyPr>
            <a:noAutofit/>
          </a:bodyPr>
          <a:lstStyle>
            <a:lvl1pPr>
              <a:defRPr sz="1600">
                <a:solidFill>
                  <a:schemeClr val="bg1"/>
                </a:solidFill>
              </a:defRPr>
            </a:lvl1pPr>
            <a:lvl2pPr marL="228600" indent="-228600">
              <a:tabLst/>
              <a:defRPr sz="1600">
                <a:solidFill>
                  <a:schemeClr val="bg1"/>
                </a:solidFill>
              </a:defRPr>
            </a:lvl2pPr>
            <a:lvl3pPr marL="457200" indent="-228600">
              <a:tabLst/>
              <a:defRPr sz="1600">
                <a:solidFill>
                  <a:schemeClr val="bg1"/>
                </a:solidFill>
              </a:defRPr>
            </a:lvl3pPr>
            <a:lvl4pPr marL="736600" indent="-228600">
              <a:tabLst/>
              <a:defRPr sz="1600">
                <a:solidFill>
                  <a:schemeClr val="bg1"/>
                </a:solidFill>
              </a:defRPr>
            </a:lvl4pPr>
            <a:lvl5pPr marL="965200" indent="-228600">
              <a:tabLst/>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automatically generated">
            <a:extLst>
              <a:ext uri="{FF2B5EF4-FFF2-40B4-BE49-F238E27FC236}">
                <a16:creationId xmlns:a16="http://schemas.microsoft.com/office/drawing/2014/main" id="{3A94237B-51B2-7444-BA3E-31BD67CFBE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590091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 June 2021</a:t>
            </a:r>
          </a:p>
        </p:txBody>
      </p:sp>
      <p:sp>
        <p:nvSpPr>
          <p:cNvPr id="3" name="Footer Placeholder 2"/>
          <p:cNvSpPr>
            <a:spLocks noGrp="1"/>
          </p:cNvSpPr>
          <p:nvPr>
            <p:ph type="ftr" sz="quarter" idx="11"/>
          </p:nvPr>
        </p:nvSpPr>
        <p:spPr/>
        <p:txBody>
          <a:bodyPr/>
          <a:lstStyle/>
          <a:p>
            <a:r>
              <a:rPr lang="en-US"/>
              <a:t>Q2 All Hands 2021</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B035A43A-1760-E741-9DE9-DEEC813AAD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1444562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WORLD MAP">
    <p:bg>
      <p:bgPr>
        <a:solidFill>
          <a:srgbClr val="2B008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r>
              <a:rPr lang="en-US"/>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18" y="718540"/>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4118644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AGE TANGERINE COMMUNITY">
    <p:bg>
      <p:bgPr>
        <a:solidFill>
          <a:schemeClr val="accent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solidFill>
                  <a:schemeClr val="bg1"/>
                </a:solidFill>
              </a:defRPr>
            </a:lvl1pPr>
          </a:lstStyle>
          <a:p>
            <a:r>
              <a:rPr lang="en-US"/>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4740274" cy="1141412"/>
          </a:xfrm>
        </p:spPr>
        <p:txBody>
          <a:bodyPr/>
          <a:lstStyle>
            <a:lvl1pPr marL="242888" indent="-227013">
              <a:lnSpc>
                <a:spcPts val="36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grpSp>
        <p:nvGrpSpPr>
          <p:cNvPr id="5" name="Group 4">
            <a:extLst>
              <a:ext uri="{FF2B5EF4-FFF2-40B4-BE49-F238E27FC236}">
                <a16:creationId xmlns:a16="http://schemas.microsoft.com/office/drawing/2014/main" id="{D605E7F8-BFFF-4854-B6E6-FCA044807127}"/>
              </a:ext>
            </a:extLst>
          </p:cNvPr>
          <p:cNvGrpSpPr>
            <a:grpSpLocks noChangeAspect="1"/>
          </p:cNvGrpSpPr>
          <p:nvPr userDrawn="1"/>
        </p:nvGrpSpPr>
        <p:grpSpPr bwMode="auto">
          <a:xfrm>
            <a:off x="6151563" y="-1058863"/>
            <a:ext cx="7140575" cy="7138988"/>
            <a:chOff x="3875" y="-667"/>
            <a:chExt cx="4498" cy="4497"/>
          </a:xfrm>
        </p:grpSpPr>
        <p:sp>
          <p:nvSpPr>
            <p:cNvPr id="6" name="AutoShape 3">
              <a:extLst>
                <a:ext uri="{FF2B5EF4-FFF2-40B4-BE49-F238E27FC236}">
                  <a16:creationId xmlns:a16="http://schemas.microsoft.com/office/drawing/2014/main" id="{7F860D94-8B20-4CF4-8DD3-5C20EA725803}"/>
                </a:ext>
              </a:extLst>
            </p:cNvPr>
            <p:cNvSpPr>
              <a:spLocks noChangeAspect="1" noChangeArrowheads="1" noTextEdit="1"/>
            </p:cNvSpPr>
            <p:nvPr userDrawn="1"/>
          </p:nvSpPr>
          <p:spPr bwMode="auto">
            <a:xfrm>
              <a:off x="3875" y="-667"/>
              <a:ext cx="4498" cy="44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BC8947C4-F833-4E96-9D50-5B72CDF670E4}"/>
                </a:ext>
              </a:extLst>
            </p:cNvPr>
            <p:cNvSpPr>
              <a:spLocks/>
            </p:cNvSpPr>
            <p:nvPr userDrawn="1"/>
          </p:nvSpPr>
          <p:spPr bwMode="auto">
            <a:xfrm>
              <a:off x="3875" y="-667"/>
              <a:ext cx="1503" cy="1503"/>
            </a:xfrm>
            <a:custGeom>
              <a:avLst/>
              <a:gdLst>
                <a:gd name="T0" fmla="*/ 959 w 959"/>
                <a:gd name="T1" fmla="*/ 479 h 959"/>
                <a:gd name="T2" fmla="*/ 959 w 959"/>
                <a:gd name="T3" fmla="*/ 479 h 959"/>
                <a:gd name="T4" fmla="*/ 479 w 959"/>
                <a:gd name="T5" fmla="*/ 959 h 959"/>
                <a:gd name="T6" fmla="*/ 0 w 959"/>
                <a:gd name="T7" fmla="*/ 479 h 959"/>
                <a:gd name="T8" fmla="*/ 479 w 959"/>
                <a:gd name="T9" fmla="*/ 0 h 959"/>
                <a:gd name="T10" fmla="*/ 959 w 959"/>
                <a:gd name="T11" fmla="*/ 479 h 959"/>
              </a:gdLst>
              <a:ahLst/>
              <a:cxnLst>
                <a:cxn ang="0">
                  <a:pos x="T0" y="T1"/>
                </a:cxn>
                <a:cxn ang="0">
                  <a:pos x="T2" y="T3"/>
                </a:cxn>
                <a:cxn ang="0">
                  <a:pos x="T4" y="T5"/>
                </a:cxn>
                <a:cxn ang="0">
                  <a:pos x="T6" y="T7"/>
                </a:cxn>
                <a:cxn ang="0">
                  <a:pos x="T8" y="T9"/>
                </a:cxn>
                <a:cxn ang="0">
                  <a:pos x="T10" y="T11"/>
                </a:cxn>
              </a:cxnLst>
              <a:rect l="0" t="0" r="r" b="b"/>
              <a:pathLst>
                <a:path w="959" h="959">
                  <a:moveTo>
                    <a:pt x="959" y="479"/>
                  </a:moveTo>
                  <a:lnTo>
                    <a:pt x="959" y="479"/>
                  </a:lnTo>
                  <a:cubicBezTo>
                    <a:pt x="959" y="744"/>
                    <a:pt x="745" y="959"/>
                    <a:pt x="479" y="959"/>
                  </a:cubicBezTo>
                  <a:cubicBezTo>
                    <a:pt x="214" y="959"/>
                    <a:pt x="0" y="744"/>
                    <a:pt x="0" y="479"/>
                  </a:cubicBezTo>
                  <a:cubicBezTo>
                    <a:pt x="0" y="213"/>
                    <a:pt x="214" y="0"/>
                    <a:pt x="479" y="0"/>
                  </a:cubicBezTo>
                  <a:cubicBezTo>
                    <a:pt x="745" y="0"/>
                    <a:pt x="959" y="213"/>
                    <a:pt x="959"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B9B0B8E4-E660-4E00-8AD0-A624BD4D23A7}"/>
                </a:ext>
              </a:extLst>
            </p:cNvPr>
            <p:cNvSpPr>
              <a:spLocks/>
            </p:cNvSpPr>
            <p:nvPr userDrawn="1"/>
          </p:nvSpPr>
          <p:spPr bwMode="auto">
            <a:xfrm>
              <a:off x="5378"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9EA2C4C6-405C-4E47-B94A-3114ABF74D50}"/>
                </a:ext>
              </a:extLst>
            </p:cNvPr>
            <p:cNvSpPr>
              <a:spLocks/>
            </p:cNvSpPr>
            <p:nvPr userDrawn="1"/>
          </p:nvSpPr>
          <p:spPr bwMode="auto">
            <a:xfrm>
              <a:off x="6883" y="-667"/>
              <a:ext cx="1505" cy="1503"/>
            </a:xfrm>
            <a:custGeom>
              <a:avLst/>
              <a:gdLst>
                <a:gd name="T0" fmla="*/ 960 w 960"/>
                <a:gd name="T1" fmla="*/ 479 h 959"/>
                <a:gd name="T2" fmla="*/ 960 w 960"/>
                <a:gd name="T3" fmla="*/ 479 h 959"/>
                <a:gd name="T4" fmla="*/ 480 w 960"/>
                <a:gd name="T5" fmla="*/ 959 h 959"/>
                <a:gd name="T6" fmla="*/ 0 w 960"/>
                <a:gd name="T7" fmla="*/ 479 h 959"/>
                <a:gd name="T8" fmla="*/ 480 w 960"/>
                <a:gd name="T9" fmla="*/ 0 h 959"/>
                <a:gd name="T10" fmla="*/ 960 w 960"/>
                <a:gd name="T11" fmla="*/ 479 h 959"/>
              </a:gdLst>
              <a:ahLst/>
              <a:cxnLst>
                <a:cxn ang="0">
                  <a:pos x="T0" y="T1"/>
                </a:cxn>
                <a:cxn ang="0">
                  <a:pos x="T2" y="T3"/>
                </a:cxn>
                <a:cxn ang="0">
                  <a:pos x="T4" y="T5"/>
                </a:cxn>
                <a:cxn ang="0">
                  <a:pos x="T6" y="T7"/>
                </a:cxn>
                <a:cxn ang="0">
                  <a:pos x="T8" y="T9"/>
                </a:cxn>
                <a:cxn ang="0">
                  <a:pos x="T10" y="T11"/>
                </a:cxn>
              </a:cxnLst>
              <a:rect l="0" t="0" r="r" b="b"/>
              <a:pathLst>
                <a:path w="960" h="959">
                  <a:moveTo>
                    <a:pt x="960" y="479"/>
                  </a:moveTo>
                  <a:lnTo>
                    <a:pt x="960" y="479"/>
                  </a:lnTo>
                  <a:cubicBezTo>
                    <a:pt x="960" y="744"/>
                    <a:pt x="746" y="959"/>
                    <a:pt x="480" y="959"/>
                  </a:cubicBezTo>
                  <a:cubicBezTo>
                    <a:pt x="215" y="959"/>
                    <a:pt x="0" y="744"/>
                    <a:pt x="0" y="479"/>
                  </a:cubicBezTo>
                  <a:cubicBezTo>
                    <a:pt x="0" y="213"/>
                    <a:pt x="215" y="0"/>
                    <a:pt x="480" y="0"/>
                  </a:cubicBezTo>
                  <a:cubicBezTo>
                    <a:pt x="746" y="0"/>
                    <a:pt x="960" y="213"/>
                    <a:pt x="960" y="4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1EA6BEFF-BF53-434E-8A49-CD6304A283C6}"/>
                </a:ext>
              </a:extLst>
            </p:cNvPr>
            <p:cNvSpPr>
              <a:spLocks/>
            </p:cNvSpPr>
            <p:nvPr userDrawn="1"/>
          </p:nvSpPr>
          <p:spPr bwMode="auto">
            <a:xfrm>
              <a:off x="3875" y="836"/>
              <a:ext cx="1503" cy="1505"/>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9E044A9D-29C1-4EA1-82ED-9BE0B8A679CE}"/>
                </a:ext>
              </a:extLst>
            </p:cNvPr>
            <p:cNvSpPr>
              <a:spLocks/>
            </p:cNvSpPr>
            <p:nvPr userDrawn="1"/>
          </p:nvSpPr>
          <p:spPr bwMode="auto">
            <a:xfrm>
              <a:off x="5378"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7967AD3-9699-483F-963E-7DDADA633AAA}"/>
                </a:ext>
              </a:extLst>
            </p:cNvPr>
            <p:cNvSpPr>
              <a:spLocks/>
            </p:cNvSpPr>
            <p:nvPr userDrawn="1"/>
          </p:nvSpPr>
          <p:spPr bwMode="auto">
            <a:xfrm>
              <a:off x="6883" y="836"/>
              <a:ext cx="1505" cy="1505"/>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96C94242-5213-438F-B495-E50304E1D1AC}"/>
                </a:ext>
              </a:extLst>
            </p:cNvPr>
            <p:cNvSpPr>
              <a:spLocks/>
            </p:cNvSpPr>
            <p:nvPr userDrawn="1"/>
          </p:nvSpPr>
          <p:spPr bwMode="auto">
            <a:xfrm>
              <a:off x="3875" y="2341"/>
              <a:ext cx="1503" cy="1504"/>
            </a:xfrm>
            <a:custGeom>
              <a:avLst/>
              <a:gdLst>
                <a:gd name="T0" fmla="*/ 959 w 959"/>
                <a:gd name="T1" fmla="*/ 480 h 960"/>
                <a:gd name="T2" fmla="*/ 959 w 959"/>
                <a:gd name="T3" fmla="*/ 480 h 960"/>
                <a:gd name="T4" fmla="*/ 479 w 959"/>
                <a:gd name="T5" fmla="*/ 960 h 960"/>
                <a:gd name="T6" fmla="*/ 0 w 959"/>
                <a:gd name="T7" fmla="*/ 480 h 960"/>
                <a:gd name="T8" fmla="*/ 479 w 959"/>
                <a:gd name="T9" fmla="*/ 0 h 960"/>
                <a:gd name="T10" fmla="*/ 959 w 959"/>
                <a:gd name="T11" fmla="*/ 480 h 960"/>
              </a:gdLst>
              <a:ahLst/>
              <a:cxnLst>
                <a:cxn ang="0">
                  <a:pos x="T0" y="T1"/>
                </a:cxn>
                <a:cxn ang="0">
                  <a:pos x="T2" y="T3"/>
                </a:cxn>
                <a:cxn ang="0">
                  <a:pos x="T4" y="T5"/>
                </a:cxn>
                <a:cxn ang="0">
                  <a:pos x="T6" y="T7"/>
                </a:cxn>
                <a:cxn ang="0">
                  <a:pos x="T8" y="T9"/>
                </a:cxn>
                <a:cxn ang="0">
                  <a:pos x="T10" y="T11"/>
                </a:cxn>
              </a:cxnLst>
              <a:rect l="0" t="0" r="r" b="b"/>
              <a:pathLst>
                <a:path w="959" h="960">
                  <a:moveTo>
                    <a:pt x="959" y="480"/>
                  </a:moveTo>
                  <a:lnTo>
                    <a:pt x="959" y="480"/>
                  </a:lnTo>
                  <a:cubicBezTo>
                    <a:pt x="959" y="745"/>
                    <a:pt x="745" y="960"/>
                    <a:pt x="479" y="960"/>
                  </a:cubicBezTo>
                  <a:cubicBezTo>
                    <a:pt x="214" y="960"/>
                    <a:pt x="0" y="745"/>
                    <a:pt x="0" y="480"/>
                  </a:cubicBezTo>
                  <a:cubicBezTo>
                    <a:pt x="0" y="214"/>
                    <a:pt x="214" y="0"/>
                    <a:pt x="479" y="0"/>
                  </a:cubicBezTo>
                  <a:cubicBezTo>
                    <a:pt x="745" y="0"/>
                    <a:pt x="959" y="214"/>
                    <a:pt x="959"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2">
              <a:extLst>
                <a:ext uri="{FF2B5EF4-FFF2-40B4-BE49-F238E27FC236}">
                  <a16:creationId xmlns:a16="http://schemas.microsoft.com/office/drawing/2014/main" id="{E821AEC0-B07B-4385-B8C0-63F0DF350B9E}"/>
                </a:ext>
              </a:extLst>
            </p:cNvPr>
            <p:cNvSpPr>
              <a:spLocks/>
            </p:cNvSpPr>
            <p:nvPr userDrawn="1"/>
          </p:nvSpPr>
          <p:spPr bwMode="auto">
            <a:xfrm>
              <a:off x="5378"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3">
              <a:extLst>
                <a:ext uri="{FF2B5EF4-FFF2-40B4-BE49-F238E27FC236}">
                  <a16:creationId xmlns:a16="http://schemas.microsoft.com/office/drawing/2014/main" id="{F6C47BB6-8E1A-4713-87AE-0BEDA089932D}"/>
                </a:ext>
              </a:extLst>
            </p:cNvPr>
            <p:cNvSpPr>
              <a:spLocks/>
            </p:cNvSpPr>
            <p:nvPr userDrawn="1"/>
          </p:nvSpPr>
          <p:spPr bwMode="auto">
            <a:xfrm>
              <a:off x="6883" y="2341"/>
              <a:ext cx="1505" cy="1504"/>
            </a:xfrm>
            <a:custGeom>
              <a:avLst/>
              <a:gdLst>
                <a:gd name="T0" fmla="*/ 960 w 960"/>
                <a:gd name="T1" fmla="*/ 480 h 960"/>
                <a:gd name="T2" fmla="*/ 960 w 960"/>
                <a:gd name="T3" fmla="*/ 480 h 960"/>
                <a:gd name="T4" fmla="*/ 480 w 960"/>
                <a:gd name="T5" fmla="*/ 960 h 960"/>
                <a:gd name="T6" fmla="*/ 0 w 960"/>
                <a:gd name="T7" fmla="*/ 480 h 960"/>
                <a:gd name="T8" fmla="*/ 480 w 960"/>
                <a:gd name="T9" fmla="*/ 0 h 960"/>
                <a:gd name="T10" fmla="*/ 960 w 960"/>
                <a:gd name="T11" fmla="*/ 480 h 960"/>
              </a:gdLst>
              <a:ahLst/>
              <a:cxnLst>
                <a:cxn ang="0">
                  <a:pos x="T0" y="T1"/>
                </a:cxn>
                <a:cxn ang="0">
                  <a:pos x="T2" y="T3"/>
                </a:cxn>
                <a:cxn ang="0">
                  <a:pos x="T4" y="T5"/>
                </a:cxn>
                <a:cxn ang="0">
                  <a:pos x="T6" y="T7"/>
                </a:cxn>
                <a:cxn ang="0">
                  <a:pos x="T8" y="T9"/>
                </a:cxn>
                <a:cxn ang="0">
                  <a:pos x="T10" y="T11"/>
                </a:cxn>
              </a:cxnLst>
              <a:rect l="0" t="0" r="r" b="b"/>
              <a:pathLst>
                <a:path w="960" h="960">
                  <a:moveTo>
                    <a:pt x="960" y="480"/>
                  </a:moveTo>
                  <a:lnTo>
                    <a:pt x="960" y="480"/>
                  </a:lnTo>
                  <a:cubicBezTo>
                    <a:pt x="960" y="745"/>
                    <a:pt x="746" y="960"/>
                    <a:pt x="480" y="960"/>
                  </a:cubicBezTo>
                  <a:cubicBezTo>
                    <a:pt x="215" y="960"/>
                    <a:pt x="0" y="745"/>
                    <a:pt x="0" y="480"/>
                  </a:cubicBezTo>
                  <a:cubicBezTo>
                    <a:pt x="0" y="214"/>
                    <a:pt x="215" y="0"/>
                    <a:pt x="480" y="0"/>
                  </a:cubicBezTo>
                  <a:cubicBezTo>
                    <a:pt x="746" y="0"/>
                    <a:pt x="960" y="214"/>
                    <a:pt x="960" y="48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27038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r>
              <a:rPr lang="en-US"/>
              <a:t>16 June 2021</a:t>
            </a: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tx1"/>
                </a:solidFill>
              </a:defRPr>
            </a:lvl1pPr>
            <a:lvl2pPr marL="242888" indent="0">
              <a:spcBef>
                <a:spcPts val="600"/>
              </a:spcBef>
              <a:buFontTx/>
              <a:buNone/>
              <a:tabLst/>
              <a:defRPr sz="1400" b="1" cap="all" baseline="0">
                <a:solidFill>
                  <a:schemeClr val="tx1"/>
                </a:solidFill>
              </a:defRPr>
            </a:lvl2pPr>
            <a:lvl3pPr marL="242888" indent="0">
              <a:buFontTx/>
              <a:buNone/>
              <a:tabLst/>
              <a:defRPr sz="1400" cap="all" baseline="0">
                <a:solidFill>
                  <a:schemeClr val="tx1"/>
                </a:solidFill>
              </a:defRPr>
            </a:lvl3pPr>
            <a:lvl4pPr marL="17463" indent="0">
              <a:buFontTx/>
              <a:buNone/>
              <a:tabLst/>
              <a:defRPr sz="3200">
                <a:solidFill>
                  <a:schemeClr val="tx1"/>
                </a:solidFill>
              </a:defRPr>
            </a:lvl4pPr>
            <a:lvl5pPr marL="17463" indent="0">
              <a:buFontTx/>
              <a:buNone/>
              <a:tabLst/>
              <a:defRPr sz="3200">
                <a:solidFill>
                  <a:schemeClr val="tx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9" name="Picture 8" descr="A close up of a logo&#10;&#10;Description automatically generated">
            <a:extLst>
              <a:ext uri="{FF2B5EF4-FFF2-40B4-BE49-F238E27FC236}">
                <a16:creationId xmlns:a16="http://schemas.microsoft.com/office/drawing/2014/main" id="{B9A73854-B123-A943-AE19-28ADB1BED4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55224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p>
        </p:txBody>
      </p:sp>
      <p:sp>
        <p:nvSpPr>
          <p:cNvPr id="2" name="Date Placeholder 1"/>
          <p:cNvSpPr>
            <a:spLocks noGrp="1"/>
          </p:cNvSpPr>
          <p:nvPr>
            <p:ph type="dt" sz="half" idx="10"/>
          </p:nvPr>
        </p:nvSpPr>
        <p:spPr/>
        <p:txBody>
          <a:bodyPr/>
          <a:lstStyle>
            <a:lvl1pPr>
              <a:defRPr>
                <a:solidFill>
                  <a:schemeClr val="bg1"/>
                </a:solidFill>
              </a:defRPr>
            </a:lvl1pPr>
          </a:lstStyle>
          <a:p>
            <a:r>
              <a:rPr lang="en-US"/>
              <a:t>16 June 2021</a:t>
            </a:r>
          </a:p>
        </p:txBody>
      </p:sp>
      <p:sp>
        <p:nvSpPr>
          <p:cNvPr id="3" name="Footer Placeholder 2"/>
          <p:cNvSpPr>
            <a:spLocks noGrp="1"/>
          </p:cNvSpPr>
          <p:nvPr>
            <p:ph type="ftr" sz="quarter" idx="11"/>
          </p:nvPr>
        </p:nvSpPr>
        <p:spPr/>
        <p:txBody>
          <a:bodyPr/>
          <a:lstStyle>
            <a:lvl1pPr>
              <a:defRPr b="0">
                <a:solidFill>
                  <a:schemeClr val="bg1"/>
                </a:solidFill>
              </a:defRPr>
            </a:lvl1pPr>
          </a:lstStyle>
          <a:p>
            <a:r>
              <a:rPr lang="en-US"/>
              <a:t>Q2 All Hands 2021</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6" y="341313"/>
            <a:ext cx="3760787" cy="1141412"/>
          </a:xfrm>
        </p:spPr>
        <p:txBody>
          <a:bodyPr/>
          <a:lstStyle>
            <a:lvl1pPr marL="242888" indent="-227013">
              <a:lnSpc>
                <a:spcPts val="4200"/>
              </a:lnSpc>
              <a:tabLst/>
              <a:defRPr sz="3200" cap="none" baseline="0">
                <a:solidFill>
                  <a:schemeClr val="bg1"/>
                </a:solidFill>
              </a:defRPr>
            </a:lvl1pPr>
            <a:lvl2pPr marL="242888" indent="0">
              <a:spcBef>
                <a:spcPts val="600"/>
              </a:spcBef>
              <a:buFontTx/>
              <a:buNone/>
              <a:tabLst/>
              <a:defRPr sz="1400" b="1" cap="all" baseline="0">
                <a:solidFill>
                  <a:schemeClr val="bg1"/>
                </a:solidFill>
              </a:defRPr>
            </a:lvl2pPr>
            <a:lvl3pPr marL="242888" indent="0">
              <a:buFontTx/>
              <a:buNone/>
              <a:tabLst/>
              <a:defRPr sz="1400" cap="all" baseline="0">
                <a:solidFill>
                  <a:schemeClr val="bg1"/>
                </a:solidFill>
              </a:defRPr>
            </a:lvl3pPr>
            <a:lvl4pPr marL="17463" indent="0">
              <a:buFontTx/>
              <a:buNone/>
              <a:tabLst/>
              <a:defRPr sz="3200">
                <a:solidFill>
                  <a:schemeClr val="bg1"/>
                </a:solidFill>
              </a:defRPr>
            </a:lvl4pPr>
            <a:lvl5pPr marL="17463" indent="0">
              <a:buFontTx/>
              <a:buNone/>
              <a:tabLst/>
              <a:defRPr sz="3200">
                <a:solidFill>
                  <a:schemeClr val="bg1"/>
                </a:solidFill>
              </a:defRPr>
            </a:lvl5pPr>
          </a:lstStyle>
          <a:p>
            <a:pPr lvl="0"/>
            <a:r>
              <a:rPr lang="en-US"/>
              <a:t>“	Quote</a:t>
            </a:r>
          </a:p>
          <a:p>
            <a:pPr lvl="1"/>
            <a:r>
              <a:rPr lang="en-US"/>
              <a:t>Name</a:t>
            </a:r>
          </a:p>
          <a:p>
            <a:pPr lvl="2"/>
            <a:r>
              <a:rPr lang="en-US"/>
              <a:t>title</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47285" y="5187550"/>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4070" y="3224893"/>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14070" y="1302004"/>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087519" y="5232181"/>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9078118"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rot="16200000">
            <a:off x="11015091"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cstate="email">
            <a:lum bright="100000"/>
            <a:extLst>
              <a:ext uri="{28A0092B-C50C-407E-A947-70E740481C1C}">
                <a14:useLocalDpi xmlns:a14="http://schemas.microsoft.com/office/drawing/2010/main"/>
              </a:ext>
            </a:extLst>
          </a:blip>
          <a:stretch>
            <a:fillRect/>
          </a:stretch>
        </p:blipFill>
        <p:spPr>
          <a:xfrm>
            <a:off x="10058347" y="292894"/>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044113" y="2262188"/>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845600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VIDER BLUE MULTI">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4842891" cy="961962"/>
          </a:xfrm>
        </p:spPr>
        <p:txBody>
          <a:bodyPr anchor="t" anchorCtr="0"/>
          <a:lstStyle>
            <a:lvl1pPr algn="l">
              <a:lnSpc>
                <a:spcPts val="5000"/>
              </a:lnSpc>
              <a:defRPr sz="4800" cap="all" baseline="0">
                <a:solidFill>
                  <a:schemeClr val="bg1"/>
                </a:solidFill>
              </a:defRPr>
            </a:lvl1pPr>
          </a:lstStyle>
          <a:p>
            <a:r>
              <a:rPr lang="en-US"/>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17250" y="2252663"/>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076576" y="4198938"/>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2252663"/>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cstate="email">
            <a:lum bright="100000"/>
            <a:extLst>
              <a:ext uri="{28A0092B-C50C-407E-A947-70E740481C1C}">
                <a14:useLocalDpi xmlns:a14="http://schemas.microsoft.com/office/drawing/2010/main"/>
              </a:ext>
            </a:extLst>
          </a:blip>
          <a:stretch>
            <a:fillRect/>
          </a:stretch>
        </p:blipFill>
        <p:spPr>
          <a:xfrm>
            <a:off x="10042526"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cstate="email">
            <a:lum bright="100000"/>
            <a:extLst>
              <a:ext uri="{28A0092B-C50C-407E-A947-70E740481C1C}">
                <a14:useLocalDpi xmlns:a14="http://schemas.microsoft.com/office/drawing/2010/main"/>
              </a:ext>
            </a:extLst>
          </a:blip>
          <a:stretch>
            <a:fillRect/>
          </a:stretch>
        </p:blipFill>
        <p:spPr>
          <a:xfrm>
            <a:off x="10022682" y="258988"/>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042790" y="5195488"/>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57165" y="3232152"/>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6"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120516" y="5175477"/>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88"/>
            <a:ext cx="4740275" cy="1012825"/>
          </a:xfrm>
        </p:spPr>
        <p:txBody>
          <a:bodyPr/>
          <a:lstStyle>
            <a:lvl1pPr>
              <a:spcBef>
                <a:spcPts val="0"/>
              </a:spcBef>
              <a:defRPr sz="1400" cap="all" baseline="0">
                <a:solidFill>
                  <a:schemeClr val="bg1"/>
                </a:solidFill>
              </a:defRPr>
            </a:lvl1pPr>
            <a:lvl2pPr marL="12700" indent="0">
              <a:buFontTx/>
              <a:buNone/>
              <a:tabLst/>
              <a:defRPr sz="1400">
                <a:solidFill>
                  <a:schemeClr val="bg1"/>
                </a:solidFill>
              </a:defRPr>
            </a:lvl2pPr>
            <a:lvl3pPr marL="12700" indent="0">
              <a:buFontTx/>
              <a:buNone/>
              <a:tabLst/>
              <a:defRPr sz="1400">
                <a:solidFill>
                  <a:schemeClr val="bg1"/>
                </a:solidFill>
              </a:defRPr>
            </a:lvl3pPr>
            <a:lvl4pPr marL="12700" indent="0">
              <a:buFontTx/>
              <a:buNone/>
              <a:tabLst/>
              <a:defRPr sz="1400">
                <a:solidFill>
                  <a:schemeClr val="bg1"/>
                </a:solidFill>
              </a:defRPr>
            </a:lvl4pPr>
            <a:lvl5pPr marL="12700" indent="0">
              <a:buFontTx/>
              <a:buNone/>
              <a:tabLst/>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Graphical user interface, text&#10;&#10;Description automatically generated with medium confidence">
            <a:extLst>
              <a:ext uri="{FF2B5EF4-FFF2-40B4-BE49-F238E27FC236}">
                <a16:creationId xmlns:a16="http://schemas.microsoft.com/office/drawing/2014/main" id="{FBBF39CD-4FE4-4991-90D4-D00E32152120}"/>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2337" y="1"/>
            <a:ext cx="3475403" cy="1580686"/>
          </a:xfrm>
          <a:prstGeom prst="rect">
            <a:avLst/>
          </a:prstGeom>
        </p:spPr>
      </p:pic>
    </p:spTree>
    <p:extLst>
      <p:ext uri="{BB962C8B-B14F-4D97-AF65-F5344CB8AC3E}">
        <p14:creationId xmlns:p14="http://schemas.microsoft.com/office/powerpoint/2010/main" val="2120531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QUA DETERMINA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6" y="323291"/>
            <a:ext cx="5721350" cy="5721350"/>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9795718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 June 2021</a:t>
            </a:r>
          </a:p>
        </p:txBody>
      </p:sp>
      <p:sp>
        <p:nvSpPr>
          <p:cNvPr id="3" name="Footer Placeholder 2"/>
          <p:cNvSpPr>
            <a:spLocks noGrp="1"/>
          </p:cNvSpPr>
          <p:nvPr>
            <p:ph type="ftr" sz="quarter" idx="11"/>
          </p:nvPr>
        </p:nvSpPr>
        <p:spPr/>
        <p:txBody>
          <a:bodyPr/>
          <a:lstStyle/>
          <a:p>
            <a:r>
              <a:rPr lang="en-US"/>
              <a:t>Q2 All Hands 2021</a:t>
            </a:r>
          </a:p>
        </p:txBody>
      </p:sp>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
        <p:nvSpPr>
          <p:cNvPr id="5" name="Rectangle 4">
            <a:extLst>
              <a:ext uri="{FF2B5EF4-FFF2-40B4-BE49-F238E27FC236}">
                <a16:creationId xmlns:a16="http://schemas.microsoft.com/office/drawing/2014/main" id="{BCA7FC9E-D21E-0842-B9A4-C1381DD0D750}"/>
              </a:ext>
            </a:extLst>
          </p:cNvPr>
          <p:cNvSpPr/>
          <p:nvPr userDrawn="1"/>
        </p:nvSpPr>
        <p:spPr>
          <a:xfrm>
            <a:off x="8089897" y="1287463"/>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VIOLET</a:t>
            </a:r>
          </a:p>
          <a:p>
            <a:pPr algn="l"/>
            <a:r>
              <a:rPr lang="en-US" sz="1800" b="1"/>
              <a:t>79</a:t>
            </a:r>
            <a:r>
              <a:rPr lang="en-US" sz="1800"/>
              <a:t>  /  </a:t>
            </a:r>
            <a:r>
              <a:rPr lang="en-US" sz="1800" b="1"/>
              <a:t>23</a:t>
            </a:r>
            <a:r>
              <a:rPr lang="en-US" sz="1800"/>
              <a:t>  /  </a:t>
            </a:r>
            <a:r>
              <a:rPr lang="en-US" sz="1800" b="1"/>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7"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VIOLET</a:t>
            </a:r>
          </a:p>
          <a:p>
            <a:pPr algn="l"/>
            <a:r>
              <a:rPr lang="en-US" sz="1800" b="1"/>
              <a:t>43</a:t>
            </a:r>
            <a:r>
              <a:rPr lang="en-US" sz="1800"/>
              <a:t>  /  </a:t>
            </a:r>
            <a:r>
              <a:rPr lang="en-US" sz="1800" b="1"/>
              <a:t>0</a:t>
            </a:r>
            <a:r>
              <a:rPr lang="en-US" sz="1800"/>
              <a:t>  /  </a:t>
            </a:r>
            <a:r>
              <a:rPr lang="en-US" sz="1800" b="1"/>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38"/>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VIOLET</a:t>
            </a:r>
          </a:p>
          <a:p>
            <a:pPr algn="l"/>
            <a:r>
              <a:rPr lang="en-US" sz="1800" b="1"/>
              <a:t>138</a:t>
            </a:r>
            <a:r>
              <a:rPr lang="en-US" sz="1800"/>
              <a:t>  /  </a:t>
            </a:r>
            <a:r>
              <a:rPr lang="en-US" sz="1800" b="1"/>
              <a:t>102</a:t>
            </a:r>
            <a:r>
              <a:rPr lang="en-US" sz="1800"/>
              <a:t>  /  </a:t>
            </a:r>
            <a:r>
              <a:rPr lang="en-US" sz="1800" b="1"/>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37" y="4194020"/>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VIOLET</a:t>
            </a:r>
          </a:p>
          <a:p>
            <a:pPr algn="l"/>
            <a:r>
              <a:rPr lang="en-US" sz="1800" b="1">
                <a:solidFill>
                  <a:schemeClr val="tx1"/>
                </a:solidFill>
              </a:rPr>
              <a:t>196</a:t>
            </a:r>
            <a:r>
              <a:rPr lang="en-US" sz="1800">
                <a:solidFill>
                  <a:schemeClr val="tx1"/>
                </a:solidFill>
              </a:rPr>
              <a:t>  /  </a:t>
            </a:r>
            <a:r>
              <a:rPr lang="en-US" sz="1800" b="1">
                <a:solidFill>
                  <a:schemeClr val="tx1"/>
                </a:solidFill>
              </a:rPr>
              <a:t>178</a:t>
            </a:r>
            <a:r>
              <a:rPr lang="en-US" sz="1800">
                <a:solidFill>
                  <a:schemeClr val="tx1"/>
                </a:solidFill>
              </a:rPr>
              <a:t>  /  </a:t>
            </a:r>
            <a:r>
              <a:rPr lang="en-US" sz="1800" b="1">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3"/>
            <a:ext cx="2787650"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TANGERINE</a:t>
            </a:r>
          </a:p>
          <a:p>
            <a:pPr algn="l"/>
            <a:r>
              <a:rPr lang="en-US" sz="1800" b="1"/>
              <a:t>255</a:t>
            </a:r>
            <a:r>
              <a:rPr lang="en-US" sz="1800"/>
              <a:t>  /  </a:t>
            </a:r>
            <a:r>
              <a:rPr lang="en-US" sz="1800" b="1"/>
              <a:t>97</a:t>
            </a:r>
            <a:r>
              <a:rPr lang="en-US" sz="1800"/>
              <a:t>  /  </a:t>
            </a:r>
            <a:r>
              <a:rPr lang="en-US" sz="1800" b="1"/>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0"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TANGERINE</a:t>
            </a:r>
          </a:p>
          <a:p>
            <a:pPr algn="l"/>
            <a:r>
              <a:rPr lang="en-US" sz="1800" b="1"/>
              <a:t>221</a:t>
            </a:r>
            <a:r>
              <a:rPr lang="en-US" sz="1800"/>
              <a:t>  /  </a:t>
            </a:r>
            <a:r>
              <a:rPr lang="en-US" sz="1800" b="1"/>
              <a:t>49</a:t>
            </a:r>
            <a:r>
              <a:rPr lang="en-US" sz="1800"/>
              <a:t>  /  </a:t>
            </a:r>
            <a:r>
              <a:rPr lang="en-US" sz="1800" b="1"/>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6"/>
            <a:ext cx="2787650"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TANGRINE</a:t>
            </a:r>
          </a:p>
          <a:p>
            <a:pPr algn="l"/>
            <a:r>
              <a:rPr lang="en-US" sz="1800" b="1"/>
              <a:t>255</a:t>
            </a:r>
            <a:r>
              <a:rPr lang="en-US" sz="1800"/>
              <a:t>  /  </a:t>
            </a:r>
            <a:r>
              <a:rPr lang="en-US" sz="1800" b="1"/>
              <a:t>148</a:t>
            </a:r>
            <a:r>
              <a:rPr lang="en-US" sz="1800"/>
              <a:t>  /  </a:t>
            </a:r>
            <a:r>
              <a:rPr lang="en-US" sz="1800" b="1"/>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0"/>
            <a:ext cx="2787650"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TANGERINE</a:t>
            </a:r>
          </a:p>
          <a:p>
            <a:pPr algn="l"/>
            <a:r>
              <a:rPr lang="en-US" sz="1800" b="1">
                <a:solidFill>
                  <a:schemeClr val="tx1"/>
                </a:solidFill>
              </a:rPr>
              <a:t>255</a:t>
            </a:r>
            <a:r>
              <a:rPr lang="en-US" sz="1800">
                <a:solidFill>
                  <a:schemeClr val="tx1"/>
                </a:solidFill>
              </a:rPr>
              <a:t>  /  </a:t>
            </a:r>
            <a:r>
              <a:rPr lang="en-US" sz="1800" b="1">
                <a:solidFill>
                  <a:schemeClr val="tx1"/>
                </a:solidFill>
              </a:rPr>
              <a:t>201</a:t>
            </a:r>
            <a:r>
              <a:rPr lang="en-US" sz="1800">
                <a:solidFill>
                  <a:schemeClr val="tx1"/>
                </a:solidFill>
              </a:rPr>
              <a:t>  /  </a:t>
            </a:r>
            <a:r>
              <a:rPr lang="en-US" sz="1800" b="1">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0999" y="1287463"/>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AQUA</a:t>
            </a:r>
          </a:p>
          <a:p>
            <a:pPr algn="l"/>
            <a:r>
              <a:rPr lang="en-US" sz="1800" b="1"/>
              <a:t>5</a:t>
            </a:r>
            <a:r>
              <a:rPr lang="en-US" sz="1800"/>
              <a:t>  /  </a:t>
            </a:r>
            <a:r>
              <a:rPr lang="en-US" sz="1800" b="1"/>
              <a:t>191</a:t>
            </a:r>
            <a:r>
              <a:rPr lang="en-US" sz="1800"/>
              <a:t>  /  </a:t>
            </a:r>
            <a:r>
              <a:rPr lang="en-US" sz="1800" b="1"/>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0"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DARK AQUA</a:t>
            </a:r>
          </a:p>
          <a:p>
            <a:pPr algn="l"/>
            <a:r>
              <a:rPr lang="en-US" sz="1800" b="1"/>
              <a:t>0</a:t>
            </a:r>
            <a:r>
              <a:rPr lang="en-US" sz="1800"/>
              <a:t>  /  </a:t>
            </a:r>
            <a:r>
              <a:rPr lang="en-US" sz="1800" b="1"/>
              <a:t>128</a:t>
            </a:r>
            <a:r>
              <a:rPr lang="en-US" sz="1800"/>
              <a:t>  /  </a:t>
            </a:r>
            <a:r>
              <a:rPr lang="en-US" sz="1800" b="1"/>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0" y="3235326"/>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t>MID AQUA</a:t>
            </a:r>
          </a:p>
          <a:p>
            <a:pPr algn="l"/>
            <a:r>
              <a:rPr lang="en-US" sz="1800" b="1"/>
              <a:t>89</a:t>
            </a:r>
            <a:r>
              <a:rPr lang="en-US" sz="1800"/>
              <a:t>  /  </a:t>
            </a:r>
            <a:r>
              <a:rPr lang="en-US" sz="1800" b="1"/>
              <a:t>212</a:t>
            </a:r>
            <a:r>
              <a:rPr lang="en-US" sz="1800"/>
              <a:t>  /  </a:t>
            </a:r>
            <a:r>
              <a:rPr lang="en-US" sz="1800" b="1"/>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1" y="4217989"/>
            <a:ext cx="2809873" cy="831074"/>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LIGHT AQUA</a:t>
            </a:r>
          </a:p>
          <a:p>
            <a:pPr algn="l"/>
            <a:r>
              <a:rPr lang="en-US" sz="1800" b="1">
                <a:solidFill>
                  <a:schemeClr val="tx1"/>
                </a:solidFill>
              </a:rPr>
              <a:t>171</a:t>
            </a:r>
            <a:r>
              <a:rPr lang="en-US" sz="1800">
                <a:solidFill>
                  <a:schemeClr val="tx1"/>
                </a:solidFill>
              </a:rPr>
              <a:t>  /  </a:t>
            </a:r>
            <a:r>
              <a:rPr lang="en-US" sz="1800" b="1">
                <a:solidFill>
                  <a:schemeClr val="tx1"/>
                </a:solidFill>
              </a:rPr>
              <a:t>232</a:t>
            </a:r>
            <a:r>
              <a:rPr lang="en-US" sz="1800">
                <a:solidFill>
                  <a:schemeClr val="tx1"/>
                </a:solidFill>
              </a:rPr>
              <a:t>  /  </a:t>
            </a:r>
            <a:r>
              <a:rPr lang="en-US" sz="1800" b="1">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37" y="5192007"/>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VIOLET BACKGROUND</a:t>
            </a:r>
          </a:p>
          <a:p>
            <a:pPr algn="l"/>
            <a:r>
              <a:rPr lang="en-US" sz="1800" b="1">
                <a:solidFill>
                  <a:schemeClr val="tx1"/>
                </a:solidFill>
              </a:rPr>
              <a:t>229</a:t>
            </a:r>
            <a:r>
              <a:rPr lang="en-US" sz="1800">
                <a:solidFill>
                  <a:schemeClr val="tx1"/>
                </a:solidFill>
              </a:rPr>
              <a:t>  /  </a:t>
            </a:r>
            <a:r>
              <a:rPr lang="en-US" sz="1800" b="1">
                <a:solidFill>
                  <a:schemeClr val="tx1"/>
                </a:solidFill>
              </a:rPr>
              <a:t>220</a:t>
            </a:r>
            <a:r>
              <a:rPr lang="en-US" sz="1800">
                <a:solidFill>
                  <a:schemeClr val="tx1"/>
                </a:solidFill>
              </a:rPr>
              <a:t>  /  </a:t>
            </a:r>
            <a:r>
              <a:rPr lang="en-US" sz="1800" b="1">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0"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spc="0">
                <a:solidFill>
                  <a:schemeClr val="tx1"/>
                </a:solidFill>
              </a:rPr>
              <a:t>TANGERINE BACKGROUND</a:t>
            </a:r>
          </a:p>
          <a:p>
            <a:pPr algn="l"/>
            <a:r>
              <a:rPr lang="en-US" sz="1800" b="1">
                <a:solidFill>
                  <a:schemeClr val="tx1"/>
                </a:solidFill>
              </a:rPr>
              <a:t>255</a:t>
            </a:r>
            <a:r>
              <a:rPr lang="en-US" sz="1800">
                <a:solidFill>
                  <a:schemeClr val="tx1"/>
                </a:solidFill>
              </a:rPr>
              <a:t>  /  </a:t>
            </a:r>
            <a:r>
              <a:rPr lang="en-US" sz="1800" b="1">
                <a:solidFill>
                  <a:schemeClr val="tx1"/>
                </a:solidFill>
              </a:rPr>
              <a:t>231</a:t>
            </a:r>
            <a:r>
              <a:rPr lang="en-US" sz="1800">
                <a:solidFill>
                  <a:schemeClr val="tx1"/>
                </a:solidFill>
              </a:rPr>
              <a:t>  /  </a:t>
            </a:r>
            <a:r>
              <a:rPr lang="en-US" sz="1800" b="1">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599"/>
            <a:ext cx="2809874"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400">
                <a:solidFill>
                  <a:schemeClr val="tx1"/>
                </a:solidFill>
              </a:rPr>
              <a:t>AQUA BACKGROUND</a:t>
            </a:r>
          </a:p>
          <a:p>
            <a:pPr algn="l"/>
            <a:r>
              <a:rPr lang="en-US" sz="1800" b="1">
                <a:solidFill>
                  <a:schemeClr val="tx1"/>
                </a:solidFill>
              </a:rPr>
              <a:t>218</a:t>
            </a:r>
            <a:r>
              <a:rPr lang="en-US" sz="1800">
                <a:solidFill>
                  <a:schemeClr val="tx1"/>
                </a:solidFill>
              </a:rPr>
              <a:t>  /  </a:t>
            </a:r>
            <a:r>
              <a:rPr lang="en-US" sz="1800" b="1">
                <a:solidFill>
                  <a:schemeClr val="tx1"/>
                </a:solidFill>
              </a:rPr>
              <a:t>245</a:t>
            </a:r>
            <a:r>
              <a:rPr lang="en-US" sz="1800">
                <a:solidFill>
                  <a:schemeClr val="tx1"/>
                </a:solidFill>
              </a:rPr>
              <a:t>  /  </a:t>
            </a:r>
            <a:r>
              <a:rPr lang="en-US" sz="1800" b="1">
                <a:solidFill>
                  <a:schemeClr val="tx1"/>
                </a:solidFill>
              </a:rPr>
              <a:t>250</a:t>
            </a:r>
          </a:p>
        </p:txBody>
      </p:sp>
      <p:pic>
        <p:nvPicPr>
          <p:cNvPr id="21" name="Picture 20" descr="A close up of a logo&#10;&#10;Description automatically generated">
            <a:extLst>
              <a:ext uri="{FF2B5EF4-FFF2-40B4-BE49-F238E27FC236}">
                <a16:creationId xmlns:a16="http://schemas.microsoft.com/office/drawing/2014/main" id="{6DDFA81B-362F-C744-8D4F-DBC10C5B10B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9456" y="6245352"/>
            <a:ext cx="411480" cy="411480"/>
          </a:xfrm>
          <a:prstGeom prst="rect">
            <a:avLst/>
          </a:prstGeom>
        </p:spPr>
      </p:pic>
      <p:sp>
        <p:nvSpPr>
          <p:cNvPr id="23" name="TextBox 22">
            <a:extLst>
              <a:ext uri="{FF2B5EF4-FFF2-40B4-BE49-F238E27FC236}">
                <a16:creationId xmlns:a16="http://schemas.microsoft.com/office/drawing/2014/main" id="{F3F564D1-5342-4E4E-9F30-FF25D8C92B24}"/>
              </a:ext>
            </a:extLst>
          </p:cNvPr>
          <p:cNvSpPr txBox="1"/>
          <p:nvPr userDrawn="1"/>
        </p:nvSpPr>
        <p:spPr>
          <a:xfrm>
            <a:off x="314325" y="307975"/>
            <a:ext cx="11558588" cy="646331"/>
          </a:xfrm>
          <a:prstGeom prst="rect">
            <a:avLst/>
          </a:prstGeom>
          <a:noFill/>
        </p:spPr>
        <p:txBody>
          <a:bodyPr wrap="square" rtlCol="0">
            <a:spAutoFit/>
          </a:bodyPr>
          <a:lstStyle/>
          <a:p>
            <a:r>
              <a:rPr lang="en-US"/>
              <a:t>PMI RGB COLOR PALETTE</a:t>
            </a:r>
          </a:p>
          <a:p>
            <a:r>
              <a:rPr lang="en-US"/>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0" y="1287463"/>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799" y="2268537"/>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799" y="3248800"/>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799" y="4198938"/>
            <a:ext cx="852219" cy="889070"/>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799" y="5181599"/>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699" y="1287463"/>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699"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699" y="3233738"/>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699" y="4198938"/>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699" y="5174543"/>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0" y="1287463"/>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0"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0" y="3233738"/>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latin typeface="GT Pressura Mono Bold"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0" y="4198938"/>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0" y="5174544"/>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800" b="1">
              <a:solidFill>
                <a:schemeClr val="tx1"/>
              </a:solidFill>
              <a:latin typeface="GT Pressura Mono Bold" panose="02000506020000020004" pitchFamily="2" charset="77"/>
            </a:endParaRPr>
          </a:p>
        </p:txBody>
      </p:sp>
    </p:spTree>
    <p:extLst>
      <p:ext uri="{BB962C8B-B14F-4D97-AF65-F5344CB8AC3E}">
        <p14:creationId xmlns:p14="http://schemas.microsoft.com/office/powerpoint/2010/main" val="212551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QUA OUTCOMES">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21350" cy="2387600"/>
          </a:xfrm>
        </p:spPr>
        <p:txBody>
          <a:bodyPr anchor="t" anchorCtr="0"/>
          <a:lstStyle>
            <a:lvl1pPr algn="l">
              <a:lnSpc>
                <a:spcPts val="5000"/>
              </a:lnSpc>
              <a:defRPr sz="4000" cap="all" baseline="0">
                <a:solidFill>
                  <a:schemeClr val="bg1"/>
                </a:solidFill>
              </a:defRPr>
            </a:lvl1pPr>
          </a:lstStyle>
          <a:p>
            <a:r>
              <a:rPr lang="en-US"/>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3" y="323291"/>
            <a:ext cx="5721350" cy="5721350"/>
          </a:xfrm>
          <a:prstGeom prst="rect">
            <a:avLst/>
          </a:prstGeom>
        </p:spPr>
      </p:pic>
    </p:spTree>
    <p:extLst>
      <p:ext uri="{BB962C8B-B14F-4D97-AF65-F5344CB8AC3E}">
        <p14:creationId xmlns:p14="http://schemas.microsoft.com/office/powerpoint/2010/main" val="128344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AQUA PATTER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707343" cy="2387600"/>
          </a:xfrm>
        </p:spPr>
        <p:txBody>
          <a:bodyPr anchor="t" anchorCtr="0"/>
          <a:lstStyle>
            <a:lvl1pPr algn="l">
              <a:lnSpc>
                <a:spcPts val="5000"/>
              </a:lnSpc>
              <a:defRPr sz="4000" cap="all" baseline="0">
                <a:solidFill>
                  <a:schemeClr val="bg1"/>
                </a:solidFill>
              </a:defRPr>
            </a:lvl1pPr>
          </a:lstStyle>
          <a:p>
            <a:r>
              <a:rPr lang="en-US"/>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8 September 2025</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4"/>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4" y="4198938"/>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3" y="2252663"/>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3" y="307975"/>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699" y="519548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4" y="30797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19"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3"/>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68" y="3232465"/>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59" y="2245832"/>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3041978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8 September 2025</a:t>
            </a:fld>
            <a:endParaRPr lang="en-US"/>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Presentation Title</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2107202753"/>
      </p:ext>
    </p:extLst>
  </p:cSld>
  <p:clrMap bg1="lt1" tx1="dk1" bg2="lt2" tx2="dk2" accent1="accent1" accent2="accent2" accent3="accent3" accent4="accent4" accent5="accent5" accent6="accent6" hlink="hlink" folHlink="folHlink"/>
  <p:sldLayoutIdLst>
    <p:sldLayoutId id="2147483651" r:id="rId1"/>
    <p:sldLayoutId id="2147483686" r:id="rId2"/>
    <p:sldLayoutId id="2147483685" r:id="rId3"/>
    <p:sldLayoutId id="2147483675" r:id="rId4"/>
    <p:sldLayoutId id="2147483687" r:id="rId5"/>
    <p:sldLayoutId id="2147483678" r:id="rId6"/>
    <p:sldLayoutId id="2147483676" r:id="rId7"/>
    <p:sldLayoutId id="2147483688" r:id="rId8"/>
    <p:sldLayoutId id="2147483679" r:id="rId9"/>
    <p:sldLayoutId id="2147483677" r:id="rId10"/>
    <p:sldLayoutId id="2147483689" r:id="rId11"/>
    <p:sldLayoutId id="2147483680" r:id="rId12"/>
    <p:sldLayoutId id="2147483650" r:id="rId13"/>
    <p:sldLayoutId id="2147483652" r:id="rId14"/>
    <p:sldLayoutId id="2147483660" r:id="rId15"/>
    <p:sldLayoutId id="2147483684" r:id="rId16"/>
    <p:sldLayoutId id="2147483661" r:id="rId17"/>
    <p:sldLayoutId id="2147483662" r:id="rId18"/>
    <p:sldLayoutId id="2147483663" r:id="rId19"/>
    <p:sldLayoutId id="2147483664" r:id="rId20"/>
    <p:sldLayoutId id="2147483665" r:id="rId21"/>
    <p:sldLayoutId id="2147483654" r:id="rId22"/>
    <p:sldLayoutId id="2147483666" r:id="rId23"/>
    <p:sldLayoutId id="2147483667" r:id="rId24"/>
    <p:sldLayoutId id="2147483668" r:id="rId25"/>
    <p:sldLayoutId id="2147483669" r:id="rId26"/>
    <p:sldLayoutId id="2147483670" r:id="rId27"/>
    <p:sldLayoutId id="2147483671" r:id="rId28"/>
    <p:sldLayoutId id="2147483655" r:id="rId29"/>
    <p:sldLayoutId id="2147483690" r:id="rId30"/>
    <p:sldLayoutId id="2147483672" r:id="rId31"/>
    <p:sldLayoutId id="2147483681" r:id="rId32"/>
    <p:sldLayoutId id="2147483682" r:id="rId33"/>
    <p:sldLayoutId id="2147483683" r:id="rId34"/>
    <p:sldLayoutId id="2147483674"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userDrawn="1">
          <p15:clr>
            <a:srgbClr val="F26B43"/>
          </p15:clr>
        </p15:guide>
        <p15:guide id="2" orient="horz" pos="194" userDrawn="1">
          <p15:clr>
            <a:srgbClr val="F26B43"/>
          </p15:clr>
        </p15:guide>
        <p15:guide id="3" orient="horz" pos="811" userDrawn="1">
          <p15:clr>
            <a:srgbClr val="F26B43"/>
          </p15:clr>
        </p15:guide>
        <p15:guide id="4" orient="horz" pos="4129" userDrawn="1">
          <p15:clr>
            <a:srgbClr val="F26B43"/>
          </p15:clr>
        </p15:guide>
        <p15:guide id="5" orient="horz" pos="3802" userDrawn="1">
          <p15:clr>
            <a:srgbClr val="F26B43"/>
          </p15:clr>
        </p15:guide>
        <p15:guide id="6" orient="horz" pos="3264" userDrawn="1">
          <p15:clr>
            <a:srgbClr val="F26B43"/>
          </p15:clr>
        </p15:guide>
        <p15:guide id="7" orient="horz" pos="3189" userDrawn="1">
          <p15:clr>
            <a:srgbClr val="F26B43"/>
          </p15:clr>
        </p15:guide>
        <p15:guide id="8" orient="horz" pos="1344" userDrawn="1">
          <p15:clr>
            <a:srgbClr val="F26B43"/>
          </p15:clr>
        </p15:guide>
        <p15:guide id="9" orient="horz" pos="1419" userDrawn="1">
          <p15:clr>
            <a:srgbClr val="F26B43"/>
          </p15:clr>
        </p15:guide>
        <p15:guide id="10" orient="horz" pos="2645" userDrawn="1">
          <p15:clr>
            <a:srgbClr val="F26B43"/>
          </p15:clr>
        </p15:guide>
        <p15:guide id="11" orient="horz" pos="2571" userDrawn="1">
          <p15:clr>
            <a:srgbClr val="F26B43"/>
          </p15:clr>
        </p15:guide>
        <p15:guide id="12" orient="horz" pos="1963" userDrawn="1">
          <p15:clr>
            <a:srgbClr val="F26B43"/>
          </p15:clr>
        </p15:guide>
        <p15:guide id="13" orient="horz" pos="2037" userDrawn="1">
          <p15:clr>
            <a:srgbClr val="F26B43"/>
          </p15:clr>
        </p15:guide>
        <p15:guide id="14" pos="198" userDrawn="1">
          <p15:clr>
            <a:srgbClr val="F26B43"/>
          </p15:clr>
        </p15:guide>
        <p15:guide id="15" pos="7479" userDrawn="1">
          <p15:clr>
            <a:srgbClr val="F26B43"/>
          </p15:clr>
        </p15:guide>
        <p15:guide id="16" pos="6940" userDrawn="1">
          <p15:clr>
            <a:srgbClr val="F26B43"/>
          </p15:clr>
        </p15:guide>
        <p15:guide id="17" pos="6861" userDrawn="1">
          <p15:clr>
            <a:srgbClr val="F26B43"/>
          </p15:clr>
        </p15:guide>
        <p15:guide id="18" pos="728" userDrawn="1">
          <p15:clr>
            <a:srgbClr val="F26B43"/>
          </p15:clr>
        </p15:guide>
        <p15:guide id="19" pos="806" userDrawn="1">
          <p15:clr>
            <a:srgbClr val="F26B43"/>
          </p15:clr>
        </p15:guide>
        <p15:guide id="20" pos="6327" userDrawn="1">
          <p15:clr>
            <a:srgbClr val="F26B43"/>
          </p15:clr>
        </p15:guide>
        <p15:guide id="21" pos="6253" userDrawn="1">
          <p15:clr>
            <a:srgbClr val="F26B43"/>
          </p15:clr>
        </p15:guide>
        <p15:guide id="22" pos="1346" userDrawn="1">
          <p15:clr>
            <a:srgbClr val="F26B43"/>
          </p15:clr>
        </p15:guide>
        <p15:guide id="23" pos="1415" userDrawn="1">
          <p15:clr>
            <a:srgbClr val="F26B43"/>
          </p15:clr>
        </p15:guide>
        <p15:guide id="24" pos="1954" userDrawn="1">
          <p15:clr>
            <a:srgbClr val="F26B43"/>
          </p15:clr>
        </p15:guide>
        <p15:guide id="25" pos="2032" userDrawn="1">
          <p15:clr>
            <a:srgbClr val="F26B43"/>
          </p15:clr>
        </p15:guide>
        <p15:guide id="26" pos="5719" userDrawn="1">
          <p15:clr>
            <a:srgbClr val="F26B43"/>
          </p15:clr>
        </p15:guide>
        <p15:guide id="27" pos="5636" userDrawn="1">
          <p15:clr>
            <a:srgbClr val="F26B43"/>
          </p15:clr>
        </p15:guide>
        <p15:guide id="28" pos="2567" userDrawn="1">
          <p15:clr>
            <a:srgbClr val="F26B43"/>
          </p15:clr>
        </p15:guide>
        <p15:guide id="29" pos="5101" userDrawn="1">
          <p15:clr>
            <a:srgbClr val="F26B43"/>
          </p15:clr>
        </p15:guide>
        <p15:guide id="30" pos="2640" userDrawn="1">
          <p15:clr>
            <a:srgbClr val="F26B43"/>
          </p15:clr>
        </p15:guide>
        <p15:guide id="31" pos="5027" userDrawn="1">
          <p15:clr>
            <a:srgbClr val="F26B43"/>
          </p15:clr>
        </p15:guide>
        <p15:guide id="32" pos="3184" userDrawn="1">
          <p15:clr>
            <a:srgbClr val="F26B43"/>
          </p15:clr>
        </p15:guide>
        <p15:guide id="33" pos="3258" userDrawn="1">
          <p15:clr>
            <a:srgbClr val="F26B43"/>
          </p15:clr>
        </p15:guide>
        <p15:guide id="34" pos="4488" userDrawn="1">
          <p15:clr>
            <a:srgbClr val="F26B43"/>
          </p15:clr>
        </p15:guide>
        <p15:guide id="35" pos="4410" userDrawn="1">
          <p15:clr>
            <a:srgbClr val="F26B43"/>
          </p15:clr>
        </p15:guide>
        <p15:guide id="36" pos="3875" userDrawn="1">
          <p15:clr>
            <a:srgbClr val="F26B43"/>
          </p15:clr>
        </p15:guide>
        <p15:guide id="37" pos="3797" userDrawn="1">
          <p15:clr>
            <a:srgbClr val="F26B43"/>
          </p15:clr>
        </p15:guide>
        <p15:guide id="38" orient="horz"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 y="302839"/>
            <a:ext cx="11558588" cy="378198"/>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314325" y="1640541"/>
            <a:ext cx="11558588" cy="430464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078912" y="6356350"/>
            <a:ext cx="1817687" cy="198812"/>
          </a:xfrm>
          <a:prstGeom prst="rect">
            <a:avLst/>
          </a:prstGeom>
        </p:spPr>
        <p:txBody>
          <a:bodyPr vert="horz" lIns="0" tIns="0" rIns="0" bIns="0" rtlCol="0" anchor="b" anchorCtr="0"/>
          <a:lstStyle>
            <a:lvl1pPr algn="l">
              <a:defRPr sz="800" cap="all" baseline="0">
                <a:solidFill>
                  <a:schemeClr val="tx1"/>
                </a:solidFill>
                <a:latin typeface="Arial" panose="020B0604020202020204" pitchFamily="34" charset="0"/>
                <a:cs typeface="Arial" panose="020B0604020202020204" pitchFamily="34" charset="0"/>
              </a:defRPr>
            </a:lvl1pPr>
          </a:lstStyle>
          <a:p>
            <a:r>
              <a:rPr lang="en-US"/>
              <a:t>16 June 2021</a:t>
            </a:r>
          </a:p>
        </p:txBody>
      </p:sp>
      <p:sp>
        <p:nvSpPr>
          <p:cNvPr id="5" name="Footer Placeholder 4"/>
          <p:cNvSpPr>
            <a:spLocks noGrp="1"/>
          </p:cNvSpPr>
          <p:nvPr>
            <p:ph type="ftr" sz="quarter" idx="3"/>
          </p:nvPr>
        </p:nvSpPr>
        <p:spPr>
          <a:xfrm>
            <a:off x="6151562" y="6355977"/>
            <a:ext cx="2795587" cy="198812"/>
          </a:xfrm>
          <a:prstGeom prst="rect">
            <a:avLst/>
          </a:prstGeom>
        </p:spPr>
        <p:txBody>
          <a:bodyPr vert="horz" lIns="0" tIns="0" rIns="0" bIns="0" rtlCol="0" anchor="b" anchorCtr="0"/>
          <a:lstStyle>
            <a:lvl1pPr algn="l">
              <a:defRPr sz="800">
                <a:solidFill>
                  <a:schemeClr val="tx1"/>
                </a:solidFill>
                <a:latin typeface="Arial" panose="020B0604020202020204" pitchFamily="34" charset="0"/>
                <a:cs typeface="Arial" panose="020B0604020202020204" pitchFamily="34" charset="0"/>
              </a:defRPr>
            </a:lvl1pPr>
          </a:lstStyle>
          <a:p>
            <a:r>
              <a:rPr lang="en-US"/>
              <a:t>Q2 All Hands 2021</a:t>
            </a:r>
          </a:p>
        </p:txBody>
      </p:sp>
      <p:sp>
        <p:nvSpPr>
          <p:cNvPr id="6" name="Slide Number Placeholder 5"/>
          <p:cNvSpPr>
            <a:spLocks noGrp="1"/>
          </p:cNvSpPr>
          <p:nvPr>
            <p:ph type="sldNum" sz="quarter" idx="4"/>
          </p:nvPr>
        </p:nvSpPr>
        <p:spPr>
          <a:xfrm>
            <a:off x="11465859" y="6356350"/>
            <a:ext cx="407054" cy="198812"/>
          </a:xfrm>
          <a:prstGeom prst="rect">
            <a:avLst/>
          </a:prstGeom>
        </p:spPr>
        <p:txBody>
          <a:bodyPr vert="horz" lIns="0" tIns="0" rIns="0" bIns="0" rtlCol="0" anchor="b" anchorCtr="0"/>
          <a:lstStyle>
            <a:lvl1pPr algn="r">
              <a:defRPr sz="8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a:p>
        </p:txBody>
      </p:sp>
    </p:spTree>
    <p:extLst>
      <p:ext uri="{BB962C8B-B14F-4D97-AF65-F5344CB8AC3E}">
        <p14:creationId xmlns:p14="http://schemas.microsoft.com/office/powerpoint/2010/main" val="30090617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Lst>
  <p:hf hdr="0"/>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Tx/>
        <a:buNone/>
        <a:defRPr sz="24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lnSpc>
          <a:spcPct val="90000"/>
        </a:lnSpc>
        <a:spcBef>
          <a:spcPts val="500"/>
        </a:spcBef>
        <a:buClr>
          <a:srgbClr val="FF610D"/>
        </a:buClr>
        <a:buSzPct val="60000"/>
        <a:buFont typeface="Arial"/>
        <a:buChar char="•"/>
        <a:tabLst/>
        <a:defRPr sz="2400" kern="1200">
          <a:solidFill>
            <a:schemeClr val="tx1"/>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lnSpc>
          <a:spcPct val="90000"/>
        </a:lnSpc>
        <a:spcBef>
          <a:spcPts val="500"/>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3pPr>
      <a:lvl4pPr marL="965200" indent="-228600" algn="l" defTabSz="914400" rtl="0" eaLnBrk="1" latinLnBrk="0" hangingPunct="1">
        <a:lnSpc>
          <a:spcPct val="90000"/>
        </a:lnSpc>
        <a:spcBef>
          <a:spcPts val="500"/>
        </a:spcBef>
        <a:buClr>
          <a:srgbClr val="FF610D"/>
        </a:buClr>
        <a:buSzPct val="80000"/>
        <a:buFont typeface="System Font Regular"/>
        <a:buChar char="–"/>
        <a:tabLst/>
        <a:defRPr sz="1800" kern="1200">
          <a:solidFill>
            <a:schemeClr val="tx1"/>
          </a:solidFill>
          <a:latin typeface="Arial" panose="020B0604020202020204" pitchFamily="34" charset="0"/>
          <a:ea typeface="+mn-ea"/>
          <a:cs typeface="Arial" panose="020B0604020202020204" pitchFamily="34" charset="0"/>
        </a:defRPr>
      </a:lvl4pPr>
      <a:lvl5pPr marL="1193800" indent="-228600" algn="l" defTabSz="914400" rtl="0" eaLnBrk="1" latinLnBrk="0" hangingPunct="1">
        <a:lnSpc>
          <a:spcPct val="90000"/>
        </a:lnSpc>
        <a:spcBef>
          <a:spcPts val="500"/>
        </a:spcBef>
        <a:buClr>
          <a:srgbClr val="FF610D"/>
        </a:buClr>
        <a:buSzPct val="80000"/>
        <a:buFont typeface="System Font Regular"/>
        <a:buChar char="–"/>
        <a:tabLs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8">
          <p15:clr>
            <a:srgbClr val="F26B43"/>
          </p15:clr>
        </p15:guide>
        <p15:guide id="2" orient="horz" pos="194">
          <p15:clr>
            <a:srgbClr val="F26B43"/>
          </p15:clr>
        </p15:guide>
        <p15:guide id="3" orient="horz" pos="811">
          <p15:clr>
            <a:srgbClr val="F26B43"/>
          </p15:clr>
        </p15:guide>
        <p15:guide id="4" orient="horz" pos="4129">
          <p15:clr>
            <a:srgbClr val="F26B43"/>
          </p15:clr>
        </p15:guide>
        <p15:guide id="5" orient="horz" pos="3802">
          <p15:clr>
            <a:srgbClr val="F26B43"/>
          </p15:clr>
        </p15:guide>
        <p15:guide id="6" orient="horz" pos="3264">
          <p15:clr>
            <a:srgbClr val="F26B43"/>
          </p15:clr>
        </p15:guide>
        <p15:guide id="7" orient="horz" pos="3189">
          <p15:clr>
            <a:srgbClr val="F26B43"/>
          </p15:clr>
        </p15:guide>
        <p15:guide id="8" orient="horz" pos="1344">
          <p15:clr>
            <a:srgbClr val="F26B43"/>
          </p15:clr>
        </p15:guide>
        <p15:guide id="9" orient="horz" pos="1419">
          <p15:clr>
            <a:srgbClr val="F26B43"/>
          </p15:clr>
        </p15:guide>
        <p15:guide id="10" orient="horz" pos="2645">
          <p15:clr>
            <a:srgbClr val="F26B43"/>
          </p15:clr>
        </p15:guide>
        <p15:guide id="11" orient="horz" pos="2571">
          <p15:clr>
            <a:srgbClr val="F26B43"/>
          </p15:clr>
        </p15:guide>
        <p15:guide id="12" orient="horz" pos="1963">
          <p15:clr>
            <a:srgbClr val="F26B43"/>
          </p15:clr>
        </p15:guide>
        <p15:guide id="13" orient="horz" pos="2037">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1359-8A27-48F6-BBCB-447BB12D7065}"/>
              </a:ext>
            </a:extLst>
          </p:cNvPr>
          <p:cNvSpPr>
            <a:spLocks noGrp="1"/>
          </p:cNvSpPr>
          <p:nvPr>
            <p:ph type="title"/>
          </p:nvPr>
        </p:nvSpPr>
        <p:spPr>
          <a:xfrm>
            <a:off x="314325" y="2392524"/>
            <a:ext cx="4488583" cy="1719262"/>
          </a:xfrm>
        </p:spPr>
        <p:txBody>
          <a:bodyPr/>
          <a:lstStyle/>
          <a:p>
            <a:r>
              <a:rPr lang="en-US" altLang="ja-JP" sz="3600" dirty="0">
                <a:latin typeface="MS PGothic" panose="020B0600070205080204" pitchFamily="34" charset="-128"/>
                <a:ea typeface="MS PGothic" panose="020B0600070205080204" pitchFamily="34" charset="-128"/>
                <a:cs typeface="Arial"/>
              </a:rPr>
              <a:t>PMI</a:t>
            </a:r>
            <a:r>
              <a:rPr lang="ja-JP" altLang="en-US" sz="3600" dirty="0">
                <a:latin typeface="Agrandir Medium"/>
                <a:cs typeface="Arial"/>
              </a:rPr>
              <a:t>の文化的価値観</a:t>
            </a:r>
            <a:r>
              <a:rPr lang="en-US" sz="3600" dirty="0">
                <a:latin typeface="Agrandir Medium"/>
                <a:cs typeface="Arial"/>
              </a:rPr>
              <a:t> </a:t>
            </a:r>
            <a:r>
              <a:rPr lang="ja-JP" altLang="en-US" sz="3600" dirty="0">
                <a:latin typeface="Agrandir Medium"/>
                <a:cs typeface="Arial"/>
              </a:rPr>
              <a:t>と行動</a:t>
            </a:r>
            <a:endParaRPr lang="en-US" sz="3600" dirty="0">
              <a:latin typeface="Agrandir Medium"/>
              <a:cs typeface="Arial"/>
            </a:endParaRPr>
          </a:p>
        </p:txBody>
      </p:sp>
      <p:pic>
        <p:nvPicPr>
          <p:cNvPr id="14" name="Picture 13" descr="Background pattern&#10;&#10;Description automatically generated">
            <a:extLst>
              <a:ext uri="{FF2B5EF4-FFF2-40B4-BE49-F238E27FC236}">
                <a16:creationId xmlns:a16="http://schemas.microsoft.com/office/drawing/2014/main" id="{EE628C3B-22AD-714E-B197-C3B4F678F9B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346700" y="0"/>
            <a:ext cx="6845300" cy="6858000"/>
          </a:xfrm>
          <a:prstGeom prst="rect">
            <a:avLst/>
          </a:prstGeom>
        </p:spPr>
      </p:pic>
      <p:sp>
        <p:nvSpPr>
          <p:cNvPr id="3" name="TextBox 2">
            <a:extLst>
              <a:ext uri="{FF2B5EF4-FFF2-40B4-BE49-F238E27FC236}">
                <a16:creationId xmlns:a16="http://schemas.microsoft.com/office/drawing/2014/main" id="{2E4958E6-1FB8-461D-AE2C-EE5BC16B8415}"/>
              </a:ext>
            </a:extLst>
          </p:cNvPr>
          <p:cNvSpPr txBox="1"/>
          <p:nvPr/>
        </p:nvSpPr>
        <p:spPr>
          <a:xfrm>
            <a:off x="225549" y="6374175"/>
            <a:ext cx="6379437" cy="253916"/>
          </a:xfrm>
          <a:prstGeom prst="rect">
            <a:avLst/>
          </a:prstGeom>
          <a:noFill/>
        </p:spPr>
        <p:txBody>
          <a:bodyPr wrap="square" lIns="91440" tIns="45720" rIns="91440" bIns="45720" rtlCol="0" anchor="t">
            <a:spAutoFit/>
          </a:bodyPr>
          <a:lstStyle/>
          <a:p>
            <a:pPr>
              <a:defRPr/>
            </a:pPr>
            <a:r>
              <a:rPr lang="ja-JP" altLang="en-GB" sz="1050">
                <a:solidFill>
                  <a:srgbClr val="000000"/>
                </a:solidFill>
                <a:latin typeface="Open Sans"/>
                <a:ea typeface="Open Sans"/>
                <a:cs typeface="Open Sans"/>
              </a:rPr>
              <a:t>より詳しい情報は、こちらのメールアドレス「</a:t>
            </a:r>
            <a:r>
              <a:rPr kumimoji="0" lang="ja-JP" altLang="en-GB" sz="1050" b="0" i="0" u="none" strike="noStrike" kern="1200" cap="none" spc="0" normalizeH="0" baseline="0" noProof="0">
                <a:ln>
                  <a:noFill/>
                </a:ln>
                <a:solidFill>
                  <a:srgbClr val="000000"/>
                </a:solidFill>
                <a:effectLst/>
                <a:uLnTx/>
                <a:uFillTx/>
                <a:latin typeface="Open Sans"/>
                <a:ea typeface="Open Sans"/>
                <a:cs typeface="Open Sans"/>
              </a:rPr>
              <a:t>culture@pmi.org</a:t>
            </a:r>
            <a:r>
              <a:rPr lang="ja-JP" altLang="en-GB" sz="1050">
                <a:solidFill>
                  <a:srgbClr val="000000"/>
                </a:solidFill>
                <a:latin typeface="Open Sans"/>
                <a:ea typeface="Open Sans"/>
                <a:cs typeface="Open Sans"/>
              </a:rPr>
              <a:t>」にお問い合わせください。</a:t>
            </a:r>
            <a:endParaRPr lang="ja-JP">
              <a:ea typeface="ＭＳ Ｐゴシック"/>
              <a:cs typeface="Arial"/>
            </a:endParaRPr>
          </a:p>
        </p:txBody>
      </p:sp>
    </p:spTree>
    <p:extLst>
      <p:ext uri="{BB962C8B-B14F-4D97-AF65-F5344CB8AC3E}">
        <p14:creationId xmlns:p14="http://schemas.microsoft.com/office/powerpoint/2010/main" val="1015837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755D8A7-6A61-34DB-47A7-9C23179F6FFD}"/>
              </a:ext>
            </a:extLst>
          </p:cNvPr>
          <p:cNvPicPr>
            <a:picLocks noChangeAspect="1"/>
          </p:cNvPicPr>
          <p:nvPr/>
        </p:nvPicPr>
        <p:blipFill>
          <a:blip r:embed="rId3"/>
          <a:stretch>
            <a:fillRect/>
          </a:stretch>
        </p:blipFill>
        <p:spPr>
          <a:xfrm>
            <a:off x="6350" y="0"/>
            <a:ext cx="12185650" cy="6861574"/>
          </a:xfrm>
          <a:prstGeom prst="rect">
            <a:avLst/>
          </a:prstGeom>
        </p:spPr>
      </p:pic>
      <p:sp>
        <p:nvSpPr>
          <p:cNvPr id="13" name="TextBox 12">
            <a:extLst>
              <a:ext uri="{FF2B5EF4-FFF2-40B4-BE49-F238E27FC236}">
                <a16:creationId xmlns:a16="http://schemas.microsoft.com/office/drawing/2014/main" id="{124C4744-F2BA-8F2E-2B15-286CAC73B297}"/>
              </a:ext>
            </a:extLst>
          </p:cNvPr>
          <p:cNvSpPr txBox="1"/>
          <p:nvPr/>
        </p:nvSpPr>
        <p:spPr>
          <a:xfrm>
            <a:off x="2715279" y="1749550"/>
            <a:ext cx="2045185" cy="3157275"/>
          </a:xfrm>
          <a:prstGeom prst="rect">
            <a:avLst/>
          </a:prstGeom>
          <a:noFill/>
        </p:spPr>
        <p:txBody>
          <a:bodyPr wrap="square" rtlCol="0">
            <a:spAutoFit/>
          </a:bodyPr>
          <a:lstStyle/>
          <a:p>
            <a:pPr>
              <a:lnSpc>
                <a:spcPts val="1450"/>
              </a:lnSpc>
            </a:pPr>
            <a:r>
              <a:rPr lang="ja-JP" altLang="en-US" sz="2000" dirty="0">
                <a:solidFill>
                  <a:srgbClr val="2B008C"/>
                </a:solidFill>
                <a:latin typeface="Agrandir" pitchFamily="2" charset="77"/>
              </a:rPr>
              <a:t>高みを目指す</a:t>
            </a:r>
            <a:endParaRPr lang="en-US" sz="1400" dirty="0">
              <a:solidFill>
                <a:srgbClr val="2B008C"/>
              </a:solidFill>
              <a:latin typeface="Agrandir Medium" pitchFamily="2" charset="77"/>
            </a:endParaRPr>
          </a:p>
          <a:p>
            <a:pPr>
              <a:lnSpc>
                <a:spcPts val="1550"/>
              </a:lnSpc>
            </a:pPr>
            <a:endParaRPr lang="en-US" sz="1400" dirty="0">
              <a:solidFill>
                <a:schemeClr val="tx1">
                  <a:lumMod val="65000"/>
                  <a:lumOff val="35000"/>
                </a:schemeClr>
              </a:solidFill>
              <a:latin typeface="Agrandir" panose="00000500000000000000" pitchFamily="2" charset="0"/>
            </a:endParaRPr>
          </a:p>
          <a:p>
            <a:pPr>
              <a:lnSpc>
                <a:spcPts val="1550"/>
              </a:lnSpc>
            </a:pPr>
            <a:r>
              <a:rPr lang="en-US" altLang="ja-JP" sz="1400" dirty="0">
                <a:solidFill>
                  <a:schemeClr val="tx1">
                    <a:lumMod val="65000"/>
                    <a:lumOff val="35000"/>
                  </a:schemeClr>
                </a:solidFill>
                <a:latin typeface="MS PGothic" panose="020B0600070205080204" pitchFamily="34" charset="-128"/>
                <a:ea typeface="MS PGothic" panose="020B0600070205080204" pitchFamily="34" charset="-128"/>
              </a:rPr>
              <a:t>PMI</a:t>
            </a:r>
            <a:r>
              <a:rPr lang="ja-JP" altLang="en-US" sz="1400" dirty="0">
                <a:solidFill>
                  <a:schemeClr val="tx1">
                    <a:lumMod val="65000"/>
                    <a:lumOff val="35000"/>
                  </a:schemeClr>
                </a:solidFill>
                <a:latin typeface="Agrandir" panose="00000500000000000000" pitchFamily="2" charset="0"/>
              </a:rPr>
              <a:t>コミュニティに最大のインパクトを与える、最高品質の仕事基準を設定します。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長期的な視点で考え、短期間に行動することで道を切り開きます。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すべての行動に意義があることを認識し、恐れることなく自分の行動に責任を持ちます。</a:t>
            </a:r>
          </a:p>
        </p:txBody>
      </p:sp>
      <p:sp>
        <p:nvSpPr>
          <p:cNvPr id="17" name="TextBox 16">
            <a:extLst>
              <a:ext uri="{FF2B5EF4-FFF2-40B4-BE49-F238E27FC236}">
                <a16:creationId xmlns:a16="http://schemas.microsoft.com/office/drawing/2014/main" id="{4D039E97-A5A9-B6C2-A67D-513D29C7240C}"/>
              </a:ext>
            </a:extLst>
          </p:cNvPr>
          <p:cNvSpPr txBox="1"/>
          <p:nvPr/>
        </p:nvSpPr>
        <p:spPr>
          <a:xfrm>
            <a:off x="369948" y="1749550"/>
            <a:ext cx="2045185" cy="2431435"/>
          </a:xfrm>
          <a:prstGeom prst="rect">
            <a:avLst/>
          </a:prstGeom>
          <a:noFill/>
        </p:spPr>
        <p:txBody>
          <a:bodyPr wrap="square" rtlCol="0">
            <a:spAutoFit/>
          </a:bodyPr>
          <a:lstStyle/>
          <a:p>
            <a:r>
              <a:rPr lang="ja-JP" altLang="en-US" sz="1800" dirty="0">
                <a:solidFill>
                  <a:srgbClr val="FF610F"/>
                </a:solidFill>
                <a:latin typeface="Agrandir" pitchFamily="2" charset="77"/>
              </a:rPr>
              <a:t>容易にする</a:t>
            </a:r>
            <a:endParaRPr lang="en-US" altLang="ja-JP" sz="1800" dirty="0">
              <a:solidFill>
                <a:srgbClr val="FF610F"/>
              </a:solidFill>
              <a:latin typeface="Agrandir" pitchFamily="2" charset="77"/>
            </a:endParaRPr>
          </a:p>
          <a:p>
            <a:endParaRPr 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2">
                    <a:lumMod val="50000"/>
                  </a:schemeClr>
                </a:solidFill>
                <a:effectLst/>
                <a:latin typeface="Segoe UI" panose="020B0502040204020203" pitchFamily="34" charset="0"/>
              </a:rPr>
              <a:t>気軽に声をかけることができます。</a:t>
            </a:r>
            <a:endParaRPr lang="ja-JP" altLang="en-US" sz="1100" dirty="0">
              <a:solidFill>
                <a:schemeClr val="tx2">
                  <a:lumMod val="50000"/>
                </a:schemeClr>
              </a:solidFill>
              <a:latin typeface="Agrandir" panose="00000500000000000000" pitchFamily="2" charset="0"/>
            </a:endParaRP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事態が低迷したとき、より良い方法を探ります。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最も重要なインパクトを優先し、一番近いルートを取ります。</a:t>
            </a:r>
          </a:p>
        </p:txBody>
      </p:sp>
      <p:sp>
        <p:nvSpPr>
          <p:cNvPr id="18" name="TextBox 17">
            <a:extLst>
              <a:ext uri="{FF2B5EF4-FFF2-40B4-BE49-F238E27FC236}">
                <a16:creationId xmlns:a16="http://schemas.microsoft.com/office/drawing/2014/main" id="{AAC9FCEA-0086-05C5-A30E-DD0FBA80567D}"/>
              </a:ext>
            </a:extLst>
          </p:cNvPr>
          <p:cNvSpPr txBox="1"/>
          <p:nvPr/>
        </p:nvSpPr>
        <p:spPr>
          <a:xfrm>
            <a:off x="5053631" y="1749550"/>
            <a:ext cx="2045185" cy="3362459"/>
          </a:xfrm>
          <a:prstGeom prst="rect">
            <a:avLst/>
          </a:prstGeom>
          <a:noFill/>
        </p:spPr>
        <p:txBody>
          <a:bodyPr wrap="square" rtlCol="0">
            <a:spAutoFit/>
          </a:bodyPr>
          <a:lstStyle/>
          <a:p>
            <a:pPr>
              <a:lnSpc>
                <a:spcPts val="1450"/>
              </a:lnSpc>
            </a:pPr>
            <a:r>
              <a:rPr lang="ja-JP" altLang="en-US" sz="2000" dirty="0">
                <a:solidFill>
                  <a:srgbClr val="05BFE0"/>
                </a:solidFill>
                <a:latin typeface="Agrandir" pitchFamily="2" charset="77"/>
              </a:rPr>
              <a:t>歓迎する</a:t>
            </a:r>
            <a:endParaRPr lang="en-US" sz="1400" dirty="0">
              <a:solidFill>
                <a:srgbClr val="2B008C"/>
              </a:solidFill>
              <a:latin typeface="Agrandir Medium" pitchFamily="2" charset="77"/>
            </a:endParaRPr>
          </a:p>
          <a:p>
            <a:pPr>
              <a:lnSpc>
                <a:spcPts val="1550"/>
              </a:lnSpc>
            </a:pPr>
            <a:endParaRPr 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すべての人に真の一体感を提供します。なぜなら、多様性こそが私たちをより強くしてくれるからです。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人間性を持って行動し、他者のニーズに配慮し、共感し、尊重します。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相手の前向きな意図を前提とし、批判することなく、理解しようと努めます。</a:t>
            </a:r>
          </a:p>
        </p:txBody>
      </p:sp>
      <p:sp>
        <p:nvSpPr>
          <p:cNvPr id="19" name="TextBox 18">
            <a:extLst>
              <a:ext uri="{FF2B5EF4-FFF2-40B4-BE49-F238E27FC236}">
                <a16:creationId xmlns:a16="http://schemas.microsoft.com/office/drawing/2014/main" id="{C4BADD55-E7E4-C760-2B56-3AB5EC122AA7}"/>
              </a:ext>
            </a:extLst>
          </p:cNvPr>
          <p:cNvSpPr txBox="1"/>
          <p:nvPr/>
        </p:nvSpPr>
        <p:spPr>
          <a:xfrm>
            <a:off x="7405942" y="1749550"/>
            <a:ext cx="2045185" cy="3144451"/>
          </a:xfrm>
          <a:prstGeom prst="rect">
            <a:avLst/>
          </a:prstGeom>
          <a:noFill/>
        </p:spPr>
        <p:txBody>
          <a:bodyPr wrap="square" rtlCol="0">
            <a:spAutoFit/>
          </a:bodyPr>
          <a:lstStyle/>
          <a:p>
            <a:pPr>
              <a:lnSpc>
                <a:spcPts val="1450"/>
              </a:lnSpc>
            </a:pPr>
            <a:r>
              <a:rPr lang="ja-JP" altLang="en-US" sz="2000" dirty="0">
                <a:solidFill>
                  <a:srgbClr val="8A66C4"/>
                </a:solidFill>
                <a:latin typeface="Agrandir" pitchFamily="2" charset="77"/>
              </a:rPr>
              <a:t>好奇心を受け入れる</a:t>
            </a:r>
            <a:endParaRPr lang="en-US" sz="1400" dirty="0">
              <a:solidFill>
                <a:srgbClr val="2B008C"/>
              </a:solidFill>
              <a:latin typeface="Agrandir Medium" pitchFamily="2" charset="77"/>
            </a:endParaRPr>
          </a:p>
          <a:p>
            <a:pPr>
              <a:lnSpc>
                <a:spcPts val="1550"/>
              </a:lnSpc>
            </a:pPr>
            <a:endParaRPr lang="en-US" sz="1400" dirty="0">
              <a:solidFill>
                <a:schemeClr val="tx1">
                  <a:lumMod val="65000"/>
                  <a:lumOff val="35000"/>
                </a:schemeClr>
              </a:solidFill>
              <a:latin typeface="Agrandir" panose="00000500000000000000" pitchFamily="2" charset="0"/>
            </a:endParaRPr>
          </a:p>
          <a:p>
            <a:pPr>
              <a:lnSpc>
                <a:spcPts val="1550"/>
              </a:lnSpc>
            </a:pPr>
            <a:r>
              <a:rPr lang="en-US" altLang="ja-JP" sz="1400" dirty="0">
                <a:solidFill>
                  <a:schemeClr val="tx1">
                    <a:lumMod val="65000"/>
                    <a:lumOff val="35000"/>
                  </a:schemeClr>
                </a:solidFill>
                <a:latin typeface="MS PGothic" panose="020B0600070205080204" pitchFamily="34" charset="-128"/>
                <a:ea typeface="MS PGothic" panose="020B0600070205080204" pitchFamily="34" charset="-128"/>
              </a:rPr>
              <a:t>PMI</a:t>
            </a:r>
            <a:r>
              <a:rPr lang="ja-JP" altLang="en-US" sz="1400" dirty="0">
                <a:solidFill>
                  <a:schemeClr val="tx1">
                    <a:lumMod val="65000"/>
                    <a:lumOff val="35000"/>
                  </a:schemeClr>
                </a:solidFill>
                <a:latin typeface="Agrandir" panose="00000500000000000000" pitchFamily="2" charset="0"/>
              </a:rPr>
              <a:t>コミュニティにより良いサービスを提供する方法を常に追求しています。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課題を革新のチャンスと捉え、それに取り組みます。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きちんと成就するためには、フェイルファスト（早く失敗すること）ができると感じています。</a:t>
            </a:r>
          </a:p>
        </p:txBody>
      </p:sp>
      <p:sp>
        <p:nvSpPr>
          <p:cNvPr id="21" name="TextBox 20">
            <a:extLst>
              <a:ext uri="{FF2B5EF4-FFF2-40B4-BE49-F238E27FC236}">
                <a16:creationId xmlns:a16="http://schemas.microsoft.com/office/drawing/2014/main" id="{1E7311BC-EC6B-DEE4-EC3A-473869E98C52}"/>
              </a:ext>
            </a:extLst>
          </p:cNvPr>
          <p:cNvSpPr txBox="1"/>
          <p:nvPr/>
        </p:nvSpPr>
        <p:spPr>
          <a:xfrm>
            <a:off x="9751273" y="1749550"/>
            <a:ext cx="2045185" cy="3157275"/>
          </a:xfrm>
          <a:prstGeom prst="rect">
            <a:avLst/>
          </a:prstGeom>
          <a:noFill/>
        </p:spPr>
        <p:txBody>
          <a:bodyPr wrap="square" rtlCol="0">
            <a:spAutoFit/>
          </a:bodyPr>
          <a:lstStyle/>
          <a:p>
            <a:pPr>
              <a:lnSpc>
                <a:spcPts val="1450"/>
              </a:lnSpc>
            </a:pPr>
            <a:r>
              <a:rPr lang="ja-JP" altLang="en-US" sz="2000" dirty="0">
                <a:solidFill>
                  <a:srgbClr val="0080A8"/>
                </a:solidFill>
                <a:latin typeface="Agrandir" pitchFamily="2" charset="77"/>
              </a:rPr>
              <a:t>共に実現する</a:t>
            </a:r>
            <a:endParaRPr lang="en-US" sz="1400" dirty="0">
              <a:solidFill>
                <a:srgbClr val="2B008C"/>
              </a:solidFill>
              <a:latin typeface="Agrandir Medium" pitchFamily="2" charset="77"/>
            </a:endParaRPr>
          </a:p>
          <a:p>
            <a:pPr>
              <a:lnSpc>
                <a:spcPts val="1550"/>
              </a:lnSpc>
            </a:pPr>
            <a:endParaRPr 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ミッションに向かって共に取り組むのに役立つ、深い信頼関係を築きます。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共通の目的をもって、コミュニティとして団結し、インパクトを生み出すために前進します。</a:t>
            </a:r>
          </a:p>
          <a:p>
            <a:pPr>
              <a:lnSpc>
                <a:spcPts val="1550"/>
              </a:lnSpc>
            </a:pPr>
            <a:endParaRPr lang="ja-JP" altLang="en-US" sz="1400" dirty="0">
              <a:solidFill>
                <a:schemeClr val="tx1">
                  <a:lumMod val="65000"/>
                  <a:lumOff val="35000"/>
                </a:schemeClr>
              </a:solidFill>
              <a:latin typeface="Agrandir" panose="00000500000000000000" pitchFamily="2" charset="0"/>
            </a:endParaRPr>
          </a:p>
          <a:p>
            <a:pPr>
              <a:lnSpc>
                <a:spcPts val="1550"/>
              </a:lnSpc>
            </a:pPr>
            <a:r>
              <a:rPr lang="ja-JP" altLang="en-US" sz="1400" dirty="0">
                <a:solidFill>
                  <a:schemeClr val="tx1">
                    <a:lumMod val="65000"/>
                    <a:lumOff val="35000"/>
                  </a:schemeClr>
                </a:solidFill>
                <a:latin typeface="Agrandir" panose="00000500000000000000" pitchFamily="2" charset="0"/>
              </a:rPr>
              <a:t>グローバルな目標に沿うように行動しつつ、ローカルに実現する権限を与えられます。</a:t>
            </a:r>
          </a:p>
        </p:txBody>
      </p:sp>
      <p:sp>
        <p:nvSpPr>
          <p:cNvPr id="2" name="TextBox 1">
            <a:extLst>
              <a:ext uri="{FF2B5EF4-FFF2-40B4-BE49-F238E27FC236}">
                <a16:creationId xmlns:a16="http://schemas.microsoft.com/office/drawing/2014/main" id="{04D77D5C-2D04-4C48-BDE6-C04BBAD77778}"/>
              </a:ext>
            </a:extLst>
          </p:cNvPr>
          <p:cNvSpPr txBox="1"/>
          <p:nvPr/>
        </p:nvSpPr>
        <p:spPr>
          <a:xfrm>
            <a:off x="266330" y="266330"/>
            <a:ext cx="4181383" cy="523220"/>
          </a:xfrm>
          <a:prstGeom prst="rect">
            <a:avLst/>
          </a:prstGeom>
          <a:noFill/>
        </p:spPr>
        <p:txBody>
          <a:bodyPr wrap="square" rtlCol="0">
            <a:spAutoFit/>
          </a:bodyPr>
          <a:lstStyle/>
          <a:p>
            <a:r>
              <a:rPr lang="en-US" altLang="ja-JP" sz="2800" dirty="0">
                <a:latin typeface="MS PGothic" panose="020B0600070205080204" pitchFamily="34" charset="-128"/>
                <a:ea typeface="MS PGothic" panose="020B0600070205080204" pitchFamily="34" charset="-128"/>
              </a:rPr>
              <a:t>PMI</a:t>
            </a:r>
            <a:r>
              <a:rPr lang="ja-JP" altLang="en-US" sz="2800" dirty="0">
                <a:latin typeface="Agrandir Bold" panose="00000800000000000000" pitchFamily="2" charset="0"/>
              </a:rPr>
              <a:t>の文化的価値観</a:t>
            </a:r>
            <a:endParaRPr lang="en-GB" sz="2800" dirty="0">
              <a:latin typeface="Agrandir Bold" panose="00000800000000000000" pitchFamily="2" charset="0"/>
            </a:endParaRPr>
          </a:p>
        </p:txBody>
      </p:sp>
    </p:spTree>
    <p:extLst>
      <p:ext uri="{BB962C8B-B14F-4D97-AF65-F5344CB8AC3E}">
        <p14:creationId xmlns:p14="http://schemas.microsoft.com/office/powerpoint/2010/main" val="19853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3B9EFA-8451-A207-8192-29B66C591E71}"/>
              </a:ext>
            </a:extLst>
          </p:cNvPr>
          <p:cNvSpPr txBox="1"/>
          <p:nvPr/>
        </p:nvSpPr>
        <p:spPr>
          <a:xfrm>
            <a:off x="5059448" y="1451872"/>
            <a:ext cx="5871471" cy="3801362"/>
          </a:xfrm>
          <a:prstGeom prst="rect">
            <a:avLst/>
          </a:prstGeom>
          <a:noFill/>
        </p:spPr>
        <p:txBody>
          <a:bodyPr wrap="square" rtlCol="0">
            <a:spAutoFit/>
          </a:bodyPr>
          <a:lstStyle/>
          <a:p>
            <a:pPr>
              <a:lnSpc>
                <a:spcPts val="1450"/>
              </a:lnSpc>
            </a:pPr>
            <a:r>
              <a:rPr lang="ja-JP" altLang="en-US" sz="2900" dirty="0">
                <a:solidFill>
                  <a:srgbClr val="FF610F"/>
                </a:solidFill>
                <a:latin typeface="Agrandir" pitchFamily="2" charset="77"/>
              </a:rPr>
              <a:t>容易にする</a:t>
            </a:r>
            <a:endParaRPr lang="en-US" altLang="ja-JP" sz="2900" dirty="0">
              <a:solidFill>
                <a:srgbClr val="FF610F"/>
              </a:solidFill>
              <a:latin typeface="Agrandir" pitchFamily="2" charset="77"/>
            </a:endParaRPr>
          </a:p>
          <a:p>
            <a:pPr>
              <a:lnSpc>
                <a:spcPts val="1450"/>
              </a:lnSpc>
            </a:pPr>
            <a:endParaRPr lang="en-US" sz="1400" dirty="0">
              <a:latin typeface="Agrandir" panose="00000500000000000000" pitchFamily="2" charset="0"/>
            </a:endParaRPr>
          </a:p>
          <a:p>
            <a:pPr>
              <a:lnSpc>
                <a:spcPts val="1550"/>
              </a:lnSpc>
            </a:pPr>
            <a:r>
              <a:rPr lang="ja-JP" altLang="en-US" sz="1400" dirty="0">
                <a:latin typeface="Agrandir" panose="00000500000000000000" pitchFamily="2" charset="0"/>
              </a:rPr>
              <a:t>気軽に声をかけることができます。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事態が低迷したとき、より良い方法を探ります。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最も重要なインパクトを優先し、一番近いルートを取ります。</a:t>
            </a:r>
          </a:p>
          <a:p>
            <a:pPr>
              <a:lnSpc>
                <a:spcPts val="1450"/>
              </a:lnSpc>
            </a:pPr>
            <a:endParaRPr lang="en-US" sz="1400" dirty="0">
              <a:latin typeface="Agrandir" pitchFamily="2" charset="77"/>
            </a:endParaRPr>
          </a:p>
          <a:p>
            <a:pPr>
              <a:lnSpc>
                <a:spcPts val="1450"/>
              </a:lnSpc>
            </a:pPr>
            <a:endParaRPr lang="en-US" sz="1400" dirty="0">
              <a:latin typeface="Agrandir" pitchFamily="2" charset="77"/>
            </a:endParaRPr>
          </a:p>
          <a:p>
            <a:pPr>
              <a:lnSpc>
                <a:spcPts val="1450"/>
              </a:lnSpc>
            </a:pPr>
            <a:r>
              <a:rPr lang="ja-JP" altLang="en-US" sz="1200" dirty="0">
                <a:solidFill>
                  <a:srgbClr val="FF610F"/>
                </a:solidFill>
                <a:latin typeface="Agrandir Medium" pitchFamily="2" charset="77"/>
              </a:rPr>
              <a:t>行動</a:t>
            </a:r>
            <a:r>
              <a:rPr lang="en-US" sz="1200" dirty="0">
                <a:solidFill>
                  <a:srgbClr val="FF610F"/>
                </a:solidFill>
                <a:latin typeface="Agrandir Medium" pitchFamily="2" charset="77"/>
              </a:rPr>
              <a:t>:</a:t>
            </a:r>
          </a:p>
          <a:p>
            <a:pPr>
              <a:lnSpc>
                <a:spcPts val="1450"/>
              </a:lnSpc>
            </a:pPr>
            <a:endParaRPr lang="en-US" sz="1400" dirty="0">
              <a:latin typeface="Agrandir" pitchFamily="2" charset="77"/>
            </a:endParaRP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素早く適切な結論に到達するために率直かつ親切に話し合います。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関係者のニーズに沿った明確で簡潔、透明性のあるコミュニケーションと相互作用を実現します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できる限り複雑性を小さくし、障壁を取り除きます。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適材適所を追求します。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可能な限り迅速に行動し、必要な場合は意見を求め、意思決定を支える経験やデータを持ってています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もっとも大事なことに</a:t>
            </a:r>
            <a:r>
              <a:rPr lang="en-US" altLang="ja-JP" sz="1100" dirty="0">
                <a:solidFill>
                  <a:schemeClr val="bg2">
                    <a:lumMod val="50000"/>
                  </a:schemeClr>
                </a:solidFill>
                <a:latin typeface="Agrandir" pitchFamily="2" charset="77"/>
              </a:rPr>
              <a:t>YES</a:t>
            </a:r>
            <a:r>
              <a:rPr lang="ja-JP" altLang="en-US" sz="1100">
                <a:solidFill>
                  <a:schemeClr val="bg2">
                    <a:lumMod val="50000"/>
                  </a:schemeClr>
                </a:solidFill>
                <a:latin typeface="Agrandir" pitchFamily="2" charset="77"/>
              </a:rPr>
              <a:t>というために、時にはあることに</a:t>
            </a:r>
            <a:r>
              <a:rPr lang="en-US" altLang="ja-JP" sz="1100" dirty="0">
                <a:solidFill>
                  <a:schemeClr val="bg2">
                    <a:lumMod val="50000"/>
                  </a:schemeClr>
                </a:solidFill>
                <a:latin typeface="Agrandir" pitchFamily="2" charset="77"/>
              </a:rPr>
              <a:t>NO</a:t>
            </a:r>
            <a:r>
              <a:rPr lang="ja-JP" altLang="en-US" sz="1100">
                <a:solidFill>
                  <a:schemeClr val="bg2">
                    <a:lumMod val="50000"/>
                  </a:schemeClr>
                </a:solidFill>
                <a:latin typeface="Agrandir" pitchFamily="2" charset="77"/>
              </a:rPr>
              <a:t>と言います。</a:t>
            </a:r>
            <a:endParaRPr lang="en-US" altLang="ja-JP" sz="1100" dirty="0">
              <a:solidFill>
                <a:schemeClr val="bg2">
                  <a:lumMod val="50000"/>
                </a:schemeClr>
              </a:solidFill>
              <a:latin typeface="Agrandir" pitchFamily="2" charset="77"/>
            </a:endParaRPr>
          </a:p>
        </p:txBody>
      </p:sp>
      <p:cxnSp>
        <p:nvCxnSpPr>
          <p:cNvPr id="8" name="Straight Connector 7">
            <a:extLst>
              <a:ext uri="{FF2B5EF4-FFF2-40B4-BE49-F238E27FC236}">
                <a16:creationId xmlns:a16="http://schemas.microsoft.com/office/drawing/2014/main" id="{B5537B68-53A0-2A7A-7813-B679627795D3}"/>
              </a:ext>
            </a:extLst>
          </p:cNvPr>
          <p:cNvCxnSpPr>
            <a:cxnSpLocks/>
          </p:cNvCxnSpPr>
          <p:nvPr/>
        </p:nvCxnSpPr>
        <p:spPr>
          <a:xfrm>
            <a:off x="5127955" y="3137742"/>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silhouette, vector graphics&#10;&#10;Description automatically generated">
            <a:extLst>
              <a:ext uri="{FF2B5EF4-FFF2-40B4-BE49-F238E27FC236}">
                <a16:creationId xmlns:a16="http://schemas.microsoft.com/office/drawing/2014/main" id="{2E97A712-E9D8-407A-8BE4-B7F8276EB53F}"/>
              </a:ext>
            </a:extLst>
          </p:cNvPr>
          <p:cNvPicPr>
            <a:picLocks noChangeAspect="1"/>
          </p:cNvPicPr>
          <p:nvPr/>
        </p:nvPicPr>
        <p:blipFill>
          <a:blip r:embed="rId3"/>
          <a:stretch>
            <a:fillRect/>
          </a:stretch>
        </p:blipFill>
        <p:spPr>
          <a:xfrm>
            <a:off x="-7610" y="0"/>
            <a:ext cx="4410221" cy="6858000"/>
          </a:xfrm>
          <a:prstGeom prst="rect">
            <a:avLst/>
          </a:prstGeom>
        </p:spPr>
      </p:pic>
    </p:spTree>
    <p:extLst>
      <p:ext uri="{BB962C8B-B14F-4D97-AF65-F5344CB8AC3E}">
        <p14:creationId xmlns:p14="http://schemas.microsoft.com/office/powerpoint/2010/main" val="383973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83BCF6-C51D-A7C7-CB3B-2D380E936D5A}"/>
              </a:ext>
            </a:extLst>
          </p:cNvPr>
          <p:cNvSpPr txBox="1"/>
          <p:nvPr/>
        </p:nvSpPr>
        <p:spPr>
          <a:xfrm>
            <a:off x="5059448" y="1451872"/>
            <a:ext cx="5939943" cy="4314323"/>
          </a:xfrm>
          <a:prstGeom prst="rect">
            <a:avLst/>
          </a:prstGeom>
          <a:noFill/>
        </p:spPr>
        <p:txBody>
          <a:bodyPr wrap="square" rtlCol="0">
            <a:spAutoFit/>
          </a:bodyPr>
          <a:lstStyle/>
          <a:p>
            <a:pPr>
              <a:lnSpc>
                <a:spcPts val="1450"/>
              </a:lnSpc>
            </a:pPr>
            <a:r>
              <a:rPr lang="ja-JP" altLang="en-US" sz="2900" dirty="0">
                <a:solidFill>
                  <a:srgbClr val="2B008C"/>
                </a:solidFill>
                <a:latin typeface="Agrandir" pitchFamily="2" charset="77"/>
              </a:rPr>
              <a:t>高みを目指す</a:t>
            </a:r>
            <a:endParaRPr lang="en-US" sz="1400" dirty="0">
              <a:solidFill>
                <a:srgbClr val="2B008C"/>
              </a:solidFill>
              <a:latin typeface="Agrandir Medium" pitchFamily="2" charset="77"/>
            </a:endParaRPr>
          </a:p>
          <a:p>
            <a:pPr>
              <a:lnSpc>
                <a:spcPts val="1450"/>
              </a:lnSpc>
            </a:pPr>
            <a:endParaRPr lang="en-US" sz="1400" dirty="0">
              <a:latin typeface="Agrandir" panose="00000500000000000000" pitchFamily="2" charset="0"/>
            </a:endParaRPr>
          </a:p>
          <a:p>
            <a:pPr>
              <a:lnSpc>
                <a:spcPts val="1450"/>
              </a:lnSpc>
            </a:pPr>
            <a:r>
              <a:rPr lang="en-US" altLang="ja-JP" sz="1400" dirty="0">
                <a:latin typeface="MS PGothic" panose="020B0600070205080204" pitchFamily="34" charset="-128"/>
                <a:ea typeface="MS PGothic" panose="020B0600070205080204" pitchFamily="34" charset="-128"/>
              </a:rPr>
              <a:t>PMI</a:t>
            </a:r>
            <a:r>
              <a:rPr lang="ja-JP" altLang="en-US" sz="1400" dirty="0">
                <a:latin typeface="Agrandir" panose="00000500000000000000" pitchFamily="2" charset="0"/>
              </a:rPr>
              <a:t>コミュニティに最大のインパクトを与える、最高品質の仕事基準を設定します。</a:t>
            </a:r>
          </a:p>
          <a:p>
            <a:pPr>
              <a:lnSpc>
                <a:spcPts val="1450"/>
              </a:lnSpc>
            </a:pPr>
            <a:endParaRPr lang="ja-JP" altLang="en-US" sz="1400" dirty="0">
              <a:latin typeface="Agrandir" panose="00000500000000000000" pitchFamily="2" charset="0"/>
            </a:endParaRPr>
          </a:p>
          <a:p>
            <a:pPr>
              <a:lnSpc>
                <a:spcPts val="1450"/>
              </a:lnSpc>
            </a:pPr>
            <a:r>
              <a:rPr lang="ja-JP" altLang="en-US" sz="1400" dirty="0">
                <a:latin typeface="Agrandir" panose="00000500000000000000" pitchFamily="2" charset="0"/>
              </a:rPr>
              <a:t>長期的な視点で考え、短期間に行動することで道を切り開きます。</a:t>
            </a:r>
          </a:p>
          <a:p>
            <a:pPr>
              <a:lnSpc>
                <a:spcPts val="1450"/>
              </a:lnSpc>
            </a:pPr>
            <a:endParaRPr lang="ja-JP" altLang="en-US" sz="1400" dirty="0">
              <a:latin typeface="Agrandir" panose="00000500000000000000" pitchFamily="2" charset="0"/>
            </a:endParaRPr>
          </a:p>
          <a:p>
            <a:pPr>
              <a:lnSpc>
                <a:spcPts val="1450"/>
              </a:lnSpc>
            </a:pPr>
            <a:r>
              <a:rPr lang="ja-JP" altLang="en-US" sz="1400" dirty="0">
                <a:latin typeface="Agrandir" panose="00000500000000000000" pitchFamily="2" charset="0"/>
              </a:rPr>
              <a:t>すべての行動に意義があることを認識し、恐れることなく自分の行動に責任を持ちます。</a:t>
            </a:r>
          </a:p>
          <a:p>
            <a:pPr>
              <a:lnSpc>
                <a:spcPts val="1450"/>
              </a:lnSpc>
            </a:pPr>
            <a:endParaRPr lang="en-US" sz="1400" dirty="0">
              <a:latin typeface="Agrandir" pitchFamily="2" charset="77"/>
            </a:endParaRPr>
          </a:p>
          <a:p>
            <a:pPr>
              <a:lnSpc>
                <a:spcPts val="1450"/>
              </a:lnSpc>
            </a:pPr>
            <a:endParaRPr lang="en-US" sz="1400" dirty="0">
              <a:latin typeface="Agrandir" pitchFamily="2" charset="77"/>
            </a:endParaRPr>
          </a:p>
          <a:p>
            <a:pPr>
              <a:lnSpc>
                <a:spcPts val="1450"/>
              </a:lnSpc>
            </a:pPr>
            <a:r>
              <a:rPr lang="ja-JP" altLang="en-US" sz="1200" dirty="0">
                <a:solidFill>
                  <a:srgbClr val="4F17A8"/>
                </a:solidFill>
                <a:latin typeface="Agrandir Medium" pitchFamily="2" charset="77"/>
              </a:rPr>
              <a:t>行動</a:t>
            </a:r>
            <a:r>
              <a:rPr lang="en-US" sz="1200" dirty="0">
                <a:solidFill>
                  <a:srgbClr val="4F17A8"/>
                </a:solidFill>
                <a:latin typeface="Agrandir Medium" pitchFamily="2" charset="77"/>
              </a:rPr>
              <a:t>:</a:t>
            </a:r>
          </a:p>
          <a:p>
            <a:pPr>
              <a:lnSpc>
                <a:spcPts val="1450"/>
              </a:lnSpc>
            </a:pPr>
            <a:endParaRPr lang="en-US" sz="1400" dirty="0">
              <a:latin typeface="Agrandir" pitchFamily="2" charset="77"/>
            </a:endParaRP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私たちは一貫して優れた経験と仕事を提供し、より良い方法を常に追求します。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私たちは業界トレンドを常に把握し、その洞察をもとに、より質の高い仕事を目指します。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私たちは長期的な影響を考慮しながら迅速かつ持続的に行動しつつ、リスクは正しく取っていきます。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私たちは自己を認識し、定期的にフィードバックを求め、それを私たちの成長の道しるべとします。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私たちは行動を重視し、結果に責任を持ちます。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私たちは倫理的に誠実に行動し、約束を必ず果たすことで、他者も同様であると信用しています。</a:t>
            </a:r>
            <a:endParaRPr lang="ja-JP" altLang="en-US" sz="1100" dirty="0">
              <a:solidFill>
                <a:schemeClr val="bg2">
                  <a:lumMod val="50000"/>
                </a:schemeClr>
              </a:solidFill>
              <a:latin typeface="Agrandir" pitchFamily="2" charset="77"/>
            </a:endParaRPr>
          </a:p>
        </p:txBody>
      </p:sp>
      <p:cxnSp>
        <p:nvCxnSpPr>
          <p:cNvPr id="3" name="Straight Connector 2">
            <a:extLst>
              <a:ext uri="{FF2B5EF4-FFF2-40B4-BE49-F238E27FC236}">
                <a16:creationId xmlns:a16="http://schemas.microsoft.com/office/drawing/2014/main" id="{E08744CE-F35A-CF07-3AE1-2C22C327FCE1}"/>
              </a:ext>
            </a:extLst>
          </p:cNvPr>
          <p:cNvCxnSpPr>
            <a:cxnSpLocks/>
          </p:cNvCxnSpPr>
          <p:nvPr/>
        </p:nvCxnSpPr>
        <p:spPr>
          <a:xfrm>
            <a:off x="5155455" y="3422125"/>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erson standing on a staircase with a star in the sky&#10;&#10;Description automatically generated with low confidence">
            <a:extLst>
              <a:ext uri="{FF2B5EF4-FFF2-40B4-BE49-F238E27FC236}">
                <a16:creationId xmlns:a16="http://schemas.microsoft.com/office/drawing/2014/main" id="{EE643A76-3735-4EEF-AC53-1A5A69CF9265}"/>
              </a:ext>
            </a:extLst>
          </p:cNvPr>
          <p:cNvPicPr>
            <a:picLocks noChangeAspect="1"/>
          </p:cNvPicPr>
          <p:nvPr/>
        </p:nvPicPr>
        <p:blipFill>
          <a:blip r:embed="rId3"/>
          <a:stretch>
            <a:fillRect/>
          </a:stretch>
        </p:blipFill>
        <p:spPr>
          <a:xfrm>
            <a:off x="5377" y="0"/>
            <a:ext cx="4408463" cy="6858000"/>
          </a:xfrm>
          <a:prstGeom prst="rect">
            <a:avLst/>
          </a:prstGeom>
        </p:spPr>
      </p:pic>
    </p:spTree>
    <p:extLst>
      <p:ext uri="{BB962C8B-B14F-4D97-AF65-F5344CB8AC3E}">
        <p14:creationId xmlns:p14="http://schemas.microsoft.com/office/powerpoint/2010/main" val="4059880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95379-47EE-649C-FC5D-0D3CB5D81E74}"/>
              </a:ext>
            </a:extLst>
          </p:cNvPr>
          <p:cNvSpPr txBox="1"/>
          <p:nvPr/>
        </p:nvSpPr>
        <p:spPr>
          <a:xfrm>
            <a:off x="5059448" y="1451872"/>
            <a:ext cx="5871471" cy="4019370"/>
          </a:xfrm>
          <a:prstGeom prst="rect">
            <a:avLst/>
          </a:prstGeom>
          <a:noFill/>
        </p:spPr>
        <p:txBody>
          <a:bodyPr wrap="square" lIns="91440" tIns="45720" rIns="91440" bIns="45720" rtlCol="0" anchor="t">
            <a:spAutoFit/>
          </a:bodyPr>
          <a:lstStyle/>
          <a:p>
            <a:pPr>
              <a:lnSpc>
                <a:spcPts val="1450"/>
              </a:lnSpc>
            </a:pPr>
            <a:r>
              <a:rPr lang="ja-JP" altLang="en-US" sz="2900" dirty="0">
                <a:solidFill>
                  <a:srgbClr val="05BFE0"/>
                </a:solidFill>
                <a:latin typeface="Agrandir" pitchFamily="2" charset="77"/>
              </a:rPr>
              <a:t>歓迎する</a:t>
            </a:r>
            <a:endParaRPr lang="en-US" sz="1400" dirty="0">
              <a:solidFill>
                <a:srgbClr val="2B008C"/>
              </a:solidFill>
              <a:latin typeface="Agrandir Medium" pitchFamily="2" charset="77"/>
            </a:endParaRPr>
          </a:p>
          <a:p>
            <a:pPr>
              <a:lnSpc>
                <a:spcPts val="1550"/>
              </a:lnSpc>
            </a:pPr>
            <a:endParaRPr lang="en-US" sz="1400" dirty="0">
              <a:latin typeface="Agrandir" panose="00000500000000000000" pitchFamily="2" charset="0"/>
            </a:endParaRPr>
          </a:p>
          <a:p>
            <a:pPr>
              <a:lnSpc>
                <a:spcPts val="1550"/>
              </a:lnSpc>
            </a:pPr>
            <a:r>
              <a:rPr lang="ja-JP" altLang="en-US" sz="1400" dirty="0">
                <a:latin typeface="Agrandir" panose="00000500000000000000" pitchFamily="2" charset="0"/>
              </a:rPr>
              <a:t>すべての人に真の一体感を提供します。なぜなら、多様性こそが私たちをより強くしてくれるからです。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人間性を持って行動し、他者のニーズに配慮し、共感し、尊重します。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相手の前向きな意図を前提とし、批判することなく、理解しようと努めます。</a:t>
            </a:r>
          </a:p>
          <a:p>
            <a:pPr>
              <a:lnSpc>
                <a:spcPts val="1450"/>
              </a:lnSpc>
            </a:pPr>
            <a:endParaRPr lang="en-US" sz="1400" dirty="0">
              <a:latin typeface="Agrandir" pitchFamily="2" charset="77"/>
            </a:endParaRPr>
          </a:p>
          <a:p>
            <a:pPr>
              <a:lnSpc>
                <a:spcPts val="1450"/>
              </a:lnSpc>
            </a:pPr>
            <a:endParaRPr lang="en-US" sz="1400" dirty="0">
              <a:latin typeface="Agrandir" pitchFamily="2" charset="77"/>
            </a:endParaRPr>
          </a:p>
          <a:p>
            <a:pPr>
              <a:lnSpc>
                <a:spcPts val="1450"/>
              </a:lnSpc>
            </a:pPr>
            <a:r>
              <a:rPr lang="ja-JP" altLang="en-US" sz="1200" dirty="0">
                <a:solidFill>
                  <a:srgbClr val="05BFE0"/>
                </a:solidFill>
                <a:latin typeface="Agrandir Medium" pitchFamily="2" charset="77"/>
              </a:rPr>
              <a:t>行動</a:t>
            </a:r>
            <a:r>
              <a:rPr lang="en-US" sz="1200" dirty="0">
                <a:solidFill>
                  <a:srgbClr val="05BFE0"/>
                </a:solidFill>
                <a:latin typeface="Agrandir Medium" pitchFamily="2" charset="77"/>
              </a:rPr>
              <a:t>:</a:t>
            </a:r>
          </a:p>
          <a:p>
            <a:pPr>
              <a:lnSpc>
                <a:spcPts val="1450"/>
              </a:lnSpc>
            </a:pPr>
            <a:endParaRPr lang="en-US" sz="1400" dirty="0">
              <a:latin typeface="Agrandir" pitchFamily="2" charset="77"/>
            </a:endParaRP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私たちは無礼や偏見、差別があった場合は、遠慮なく発言します。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私たちは安全で、協力的で、敬意のある環境を作り、全員が自分のニーズを声に出すことができ、すべての声が聞こえるようにします。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私たちは人々に、自身の偏見や背景を意識するよう促します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私たちは他者のユニークな背景、ニーズ、経験、および視点を理解するのに時間をかけます。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私たちは他者に共感し、相手の長所を見抜き、協力して成功する機会を探ります。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a:ea typeface="ＭＳ Ｐゴシック"/>
              </a:rPr>
              <a:t>私たちは人々に、自身の健康とメンタルヘルスを優先するよう促すとともに、他者にもおなじようにできるためのゆとりを設けます。</a:t>
            </a:r>
            <a:endParaRPr lang="ja-JP" altLang="en-US" sz="1100" dirty="0">
              <a:solidFill>
                <a:schemeClr val="bg2">
                  <a:lumMod val="50000"/>
                </a:schemeClr>
              </a:solidFill>
              <a:latin typeface="Agrandir" pitchFamily="2" charset="77"/>
            </a:endParaRPr>
          </a:p>
        </p:txBody>
      </p:sp>
      <p:cxnSp>
        <p:nvCxnSpPr>
          <p:cNvPr id="4" name="Straight Connector 3">
            <a:extLst>
              <a:ext uri="{FF2B5EF4-FFF2-40B4-BE49-F238E27FC236}">
                <a16:creationId xmlns:a16="http://schemas.microsoft.com/office/drawing/2014/main" id="{B05C7AAE-43BD-C9DA-39CA-7418FD8FF321}"/>
              </a:ext>
            </a:extLst>
          </p:cNvPr>
          <p:cNvCxnSpPr>
            <a:cxnSpLocks/>
          </p:cNvCxnSpPr>
          <p:nvPr/>
        </p:nvCxnSpPr>
        <p:spPr>
          <a:xfrm>
            <a:off x="5127955" y="3296706"/>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wearing clothing&#10;&#10;Description automatically generated with low confidence">
            <a:extLst>
              <a:ext uri="{FF2B5EF4-FFF2-40B4-BE49-F238E27FC236}">
                <a16:creationId xmlns:a16="http://schemas.microsoft.com/office/drawing/2014/main" id="{DE129AC0-0FE5-4A09-9936-B0A0A72F374C}"/>
              </a:ext>
            </a:extLst>
          </p:cNvPr>
          <p:cNvPicPr>
            <a:picLocks noChangeAspect="1"/>
          </p:cNvPicPr>
          <p:nvPr/>
        </p:nvPicPr>
        <p:blipFill>
          <a:blip r:embed="rId3"/>
          <a:stretch>
            <a:fillRect/>
          </a:stretch>
        </p:blipFill>
        <p:spPr>
          <a:xfrm>
            <a:off x="-630" y="0"/>
            <a:ext cx="4408463" cy="6858000"/>
          </a:xfrm>
          <a:prstGeom prst="rect">
            <a:avLst/>
          </a:prstGeom>
        </p:spPr>
      </p:pic>
    </p:spTree>
    <p:extLst>
      <p:ext uri="{BB962C8B-B14F-4D97-AF65-F5344CB8AC3E}">
        <p14:creationId xmlns:p14="http://schemas.microsoft.com/office/powerpoint/2010/main" val="2031303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1913D-B244-C272-BE4B-36507C7A827D}"/>
              </a:ext>
            </a:extLst>
          </p:cNvPr>
          <p:cNvSpPr txBox="1"/>
          <p:nvPr/>
        </p:nvSpPr>
        <p:spPr>
          <a:xfrm>
            <a:off x="5059448" y="1451872"/>
            <a:ext cx="5871471" cy="3737242"/>
          </a:xfrm>
          <a:prstGeom prst="rect">
            <a:avLst/>
          </a:prstGeom>
          <a:noFill/>
        </p:spPr>
        <p:txBody>
          <a:bodyPr wrap="square" rtlCol="0">
            <a:spAutoFit/>
          </a:bodyPr>
          <a:lstStyle/>
          <a:p>
            <a:pPr>
              <a:lnSpc>
                <a:spcPts val="1450"/>
              </a:lnSpc>
            </a:pPr>
            <a:r>
              <a:rPr lang="ja-JP" altLang="en-US" sz="2900" dirty="0">
                <a:solidFill>
                  <a:srgbClr val="8A66C4"/>
                </a:solidFill>
                <a:latin typeface="Agrandir" pitchFamily="2" charset="77"/>
              </a:rPr>
              <a:t>好奇心を受け入れる</a:t>
            </a:r>
            <a:endParaRPr lang="en-US" sz="1400" dirty="0">
              <a:solidFill>
                <a:srgbClr val="2B008C"/>
              </a:solidFill>
              <a:latin typeface="Agrandir Medium" pitchFamily="2" charset="77"/>
            </a:endParaRPr>
          </a:p>
          <a:p>
            <a:pPr>
              <a:lnSpc>
                <a:spcPts val="1450"/>
              </a:lnSpc>
            </a:pPr>
            <a:endParaRPr lang="en-US" sz="1400" dirty="0">
              <a:latin typeface="Agrandir" panose="00000500000000000000" pitchFamily="2" charset="0"/>
            </a:endParaRPr>
          </a:p>
          <a:p>
            <a:pPr>
              <a:lnSpc>
                <a:spcPts val="1450"/>
              </a:lnSpc>
            </a:pPr>
            <a:r>
              <a:rPr lang="en-US" altLang="ja-JP" sz="1400" dirty="0">
                <a:latin typeface="MS PGothic" panose="020B0600070205080204" pitchFamily="34" charset="-128"/>
                <a:ea typeface="MS PGothic" panose="020B0600070205080204" pitchFamily="34" charset="-128"/>
              </a:rPr>
              <a:t>PMI</a:t>
            </a:r>
            <a:r>
              <a:rPr lang="ja-JP" altLang="en-US" sz="1400" dirty="0">
                <a:latin typeface="Agrandir" panose="00000500000000000000" pitchFamily="2" charset="0"/>
              </a:rPr>
              <a:t>コミュニティにより良いサービスを提供する方法を常に追求しています。</a:t>
            </a:r>
          </a:p>
          <a:p>
            <a:pPr>
              <a:lnSpc>
                <a:spcPts val="1450"/>
              </a:lnSpc>
            </a:pPr>
            <a:endParaRPr lang="ja-JP" altLang="en-US" sz="1400" dirty="0">
              <a:latin typeface="Agrandir" panose="00000500000000000000" pitchFamily="2" charset="0"/>
            </a:endParaRPr>
          </a:p>
          <a:p>
            <a:pPr>
              <a:lnSpc>
                <a:spcPts val="1450"/>
              </a:lnSpc>
            </a:pPr>
            <a:r>
              <a:rPr lang="ja-JP" altLang="en-US" sz="1400" dirty="0">
                <a:latin typeface="Agrandir" panose="00000500000000000000" pitchFamily="2" charset="0"/>
              </a:rPr>
              <a:t>課題を革新のチャンスと捉え、それに取り組みます。</a:t>
            </a:r>
          </a:p>
          <a:p>
            <a:pPr>
              <a:lnSpc>
                <a:spcPts val="1450"/>
              </a:lnSpc>
            </a:pPr>
            <a:endParaRPr lang="ja-JP" altLang="en-US" sz="1400" dirty="0">
              <a:latin typeface="Agrandir" panose="00000500000000000000" pitchFamily="2" charset="0"/>
            </a:endParaRPr>
          </a:p>
          <a:p>
            <a:pPr>
              <a:lnSpc>
                <a:spcPts val="1450"/>
              </a:lnSpc>
            </a:pPr>
            <a:r>
              <a:rPr lang="ja-JP" altLang="en-US" sz="1400" dirty="0">
                <a:latin typeface="Agrandir" panose="00000500000000000000" pitchFamily="2" charset="0"/>
              </a:rPr>
              <a:t>きちんと成就するためには、フェイルファスト（早く失敗すること）ができると感じています。</a:t>
            </a:r>
          </a:p>
          <a:p>
            <a:pPr>
              <a:lnSpc>
                <a:spcPts val="1450"/>
              </a:lnSpc>
            </a:pPr>
            <a:endParaRPr lang="en-US" sz="1400" dirty="0">
              <a:latin typeface="Agrandir" pitchFamily="2" charset="77"/>
            </a:endParaRPr>
          </a:p>
          <a:p>
            <a:pPr>
              <a:lnSpc>
                <a:spcPts val="1450"/>
              </a:lnSpc>
            </a:pPr>
            <a:endParaRPr lang="en-US" sz="1200" dirty="0">
              <a:solidFill>
                <a:srgbClr val="FF610F"/>
              </a:solidFill>
              <a:latin typeface="Agrandir Medium" pitchFamily="2" charset="77"/>
            </a:endParaRPr>
          </a:p>
          <a:p>
            <a:pPr>
              <a:lnSpc>
                <a:spcPts val="1450"/>
              </a:lnSpc>
            </a:pPr>
            <a:r>
              <a:rPr lang="ja-JP" altLang="en-US" sz="1200" dirty="0">
                <a:solidFill>
                  <a:srgbClr val="8A66C4"/>
                </a:solidFill>
                <a:latin typeface="Agrandir Medium" pitchFamily="2" charset="77"/>
              </a:rPr>
              <a:t>行動</a:t>
            </a:r>
            <a:r>
              <a:rPr lang="en-US" sz="1200" dirty="0">
                <a:solidFill>
                  <a:srgbClr val="8A66C4"/>
                </a:solidFill>
                <a:latin typeface="Agrandir Medium" pitchFamily="2" charset="77"/>
              </a:rPr>
              <a:t>:</a:t>
            </a:r>
          </a:p>
          <a:p>
            <a:pPr>
              <a:lnSpc>
                <a:spcPts val="1450"/>
              </a:lnSpc>
            </a:pPr>
            <a:endParaRPr lang="en-US" sz="1400" dirty="0">
              <a:latin typeface="Agrandir" pitchFamily="2" charset="77"/>
            </a:endParaRP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私たちは批判的に考え、</a:t>
            </a:r>
            <a:r>
              <a:rPr lang="en-US" altLang="ja-JP" sz="1100" dirty="0">
                <a:solidFill>
                  <a:schemeClr val="bg2">
                    <a:lumMod val="50000"/>
                  </a:schemeClr>
                </a:solidFill>
                <a:latin typeface="Agrandir" pitchFamily="2" charset="77"/>
              </a:rPr>
              <a:t>PMI</a:t>
            </a:r>
            <a:r>
              <a:rPr lang="ja-JP" altLang="en-US" sz="1100">
                <a:solidFill>
                  <a:schemeClr val="bg2">
                    <a:lumMod val="50000"/>
                  </a:schemeClr>
                </a:solidFill>
                <a:latin typeface="Agrandir" pitchFamily="2" charset="77"/>
              </a:rPr>
              <a:t>コミュニティのニーズをより良く満たす可能性のある解決策を提案します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a:t>
            </a:r>
            <a:r>
              <a:rPr lang="en-US" altLang="ja-JP" sz="1100" dirty="0">
                <a:solidFill>
                  <a:schemeClr val="bg2">
                    <a:lumMod val="50000"/>
                  </a:schemeClr>
                </a:solidFill>
                <a:latin typeface="Agrandir" pitchFamily="2" charset="77"/>
              </a:rPr>
              <a:t>PMI</a:t>
            </a:r>
            <a:r>
              <a:rPr lang="ja-JP" altLang="en-US" sz="1100">
                <a:solidFill>
                  <a:schemeClr val="bg2">
                    <a:lumMod val="50000"/>
                  </a:schemeClr>
                </a:solidFill>
                <a:latin typeface="Agrandir" pitchFamily="2" charset="77"/>
              </a:rPr>
              <a:t>の枠を越えて、価値を創造し改善するための新しい方法を探ります。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私たちは自分たちが直面する問題に対し、率先して責任をもって解決します。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私たちは常にオープンマインドで探求心を豊かに持ち、変化の機会を受け入れます。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私たちは安心して試行ができ、改善への道しるべとして失敗を共有できる環境を整えます。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私たちは常に他の人から学び、「正しい」道は常に一つではないことを認識しています。</a:t>
            </a:r>
            <a:endParaRPr lang="ja-JP" altLang="en-US" sz="1100" dirty="0">
              <a:solidFill>
                <a:schemeClr val="bg2">
                  <a:lumMod val="50000"/>
                </a:schemeClr>
              </a:solidFill>
              <a:latin typeface="Agrandir" pitchFamily="2" charset="77"/>
            </a:endParaRPr>
          </a:p>
        </p:txBody>
      </p:sp>
      <p:cxnSp>
        <p:nvCxnSpPr>
          <p:cNvPr id="3" name="Straight Connector 2">
            <a:extLst>
              <a:ext uri="{FF2B5EF4-FFF2-40B4-BE49-F238E27FC236}">
                <a16:creationId xmlns:a16="http://schemas.microsoft.com/office/drawing/2014/main" id="{79A11FEC-ABFA-E4E6-F456-8DCD39E15E37}"/>
              </a:ext>
            </a:extLst>
          </p:cNvPr>
          <p:cNvCxnSpPr>
            <a:cxnSpLocks/>
          </p:cNvCxnSpPr>
          <p:nvPr/>
        </p:nvCxnSpPr>
        <p:spPr>
          <a:xfrm>
            <a:off x="5134830" y="3181667"/>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C6CE9CB9-A0C1-4925-B248-9D33DF762D45}"/>
              </a:ext>
            </a:extLst>
          </p:cNvPr>
          <p:cNvPicPr>
            <a:picLocks noChangeAspect="1"/>
          </p:cNvPicPr>
          <p:nvPr/>
        </p:nvPicPr>
        <p:blipFill>
          <a:blip r:embed="rId3"/>
          <a:stretch>
            <a:fillRect/>
          </a:stretch>
        </p:blipFill>
        <p:spPr>
          <a:xfrm>
            <a:off x="0" y="-2293"/>
            <a:ext cx="4408463" cy="6858000"/>
          </a:xfrm>
          <a:prstGeom prst="rect">
            <a:avLst/>
          </a:prstGeom>
        </p:spPr>
      </p:pic>
    </p:spTree>
    <p:extLst>
      <p:ext uri="{BB962C8B-B14F-4D97-AF65-F5344CB8AC3E}">
        <p14:creationId xmlns:p14="http://schemas.microsoft.com/office/powerpoint/2010/main" val="172149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717E53-3C3E-5BC1-F865-3FAA3566F58F}"/>
              </a:ext>
            </a:extLst>
          </p:cNvPr>
          <p:cNvSpPr txBox="1"/>
          <p:nvPr/>
        </p:nvSpPr>
        <p:spPr>
          <a:xfrm>
            <a:off x="5059448" y="1451872"/>
            <a:ext cx="5871471" cy="4032194"/>
          </a:xfrm>
          <a:prstGeom prst="rect">
            <a:avLst/>
          </a:prstGeom>
          <a:noFill/>
        </p:spPr>
        <p:txBody>
          <a:bodyPr wrap="square" rtlCol="0">
            <a:spAutoFit/>
          </a:bodyPr>
          <a:lstStyle/>
          <a:p>
            <a:pPr>
              <a:lnSpc>
                <a:spcPts val="1450"/>
              </a:lnSpc>
            </a:pPr>
            <a:r>
              <a:rPr lang="ja-JP" altLang="en-US" sz="2900" dirty="0">
                <a:solidFill>
                  <a:srgbClr val="0080A8"/>
                </a:solidFill>
                <a:latin typeface="Agrandir" pitchFamily="2" charset="77"/>
              </a:rPr>
              <a:t>共に実現する</a:t>
            </a:r>
            <a:endParaRPr lang="en-US" sz="1400" dirty="0">
              <a:solidFill>
                <a:srgbClr val="2B008C"/>
              </a:solidFill>
              <a:latin typeface="Agrandir Medium" pitchFamily="2" charset="77"/>
            </a:endParaRPr>
          </a:p>
          <a:p>
            <a:pPr>
              <a:lnSpc>
                <a:spcPts val="1550"/>
              </a:lnSpc>
            </a:pPr>
            <a:endParaRPr lang="en-US" sz="1400" dirty="0">
              <a:latin typeface="Agrandir" panose="00000500000000000000" pitchFamily="2" charset="0"/>
            </a:endParaRPr>
          </a:p>
          <a:p>
            <a:pPr>
              <a:lnSpc>
                <a:spcPts val="1550"/>
              </a:lnSpc>
            </a:pPr>
            <a:r>
              <a:rPr lang="ja-JP" altLang="en-US" sz="1400" dirty="0">
                <a:latin typeface="Agrandir" panose="00000500000000000000" pitchFamily="2" charset="0"/>
              </a:rPr>
              <a:t>ミッションに向かって共に取り組むのに役立つ、深い信頼関係を築きます。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共通の目的をもって、コミュニティとして団結し、インパクトを生み出すために前進します。</a:t>
            </a:r>
          </a:p>
          <a:p>
            <a:pPr>
              <a:lnSpc>
                <a:spcPts val="1550"/>
              </a:lnSpc>
            </a:pPr>
            <a:endParaRPr lang="ja-JP" altLang="en-US" sz="1400" dirty="0">
              <a:latin typeface="Agrandir" panose="00000500000000000000" pitchFamily="2" charset="0"/>
            </a:endParaRPr>
          </a:p>
          <a:p>
            <a:pPr>
              <a:lnSpc>
                <a:spcPts val="1550"/>
              </a:lnSpc>
            </a:pPr>
            <a:r>
              <a:rPr lang="ja-JP" altLang="en-US" sz="1400" dirty="0">
                <a:latin typeface="Agrandir" panose="00000500000000000000" pitchFamily="2" charset="0"/>
              </a:rPr>
              <a:t>グローバルな目標に沿うように行動しつつ、ローカルに実現する権限を与えられます。</a:t>
            </a:r>
          </a:p>
          <a:p>
            <a:pPr>
              <a:lnSpc>
                <a:spcPts val="1450"/>
              </a:lnSpc>
            </a:pPr>
            <a:endParaRPr lang="en-US" sz="1400" dirty="0">
              <a:latin typeface="Agrandir" pitchFamily="2" charset="77"/>
            </a:endParaRPr>
          </a:p>
          <a:p>
            <a:pPr>
              <a:lnSpc>
                <a:spcPts val="1450"/>
              </a:lnSpc>
            </a:pPr>
            <a:endParaRPr lang="en-US" sz="1400" dirty="0">
              <a:latin typeface="Agrandir" pitchFamily="2" charset="77"/>
            </a:endParaRPr>
          </a:p>
          <a:p>
            <a:pPr>
              <a:lnSpc>
                <a:spcPts val="1450"/>
              </a:lnSpc>
            </a:pPr>
            <a:r>
              <a:rPr lang="ja-JP" altLang="en-US" sz="1200" dirty="0">
                <a:solidFill>
                  <a:srgbClr val="0080A8"/>
                </a:solidFill>
                <a:latin typeface="Agrandir Medium" pitchFamily="2" charset="77"/>
              </a:rPr>
              <a:t>行動</a:t>
            </a:r>
            <a:r>
              <a:rPr lang="en-US" sz="1200" dirty="0">
                <a:solidFill>
                  <a:srgbClr val="0080A8"/>
                </a:solidFill>
                <a:latin typeface="Agrandir Medium" pitchFamily="2" charset="77"/>
              </a:rPr>
              <a:t>:</a:t>
            </a:r>
          </a:p>
          <a:p>
            <a:pPr>
              <a:lnSpc>
                <a:spcPts val="1450"/>
              </a:lnSpc>
            </a:pPr>
            <a:endParaRPr lang="en-US" sz="1400" dirty="0">
              <a:latin typeface="Agrandir" pitchFamily="2" charset="77"/>
            </a:endParaRP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私たちは単なるつながりではなく、長く続く個人的な信頼関係を築きます。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私たちは理解するために耳を傾け、解決に向けて協力する方法を探ります。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私たちは成功と学びを称賛し、皆がより速く成長し、前進できるようにします。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私たちは皆が成功してこそ自分も成功できることを認識し、周りの人をサポートします。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私たちは明確な枠組みの中供役に立つ権限を付与します。</a:t>
            </a:r>
          </a:p>
          <a:p>
            <a:pPr marL="285750" indent="-285750">
              <a:lnSpc>
                <a:spcPts val="1450"/>
              </a:lnSpc>
              <a:buFont typeface="Arial" panose="020B0604020202020204" pitchFamily="34" charset="0"/>
              <a:buChar char="•"/>
            </a:pPr>
            <a:r>
              <a:rPr lang="ja-JP" altLang="en-US" sz="1100">
                <a:solidFill>
                  <a:schemeClr val="bg2">
                    <a:lumMod val="50000"/>
                  </a:schemeClr>
                </a:solidFill>
                <a:latin typeface="Agrandir" pitchFamily="2" charset="77"/>
              </a:rPr>
              <a:t>私たちは自分たちの行動が</a:t>
            </a:r>
            <a:r>
              <a:rPr lang="en-US" altLang="ja-JP" sz="1100" dirty="0">
                <a:solidFill>
                  <a:schemeClr val="bg2">
                    <a:lumMod val="50000"/>
                  </a:schemeClr>
                </a:solidFill>
                <a:latin typeface="Agrandir" pitchFamily="2" charset="77"/>
              </a:rPr>
              <a:t>PMI</a:t>
            </a:r>
            <a:r>
              <a:rPr lang="ja-JP" altLang="en-US" sz="1100">
                <a:solidFill>
                  <a:schemeClr val="bg2">
                    <a:lumMod val="50000"/>
                  </a:schemeClr>
                </a:solidFill>
                <a:latin typeface="Agrandir" pitchFamily="2" charset="77"/>
              </a:rPr>
              <a:t>コミュニティのすべてのメンバーに与える影響を考慮し、ミッションの実現に向けて、全体として最善の結果を生み出すよう行動します。</a:t>
            </a:r>
            <a:endParaRPr lang="ja-JP" altLang="en-US" sz="1100" dirty="0">
              <a:solidFill>
                <a:schemeClr val="bg2">
                  <a:lumMod val="50000"/>
                </a:schemeClr>
              </a:solidFill>
              <a:latin typeface="Agrandir" pitchFamily="2" charset="77"/>
            </a:endParaRPr>
          </a:p>
        </p:txBody>
      </p:sp>
      <p:cxnSp>
        <p:nvCxnSpPr>
          <p:cNvPr id="4" name="Straight Connector 3">
            <a:extLst>
              <a:ext uri="{FF2B5EF4-FFF2-40B4-BE49-F238E27FC236}">
                <a16:creationId xmlns:a16="http://schemas.microsoft.com/office/drawing/2014/main" id="{96483DEB-8DEA-435C-A524-C3A52F1F9462}"/>
              </a:ext>
            </a:extLst>
          </p:cNvPr>
          <p:cNvCxnSpPr>
            <a:cxnSpLocks/>
          </p:cNvCxnSpPr>
          <p:nvPr/>
        </p:nvCxnSpPr>
        <p:spPr>
          <a:xfrm>
            <a:off x="5127955" y="3519503"/>
            <a:ext cx="5939943"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79306BC-4E12-4594-B45E-DCE429D6BC4C}"/>
              </a:ext>
            </a:extLst>
          </p:cNvPr>
          <p:cNvPicPr>
            <a:picLocks noChangeAspect="1"/>
          </p:cNvPicPr>
          <p:nvPr/>
        </p:nvPicPr>
        <p:blipFill>
          <a:blip r:embed="rId3"/>
          <a:stretch>
            <a:fillRect/>
          </a:stretch>
        </p:blipFill>
        <p:spPr>
          <a:xfrm>
            <a:off x="-630" y="0"/>
            <a:ext cx="4408463" cy="6858000"/>
          </a:xfrm>
          <a:prstGeom prst="rect">
            <a:avLst/>
          </a:prstGeom>
        </p:spPr>
      </p:pic>
    </p:spTree>
    <p:extLst>
      <p:ext uri="{BB962C8B-B14F-4D97-AF65-F5344CB8AC3E}">
        <p14:creationId xmlns:p14="http://schemas.microsoft.com/office/powerpoint/2010/main" val="1138565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hart&#10;&#10;Description automatically generated with medium confidence">
            <a:extLst>
              <a:ext uri="{FF2B5EF4-FFF2-40B4-BE49-F238E27FC236}">
                <a16:creationId xmlns:a16="http://schemas.microsoft.com/office/drawing/2014/main" id="{9CF6796F-389B-4040-8359-E9CCFBAE7C2C}"/>
              </a:ext>
            </a:extLst>
          </p:cNvPr>
          <p:cNvPicPr>
            <a:picLocks noChangeAspect="1"/>
          </p:cNvPicPr>
          <p:nvPr/>
        </p:nvPicPr>
        <p:blipFill>
          <a:blip r:embed="rId3"/>
          <a:stretch>
            <a:fillRect/>
          </a:stretch>
        </p:blipFill>
        <p:spPr>
          <a:xfrm>
            <a:off x="6350" y="23853"/>
            <a:ext cx="12179302" cy="6858000"/>
          </a:xfrm>
          <a:prstGeom prst="rect">
            <a:avLst/>
          </a:prstGeom>
        </p:spPr>
      </p:pic>
      <p:sp>
        <p:nvSpPr>
          <p:cNvPr id="2" name="TextBox 1">
            <a:extLst>
              <a:ext uri="{FF2B5EF4-FFF2-40B4-BE49-F238E27FC236}">
                <a16:creationId xmlns:a16="http://schemas.microsoft.com/office/drawing/2014/main" id="{23D830B9-3670-F097-B26E-417E0DEC5781}"/>
              </a:ext>
            </a:extLst>
          </p:cNvPr>
          <p:cNvSpPr txBox="1"/>
          <p:nvPr/>
        </p:nvSpPr>
        <p:spPr>
          <a:xfrm>
            <a:off x="308073" y="686462"/>
            <a:ext cx="2092960" cy="307777"/>
          </a:xfrm>
          <a:prstGeom prst="rect">
            <a:avLst/>
          </a:prstGeom>
          <a:noFill/>
        </p:spPr>
        <p:txBody>
          <a:bodyPr wrap="square" rtlCol="0">
            <a:spAutoFit/>
          </a:bodyPr>
          <a:lstStyle/>
          <a:p>
            <a:r>
              <a:rPr lang="ja-JP" altLang="en-US" sz="1400" dirty="0">
                <a:solidFill>
                  <a:schemeClr val="bg1"/>
                </a:solidFill>
                <a:latin typeface="Agrandir Medium" panose="00000600000000000000" pitchFamily="2" charset="0"/>
              </a:rPr>
              <a:t>容易にする</a:t>
            </a:r>
          </a:p>
        </p:txBody>
      </p:sp>
      <p:sp>
        <p:nvSpPr>
          <p:cNvPr id="4" name="TextBox 3">
            <a:extLst>
              <a:ext uri="{FF2B5EF4-FFF2-40B4-BE49-F238E27FC236}">
                <a16:creationId xmlns:a16="http://schemas.microsoft.com/office/drawing/2014/main" id="{7443E215-00B8-DC93-9FF5-2B972E4A123E}"/>
              </a:ext>
            </a:extLst>
          </p:cNvPr>
          <p:cNvSpPr txBox="1"/>
          <p:nvPr/>
        </p:nvSpPr>
        <p:spPr>
          <a:xfrm>
            <a:off x="2645444" y="686462"/>
            <a:ext cx="2092960" cy="307777"/>
          </a:xfrm>
          <a:prstGeom prst="rect">
            <a:avLst/>
          </a:prstGeom>
          <a:noFill/>
        </p:spPr>
        <p:txBody>
          <a:bodyPr wrap="square" rtlCol="0">
            <a:spAutoFit/>
          </a:bodyPr>
          <a:lstStyle/>
          <a:p>
            <a:r>
              <a:rPr lang="ja-JP" altLang="en-US" sz="1400" dirty="0">
                <a:solidFill>
                  <a:schemeClr val="bg1"/>
                </a:solidFill>
                <a:latin typeface="Agrandir Medium" panose="00000600000000000000" pitchFamily="2" charset="0"/>
              </a:rPr>
              <a:t>高みを目指す</a:t>
            </a:r>
            <a:endParaRPr lang="en-US" sz="1400" dirty="0">
              <a:solidFill>
                <a:schemeClr val="bg1"/>
              </a:solidFill>
              <a:latin typeface="Agrandir Medium" panose="00000600000000000000" pitchFamily="2" charset="0"/>
            </a:endParaRPr>
          </a:p>
        </p:txBody>
      </p:sp>
      <p:sp>
        <p:nvSpPr>
          <p:cNvPr id="5" name="TextBox 4">
            <a:extLst>
              <a:ext uri="{FF2B5EF4-FFF2-40B4-BE49-F238E27FC236}">
                <a16:creationId xmlns:a16="http://schemas.microsoft.com/office/drawing/2014/main" id="{84078118-B273-7AB6-F9B9-88D4C464CACF}"/>
              </a:ext>
            </a:extLst>
          </p:cNvPr>
          <p:cNvSpPr txBox="1"/>
          <p:nvPr/>
        </p:nvSpPr>
        <p:spPr>
          <a:xfrm>
            <a:off x="4983007" y="686462"/>
            <a:ext cx="2092960" cy="307777"/>
          </a:xfrm>
          <a:prstGeom prst="rect">
            <a:avLst/>
          </a:prstGeom>
          <a:noFill/>
        </p:spPr>
        <p:txBody>
          <a:bodyPr wrap="square" rtlCol="0">
            <a:spAutoFit/>
          </a:bodyPr>
          <a:lstStyle/>
          <a:p>
            <a:r>
              <a:rPr lang="ja-JP" altLang="en-US" sz="1400" dirty="0">
                <a:solidFill>
                  <a:schemeClr val="bg1"/>
                </a:solidFill>
                <a:latin typeface="Agrandir Medium" panose="00000600000000000000" pitchFamily="2" charset="0"/>
              </a:rPr>
              <a:t>歓迎する</a:t>
            </a:r>
            <a:endParaRPr lang="en-US" sz="1400" dirty="0">
              <a:solidFill>
                <a:schemeClr val="bg1"/>
              </a:solidFill>
              <a:latin typeface="Agrandir Medium" panose="00000600000000000000" pitchFamily="2" charset="0"/>
            </a:endParaRPr>
          </a:p>
        </p:txBody>
      </p:sp>
      <p:sp>
        <p:nvSpPr>
          <p:cNvPr id="6" name="TextBox 5">
            <a:extLst>
              <a:ext uri="{FF2B5EF4-FFF2-40B4-BE49-F238E27FC236}">
                <a16:creationId xmlns:a16="http://schemas.microsoft.com/office/drawing/2014/main" id="{F0C96DD0-4323-12F6-6D45-F312396DF4A3}"/>
              </a:ext>
            </a:extLst>
          </p:cNvPr>
          <p:cNvSpPr txBox="1"/>
          <p:nvPr/>
        </p:nvSpPr>
        <p:spPr>
          <a:xfrm>
            <a:off x="7341196" y="686462"/>
            <a:ext cx="2092960" cy="307777"/>
          </a:xfrm>
          <a:prstGeom prst="rect">
            <a:avLst/>
          </a:prstGeom>
          <a:noFill/>
        </p:spPr>
        <p:txBody>
          <a:bodyPr wrap="square" rtlCol="0">
            <a:spAutoFit/>
          </a:bodyPr>
          <a:lstStyle/>
          <a:p>
            <a:r>
              <a:rPr lang="ja-JP" altLang="en-US" sz="1400" dirty="0">
                <a:solidFill>
                  <a:schemeClr val="bg1"/>
                </a:solidFill>
                <a:latin typeface="Agrandir Medium" panose="00000600000000000000" pitchFamily="2" charset="0"/>
              </a:rPr>
              <a:t>好奇心を受け入れる</a:t>
            </a:r>
            <a:endParaRPr lang="en-US" sz="1400" dirty="0">
              <a:solidFill>
                <a:schemeClr val="bg1"/>
              </a:solidFill>
              <a:latin typeface="Agrandir Medium" panose="00000600000000000000" pitchFamily="2" charset="0"/>
            </a:endParaRPr>
          </a:p>
        </p:txBody>
      </p:sp>
      <p:sp>
        <p:nvSpPr>
          <p:cNvPr id="7" name="TextBox 6">
            <a:extLst>
              <a:ext uri="{FF2B5EF4-FFF2-40B4-BE49-F238E27FC236}">
                <a16:creationId xmlns:a16="http://schemas.microsoft.com/office/drawing/2014/main" id="{0B02125B-99C9-1BA7-2389-C88AA697C2C2}"/>
              </a:ext>
            </a:extLst>
          </p:cNvPr>
          <p:cNvSpPr txBox="1"/>
          <p:nvPr/>
        </p:nvSpPr>
        <p:spPr>
          <a:xfrm>
            <a:off x="9685829" y="686462"/>
            <a:ext cx="2092960" cy="307777"/>
          </a:xfrm>
          <a:prstGeom prst="rect">
            <a:avLst/>
          </a:prstGeom>
          <a:noFill/>
        </p:spPr>
        <p:txBody>
          <a:bodyPr wrap="square" rtlCol="0">
            <a:spAutoFit/>
          </a:bodyPr>
          <a:lstStyle/>
          <a:p>
            <a:r>
              <a:rPr lang="ja-JP" altLang="en-US" sz="1400" dirty="0">
                <a:solidFill>
                  <a:schemeClr val="bg1"/>
                </a:solidFill>
                <a:latin typeface="Agrandir Medium" panose="00000600000000000000" pitchFamily="2" charset="0"/>
              </a:rPr>
              <a:t>共に実現する</a:t>
            </a:r>
            <a:endParaRPr lang="en-US" sz="1400" dirty="0">
              <a:solidFill>
                <a:schemeClr val="bg1"/>
              </a:solidFill>
              <a:latin typeface="Agrandir Medium" panose="00000600000000000000" pitchFamily="2" charset="0"/>
            </a:endParaRPr>
          </a:p>
        </p:txBody>
      </p:sp>
      <p:sp>
        <p:nvSpPr>
          <p:cNvPr id="8" name="TextBox 7">
            <a:extLst>
              <a:ext uri="{FF2B5EF4-FFF2-40B4-BE49-F238E27FC236}">
                <a16:creationId xmlns:a16="http://schemas.microsoft.com/office/drawing/2014/main" id="{55EE4EF9-EDD6-0F3F-9D1E-3131B4749C74}"/>
              </a:ext>
            </a:extLst>
          </p:cNvPr>
          <p:cNvSpPr txBox="1"/>
          <p:nvPr/>
        </p:nvSpPr>
        <p:spPr>
          <a:xfrm>
            <a:off x="308073" y="1039877"/>
            <a:ext cx="2092960" cy="4557658"/>
          </a:xfrm>
          <a:prstGeom prst="rect">
            <a:avLst/>
          </a:prstGeom>
          <a:noFill/>
        </p:spPr>
        <p:txBody>
          <a:bodyPr wrap="square" rtlCol="0">
            <a:spAutoFit/>
          </a:bodyPr>
          <a:lstStyle/>
          <a:p>
            <a:pPr>
              <a:lnSpc>
                <a:spcPts val="1450"/>
              </a:lnSpc>
            </a:pPr>
            <a:r>
              <a:rPr lang="ja-JP" altLang="en-US" sz="1100" dirty="0">
                <a:latin typeface="Agrandir" panose="00000500000000000000" pitchFamily="2" charset="0"/>
              </a:rPr>
              <a:t>気軽に声をかけることができます。</a:t>
            </a:r>
          </a:p>
          <a:p>
            <a:pPr>
              <a:lnSpc>
                <a:spcPts val="1450"/>
              </a:lnSpc>
            </a:pPr>
            <a:endParaRPr lang="ja-JP" altLang="en-US" sz="1100" dirty="0">
              <a:latin typeface="Agrandir" panose="00000500000000000000" pitchFamily="2" charset="0"/>
            </a:endParaRPr>
          </a:p>
          <a:p>
            <a:pPr>
              <a:lnSpc>
                <a:spcPts val="1450"/>
              </a:lnSpc>
            </a:pPr>
            <a:r>
              <a:rPr lang="ja-JP" altLang="en-US" sz="1100" dirty="0">
                <a:latin typeface="Agrandir" panose="00000500000000000000" pitchFamily="2" charset="0"/>
              </a:rPr>
              <a:t>事態が低迷したとき、より良い方法を探ります。</a:t>
            </a:r>
          </a:p>
          <a:p>
            <a:pPr>
              <a:lnSpc>
                <a:spcPts val="1450"/>
              </a:lnSpc>
            </a:pPr>
            <a:endParaRPr lang="ja-JP" altLang="en-US" sz="1100" dirty="0">
              <a:latin typeface="Agrandir" panose="00000500000000000000" pitchFamily="2" charset="0"/>
            </a:endParaRPr>
          </a:p>
          <a:p>
            <a:pPr>
              <a:lnSpc>
                <a:spcPts val="1450"/>
              </a:lnSpc>
            </a:pPr>
            <a:r>
              <a:rPr lang="ja-JP" altLang="en-US" sz="1100" dirty="0">
                <a:latin typeface="Agrandir" panose="00000500000000000000" pitchFamily="2" charset="0"/>
              </a:rPr>
              <a:t>最も重要なインパクトを優先し、一番近いルートを取ります。</a:t>
            </a:r>
          </a:p>
          <a:p>
            <a:pPr>
              <a:lnSpc>
                <a:spcPts val="1450"/>
              </a:lnSpc>
            </a:pPr>
            <a:endParaRPr lang="en-US" sz="1100" dirty="0">
              <a:latin typeface="Agrandir" pitchFamily="2" charset="77"/>
            </a:endParaRPr>
          </a:p>
          <a:p>
            <a:pPr>
              <a:lnSpc>
                <a:spcPts val="1450"/>
              </a:lnSpc>
            </a:pPr>
            <a:r>
              <a:rPr lang="ja-JP" altLang="en-US" sz="900" dirty="0">
                <a:solidFill>
                  <a:srgbClr val="FF610F"/>
                </a:solidFill>
                <a:latin typeface="Agrandir Medium" pitchFamily="2" charset="77"/>
              </a:rPr>
              <a:t>行動</a:t>
            </a:r>
            <a:r>
              <a:rPr lang="en-US" sz="900" dirty="0">
                <a:solidFill>
                  <a:srgbClr val="FF610F"/>
                </a:solidFill>
                <a:latin typeface="Agrandir Medium" pitchFamily="2" charset="77"/>
              </a:rPr>
              <a:t>:</a:t>
            </a:r>
            <a:endParaRPr lang="en-US" sz="900" dirty="0">
              <a:latin typeface="Agrandir" pitchFamily="2" charset="77"/>
            </a:endParaRPr>
          </a:p>
          <a:p>
            <a:pPr marL="285750" indent="-285750">
              <a:lnSpc>
                <a:spcPts val="500"/>
              </a:lnSpc>
              <a:buFont typeface="Arial" panose="020B0604020202020204" pitchFamily="34" charset="0"/>
              <a:buChar char="•"/>
            </a:pPr>
            <a:endParaRPr lang="en-US" sz="900" dirty="0">
              <a:solidFill>
                <a:schemeClr val="tx1">
                  <a:lumMod val="65000"/>
                  <a:lumOff val="35000"/>
                </a:schemeClr>
              </a:solidFill>
              <a:latin typeface="Agrandir" pitchFamily="2" charset="77"/>
            </a:endParaRP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誠実に思いやりをもって話し、正しい結果を迅速に導き出します。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関係者のニーズに沿った明確でシンプル、かつ透明性のあるコミュニケーションと対話ができるようにします。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可能な限り複雑さを軽減し、障壁を取り除きます。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適切な人材を適切な方法で関与させます。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可能な限り迅速に行動し、必要に応じて意見を求め、自分の決定を裏付ける経験やデータを備えています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最も大切なことに「イエス」と言えるよう、あることには「ノー」と言います。</a:t>
            </a:r>
          </a:p>
          <a:p>
            <a:endParaRPr lang="en-US" sz="1100" dirty="0"/>
          </a:p>
        </p:txBody>
      </p:sp>
      <p:cxnSp>
        <p:nvCxnSpPr>
          <p:cNvPr id="9" name="Straight Connector 8">
            <a:extLst>
              <a:ext uri="{FF2B5EF4-FFF2-40B4-BE49-F238E27FC236}">
                <a16:creationId xmlns:a16="http://schemas.microsoft.com/office/drawing/2014/main" id="{BD82A413-3AFC-1B5C-9AC0-C8DF661D1D7A}"/>
              </a:ext>
            </a:extLst>
          </p:cNvPr>
          <p:cNvCxnSpPr>
            <a:cxnSpLocks/>
          </p:cNvCxnSpPr>
          <p:nvPr/>
        </p:nvCxnSpPr>
        <p:spPr>
          <a:xfrm>
            <a:off x="403441" y="2727370"/>
            <a:ext cx="1997592" cy="0"/>
          </a:xfrm>
          <a:prstGeom prst="line">
            <a:avLst/>
          </a:prstGeom>
          <a:ln w="127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51211D-09D5-B281-0567-E41072A64842}"/>
              </a:ext>
            </a:extLst>
          </p:cNvPr>
          <p:cNvSpPr txBox="1"/>
          <p:nvPr/>
        </p:nvSpPr>
        <p:spPr>
          <a:xfrm>
            <a:off x="2645444" y="1039877"/>
            <a:ext cx="2122984" cy="4681603"/>
          </a:xfrm>
          <a:prstGeom prst="rect">
            <a:avLst/>
          </a:prstGeom>
          <a:noFill/>
        </p:spPr>
        <p:txBody>
          <a:bodyPr wrap="square" rtlCol="0">
            <a:spAutoFit/>
          </a:bodyPr>
          <a:lstStyle/>
          <a:p>
            <a:pPr>
              <a:lnSpc>
                <a:spcPts val="1200"/>
              </a:lnSpc>
            </a:pPr>
            <a:r>
              <a:rPr lang="en-US" altLang="ja-JP" sz="1100" dirty="0">
                <a:latin typeface="MS PGothic" panose="020B0600070205080204" pitchFamily="34" charset="-128"/>
                <a:ea typeface="MS PGothic" panose="020B0600070205080204" pitchFamily="34" charset="-128"/>
              </a:rPr>
              <a:t>PMI</a:t>
            </a:r>
            <a:r>
              <a:rPr lang="ja-JP" altLang="en-US" sz="1100" dirty="0">
                <a:latin typeface="Agrandir" panose="00000500000000000000" pitchFamily="2" charset="0"/>
              </a:rPr>
              <a:t>コミュニティに最大のインパクトを与える、最高品質の仕事基準を設定します。</a:t>
            </a:r>
          </a:p>
          <a:p>
            <a:pPr>
              <a:lnSpc>
                <a:spcPts val="1200"/>
              </a:lnSpc>
            </a:pPr>
            <a:endParaRPr lang="ja-JP" altLang="en-US" sz="1100" dirty="0">
              <a:latin typeface="Agrandir" panose="00000500000000000000" pitchFamily="2" charset="0"/>
            </a:endParaRPr>
          </a:p>
          <a:p>
            <a:pPr>
              <a:lnSpc>
                <a:spcPts val="1200"/>
              </a:lnSpc>
            </a:pPr>
            <a:r>
              <a:rPr lang="ja-JP" altLang="en-US" sz="1100" dirty="0">
                <a:latin typeface="Agrandir" panose="00000500000000000000" pitchFamily="2" charset="0"/>
              </a:rPr>
              <a:t>長期的な視点で考え、短期間に行動することで道を切り開きます。</a:t>
            </a:r>
          </a:p>
          <a:p>
            <a:pPr>
              <a:lnSpc>
                <a:spcPts val="1200"/>
              </a:lnSpc>
            </a:pPr>
            <a:endParaRPr lang="ja-JP" altLang="en-US" sz="1100" dirty="0">
              <a:latin typeface="Agrandir" panose="00000500000000000000" pitchFamily="2" charset="0"/>
            </a:endParaRPr>
          </a:p>
          <a:p>
            <a:pPr>
              <a:lnSpc>
                <a:spcPts val="1200"/>
              </a:lnSpc>
            </a:pPr>
            <a:r>
              <a:rPr lang="ja-JP" altLang="en-US" sz="1100" dirty="0">
                <a:latin typeface="Agrandir" panose="00000500000000000000" pitchFamily="2" charset="0"/>
              </a:rPr>
              <a:t>すべての行動に意義があることを認識し、恐れることなく自分の行動に責任を持ちます。</a:t>
            </a:r>
          </a:p>
          <a:p>
            <a:pPr>
              <a:lnSpc>
                <a:spcPts val="1450"/>
              </a:lnSpc>
            </a:pPr>
            <a:endParaRPr lang="en-US" sz="1400" dirty="0">
              <a:latin typeface="Agrandir" pitchFamily="2" charset="77"/>
            </a:endParaRPr>
          </a:p>
          <a:p>
            <a:pPr>
              <a:lnSpc>
                <a:spcPts val="1450"/>
              </a:lnSpc>
            </a:pPr>
            <a:r>
              <a:rPr lang="ja-JP" altLang="en-US" sz="900" dirty="0">
                <a:solidFill>
                  <a:srgbClr val="4F17A8"/>
                </a:solidFill>
                <a:latin typeface="Agrandir Medium" pitchFamily="2" charset="77"/>
              </a:rPr>
              <a:t>行動</a:t>
            </a:r>
            <a:r>
              <a:rPr lang="en-US" sz="900" dirty="0">
                <a:solidFill>
                  <a:srgbClr val="4F17A8"/>
                </a:solidFill>
                <a:latin typeface="Agrandir Medium" pitchFamily="2" charset="77"/>
              </a:rPr>
              <a:t>:</a:t>
            </a:r>
            <a:endParaRPr lang="en-US" sz="1400" dirty="0">
              <a:latin typeface="Agrandir" pitchFamily="2" charset="77"/>
            </a:endParaRPr>
          </a:p>
          <a:p>
            <a:pPr marL="285750" indent="-285750">
              <a:lnSpc>
                <a:spcPts val="500"/>
              </a:lnSpc>
              <a:buFont typeface="Arial" panose="020B0604020202020204" pitchFamily="34" charset="0"/>
              <a:buChar char="•"/>
            </a:pPr>
            <a:endParaRPr lang="en-US" sz="800" dirty="0">
              <a:solidFill>
                <a:schemeClr val="tx1">
                  <a:lumMod val="65000"/>
                  <a:lumOff val="35000"/>
                </a:schemeClr>
              </a:solidFill>
              <a:latin typeface="Agrandir" pitchFamily="2" charset="77"/>
            </a:endParaRP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一貫して優れた経験と仕事を実現させ、より良い方法を常に追求します。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業界トレンドを常に把握し、その洞察をもとに、より質の高い仕事を目指します。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長期的な影響を考慮しながら迅速かつ持続的に行動しつつ、リスクは正しく取っていきます。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自己を認識し、定期的にフィードバックを求め、それを自己の成長の道しるべとして歓迎します。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行動志向であると共に、結果に責任を持ちます。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倫理的かつ誠実に行動し、常に約束を守り、他者が同様に行動すると信頼します。</a:t>
            </a:r>
          </a:p>
        </p:txBody>
      </p:sp>
      <p:cxnSp>
        <p:nvCxnSpPr>
          <p:cNvPr id="12" name="Straight Connector 11">
            <a:extLst>
              <a:ext uri="{FF2B5EF4-FFF2-40B4-BE49-F238E27FC236}">
                <a16:creationId xmlns:a16="http://schemas.microsoft.com/office/drawing/2014/main" id="{C84CDD64-9DB2-248E-756C-11F4B4640C60}"/>
              </a:ext>
            </a:extLst>
          </p:cNvPr>
          <p:cNvCxnSpPr>
            <a:cxnSpLocks/>
          </p:cNvCxnSpPr>
          <p:nvPr/>
        </p:nvCxnSpPr>
        <p:spPr>
          <a:xfrm>
            <a:off x="2724220" y="2727370"/>
            <a:ext cx="1997592" cy="0"/>
          </a:xfrm>
          <a:prstGeom prst="line">
            <a:avLst/>
          </a:prstGeom>
          <a:ln w="12700">
            <a:solidFill>
              <a:srgbClr val="C4B2E3"/>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433F596-053E-E840-5387-C0198ECDAF7E}"/>
              </a:ext>
            </a:extLst>
          </p:cNvPr>
          <p:cNvSpPr txBox="1"/>
          <p:nvPr/>
        </p:nvSpPr>
        <p:spPr>
          <a:xfrm>
            <a:off x="4983007" y="1039877"/>
            <a:ext cx="2174063" cy="4822667"/>
          </a:xfrm>
          <a:prstGeom prst="rect">
            <a:avLst/>
          </a:prstGeom>
          <a:noFill/>
        </p:spPr>
        <p:txBody>
          <a:bodyPr wrap="square" rtlCol="0">
            <a:spAutoFit/>
          </a:bodyPr>
          <a:lstStyle/>
          <a:p>
            <a:pPr>
              <a:lnSpc>
                <a:spcPts val="1250"/>
              </a:lnSpc>
            </a:pPr>
            <a:r>
              <a:rPr lang="ja-JP" altLang="en-US" sz="1100" dirty="0">
                <a:latin typeface="Agrandir" panose="00000500000000000000" pitchFamily="2" charset="0"/>
              </a:rPr>
              <a:t>すべての人に真の一体感を提供します。なぜなら、多様性こそが私たちをより強くしてくれるからです。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人間性を持って行動し、他者のニーズに配慮し、共感し、尊重します。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相手の前向きな意図を前提とし、批判することなく、理解しようと努めます。</a:t>
            </a:r>
          </a:p>
          <a:p>
            <a:pPr>
              <a:lnSpc>
                <a:spcPts val="1450"/>
              </a:lnSpc>
            </a:pPr>
            <a:endParaRPr lang="en-US" sz="1400" dirty="0">
              <a:latin typeface="Agrandir" pitchFamily="2" charset="77"/>
            </a:endParaRPr>
          </a:p>
          <a:p>
            <a:pPr>
              <a:lnSpc>
                <a:spcPts val="1450"/>
              </a:lnSpc>
            </a:pPr>
            <a:r>
              <a:rPr lang="ja-JP" altLang="en-US" sz="900" dirty="0">
                <a:solidFill>
                  <a:srgbClr val="05BFE0"/>
                </a:solidFill>
                <a:latin typeface="Agrandir Medium" pitchFamily="2" charset="77"/>
              </a:rPr>
              <a:t>行動</a:t>
            </a:r>
            <a:r>
              <a:rPr lang="en-US" sz="900" dirty="0">
                <a:solidFill>
                  <a:srgbClr val="05BFE0"/>
                </a:solidFill>
                <a:latin typeface="Agrandir Medium" pitchFamily="2" charset="77"/>
              </a:rPr>
              <a:t>:</a:t>
            </a:r>
            <a:endParaRPr lang="en-US" sz="900" dirty="0">
              <a:latin typeface="Agrandir" pitchFamily="2" charset="77"/>
            </a:endParaRPr>
          </a:p>
          <a:p>
            <a:pPr marL="285750" indent="-285750">
              <a:lnSpc>
                <a:spcPts val="500"/>
              </a:lnSpc>
              <a:buFont typeface="Arial" panose="020B0604020202020204" pitchFamily="34" charset="0"/>
              <a:buChar char="•"/>
            </a:pPr>
            <a:endParaRPr lang="en-US" sz="800" dirty="0">
              <a:solidFill>
                <a:schemeClr val="tx1">
                  <a:lumMod val="65000"/>
                  <a:lumOff val="35000"/>
                </a:schemeClr>
              </a:solidFill>
              <a:latin typeface="Agrandir" pitchFamily="2" charset="77"/>
            </a:endParaRP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無礼や偏見、差別があった場合は、遠慮なく発言します。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安全で、協力的で、敬意のある環境を作り、全員が自分のニーズを声に出すことができ、すべての声が聞こえるようにします。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自分自身の先入観や背景を意識します。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他者のユニークな背景、ニーズ、経験、および視点を理解するのに時間をかけます。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他者に共感し、相手の長所を見抜き、協力して成功する機会を探ります。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自身の健康とメンタルヘルスを優先し、他者も同じようにできるためのゆとりを設けます。</a:t>
            </a:r>
          </a:p>
        </p:txBody>
      </p:sp>
      <p:cxnSp>
        <p:nvCxnSpPr>
          <p:cNvPr id="14" name="Straight Connector 13">
            <a:extLst>
              <a:ext uri="{FF2B5EF4-FFF2-40B4-BE49-F238E27FC236}">
                <a16:creationId xmlns:a16="http://schemas.microsoft.com/office/drawing/2014/main" id="{24F44F7D-0864-E5E4-74A9-7469216BF730}"/>
              </a:ext>
            </a:extLst>
          </p:cNvPr>
          <p:cNvCxnSpPr>
            <a:cxnSpLocks/>
          </p:cNvCxnSpPr>
          <p:nvPr/>
        </p:nvCxnSpPr>
        <p:spPr>
          <a:xfrm>
            <a:off x="5061784" y="3002940"/>
            <a:ext cx="1997592" cy="0"/>
          </a:xfrm>
          <a:prstGeom prst="line">
            <a:avLst/>
          </a:prstGeom>
          <a:ln w="127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EBEBCEF-CCC2-C5F6-406E-104E0BF3BA3E}"/>
              </a:ext>
            </a:extLst>
          </p:cNvPr>
          <p:cNvSpPr txBox="1"/>
          <p:nvPr/>
        </p:nvSpPr>
        <p:spPr>
          <a:xfrm>
            <a:off x="7341196" y="1039877"/>
            <a:ext cx="2174063" cy="4809843"/>
          </a:xfrm>
          <a:prstGeom prst="rect">
            <a:avLst/>
          </a:prstGeom>
          <a:noFill/>
        </p:spPr>
        <p:txBody>
          <a:bodyPr wrap="square" rtlCol="0">
            <a:spAutoFit/>
          </a:bodyPr>
          <a:lstStyle/>
          <a:p>
            <a:pPr>
              <a:lnSpc>
                <a:spcPts val="1250"/>
              </a:lnSpc>
            </a:pPr>
            <a:r>
              <a:rPr lang="en-US" altLang="ja-JP" sz="1100" dirty="0">
                <a:latin typeface="MS PGothic" panose="020B0600070205080204" pitchFamily="34" charset="-128"/>
                <a:ea typeface="MS PGothic" panose="020B0600070205080204" pitchFamily="34" charset="-128"/>
              </a:rPr>
              <a:t>PMI</a:t>
            </a:r>
            <a:r>
              <a:rPr lang="ja-JP" altLang="en-US" sz="1100" dirty="0">
                <a:latin typeface="Agrandir" panose="00000500000000000000" pitchFamily="2" charset="0"/>
              </a:rPr>
              <a:t>コミュニティにより良いサービスを提供する方法を常に追求しています。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課題を革新のチャンスと捉え、それに取り組みます。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きちんと成就するためには、フェイルファスト（早く失敗すること）ができると感じています。</a:t>
            </a:r>
          </a:p>
          <a:p>
            <a:pPr>
              <a:lnSpc>
                <a:spcPts val="1450"/>
              </a:lnSpc>
            </a:pPr>
            <a:endParaRPr lang="en-US" sz="1200" dirty="0">
              <a:solidFill>
                <a:srgbClr val="FF610F"/>
              </a:solidFill>
              <a:latin typeface="Agrandir Medium" pitchFamily="2" charset="77"/>
            </a:endParaRPr>
          </a:p>
          <a:p>
            <a:pPr>
              <a:lnSpc>
                <a:spcPts val="1450"/>
              </a:lnSpc>
            </a:pPr>
            <a:r>
              <a:rPr lang="ja-JP" altLang="en-US" sz="900" dirty="0">
                <a:solidFill>
                  <a:srgbClr val="8A66C4"/>
                </a:solidFill>
                <a:latin typeface="Agrandir Medium" pitchFamily="2" charset="77"/>
              </a:rPr>
              <a:t>行動</a:t>
            </a:r>
            <a:r>
              <a:rPr lang="en-US" sz="900" dirty="0">
                <a:solidFill>
                  <a:srgbClr val="8A66C4"/>
                </a:solidFill>
                <a:latin typeface="Agrandir Medium" pitchFamily="2" charset="77"/>
              </a:rPr>
              <a:t>:</a:t>
            </a:r>
            <a:endParaRPr lang="en-US" sz="900" dirty="0">
              <a:solidFill>
                <a:srgbClr val="8A66C4"/>
              </a:solidFill>
              <a:latin typeface="Agrandir" pitchFamily="2" charset="77"/>
            </a:endParaRPr>
          </a:p>
          <a:p>
            <a:pPr marL="285750" indent="-285750">
              <a:lnSpc>
                <a:spcPts val="500"/>
              </a:lnSpc>
              <a:buFont typeface="Arial" panose="020B0604020202020204" pitchFamily="34" charset="0"/>
              <a:buChar char="•"/>
            </a:pPr>
            <a:endParaRPr lang="en-US" sz="800" dirty="0">
              <a:solidFill>
                <a:schemeClr val="tx1">
                  <a:lumMod val="65000"/>
                  <a:lumOff val="35000"/>
                </a:schemeClr>
              </a:solidFill>
              <a:latin typeface="Agrandir" pitchFamily="2" charset="77"/>
            </a:endParaRP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クリティカル・ シンキングで真実を見極め、</a:t>
            </a:r>
            <a:r>
              <a:rPr lang="en-US" altLang="ja-JP" sz="850" dirty="0">
                <a:solidFill>
                  <a:schemeClr val="bg2">
                    <a:lumMod val="50000"/>
                  </a:schemeClr>
                </a:solidFill>
                <a:latin typeface="Agrandir" pitchFamily="2" charset="77"/>
              </a:rPr>
              <a:t>PMI</a:t>
            </a:r>
            <a:r>
              <a:rPr lang="ja-JP" altLang="en-US" sz="850" dirty="0">
                <a:solidFill>
                  <a:schemeClr val="bg2">
                    <a:lumMod val="50000"/>
                  </a:schemeClr>
                </a:solidFill>
                <a:latin typeface="Agrandir" pitchFamily="2" charset="77"/>
              </a:rPr>
              <a:t>コミュニティのニーズをよりよく満たすことができる解決策を提案します。</a:t>
            </a:r>
          </a:p>
          <a:p>
            <a:pPr marL="285750" indent="-285750">
              <a:lnSpc>
                <a:spcPts val="1150"/>
              </a:lnSpc>
              <a:buFont typeface="Arial" panose="020B0604020202020204" pitchFamily="34" charset="0"/>
              <a:buChar char="•"/>
            </a:pPr>
            <a:r>
              <a:rPr lang="en-US" altLang="ja-JP" sz="850" dirty="0">
                <a:solidFill>
                  <a:schemeClr val="bg2">
                    <a:lumMod val="50000"/>
                  </a:schemeClr>
                </a:solidFill>
                <a:latin typeface="Agrandir" pitchFamily="2" charset="77"/>
              </a:rPr>
              <a:t>PMI</a:t>
            </a:r>
            <a:r>
              <a:rPr lang="ja-JP" altLang="en-US" sz="850" dirty="0">
                <a:solidFill>
                  <a:schemeClr val="bg2">
                    <a:lumMod val="50000"/>
                  </a:schemeClr>
                </a:solidFill>
                <a:latin typeface="Agrandir" pitchFamily="2" charset="77"/>
              </a:rPr>
              <a:t>の枠を越えて、価値を創造し改善するための新しい方法を探ります。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自分が直面する問題に対し、率先して責任をもって解決します。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常にオープンマインドで探求心を豊かに持ち、変化の機会を受け入れます。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安心して試行ができ、改善への道しるべとして失敗を共有できる環境を整えます。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常に他の人から学び、「正しい」道は常に一つではないことを認識しています。</a:t>
            </a:r>
          </a:p>
        </p:txBody>
      </p:sp>
      <p:cxnSp>
        <p:nvCxnSpPr>
          <p:cNvPr id="16" name="Straight Connector 15">
            <a:extLst>
              <a:ext uri="{FF2B5EF4-FFF2-40B4-BE49-F238E27FC236}">
                <a16:creationId xmlns:a16="http://schemas.microsoft.com/office/drawing/2014/main" id="{DB74CB5C-16B6-1F9A-0E45-C1EF072FB52C}"/>
              </a:ext>
            </a:extLst>
          </p:cNvPr>
          <p:cNvCxnSpPr>
            <a:cxnSpLocks/>
          </p:cNvCxnSpPr>
          <p:nvPr/>
        </p:nvCxnSpPr>
        <p:spPr>
          <a:xfrm>
            <a:off x="7433724" y="2847438"/>
            <a:ext cx="1997592" cy="0"/>
          </a:xfrm>
          <a:prstGeom prst="line">
            <a:avLst/>
          </a:prstGeom>
          <a:ln w="12700">
            <a:solidFill>
              <a:srgbClr val="C4B2E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CD7581-5393-B321-A12E-15C5F819ABDB}"/>
              </a:ext>
            </a:extLst>
          </p:cNvPr>
          <p:cNvSpPr txBox="1"/>
          <p:nvPr/>
        </p:nvSpPr>
        <p:spPr>
          <a:xfrm>
            <a:off x="9685829" y="1039877"/>
            <a:ext cx="2122984" cy="5314275"/>
          </a:xfrm>
          <a:prstGeom prst="rect">
            <a:avLst/>
          </a:prstGeom>
          <a:noFill/>
        </p:spPr>
        <p:txBody>
          <a:bodyPr wrap="square" rtlCol="0">
            <a:spAutoFit/>
          </a:bodyPr>
          <a:lstStyle/>
          <a:p>
            <a:pPr>
              <a:lnSpc>
                <a:spcPts val="1250"/>
              </a:lnSpc>
            </a:pPr>
            <a:r>
              <a:rPr lang="ja-JP" altLang="en-US" sz="1100" dirty="0">
                <a:latin typeface="Agrandir" panose="00000500000000000000" pitchFamily="2" charset="0"/>
              </a:rPr>
              <a:t>ミッションに向かって共に取り組むのに役立つ、深い信頼関係を築きます。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共通の目的をもって、コミュニティとして団結し、インパクトを生み出すために前進します。</a:t>
            </a:r>
          </a:p>
          <a:p>
            <a:pPr>
              <a:lnSpc>
                <a:spcPts val="1250"/>
              </a:lnSpc>
            </a:pPr>
            <a:endParaRPr lang="ja-JP" altLang="en-US" sz="1100" dirty="0">
              <a:latin typeface="Agrandir" panose="00000500000000000000" pitchFamily="2" charset="0"/>
            </a:endParaRPr>
          </a:p>
          <a:p>
            <a:pPr>
              <a:lnSpc>
                <a:spcPts val="1250"/>
              </a:lnSpc>
            </a:pPr>
            <a:r>
              <a:rPr lang="ja-JP" altLang="en-US" sz="1100" dirty="0">
                <a:latin typeface="Agrandir" panose="00000500000000000000" pitchFamily="2" charset="0"/>
              </a:rPr>
              <a:t>グローバルな目標に沿うように行動しつつ、ローカルに実現する権限を与えられます。</a:t>
            </a:r>
          </a:p>
          <a:p>
            <a:pPr>
              <a:lnSpc>
                <a:spcPts val="1450"/>
              </a:lnSpc>
            </a:pPr>
            <a:endParaRPr lang="en-US" sz="1400" dirty="0">
              <a:latin typeface="Agrandir" pitchFamily="2" charset="77"/>
            </a:endParaRPr>
          </a:p>
          <a:p>
            <a:pPr>
              <a:lnSpc>
                <a:spcPts val="1450"/>
              </a:lnSpc>
            </a:pPr>
            <a:r>
              <a:rPr lang="ja-JP" altLang="en-US" sz="900" dirty="0">
                <a:solidFill>
                  <a:srgbClr val="0080A8"/>
                </a:solidFill>
                <a:latin typeface="Agrandir Medium" pitchFamily="2" charset="77"/>
              </a:rPr>
              <a:t>行動</a:t>
            </a:r>
            <a:r>
              <a:rPr lang="en-US" sz="900" dirty="0">
                <a:solidFill>
                  <a:srgbClr val="0080A8"/>
                </a:solidFill>
                <a:latin typeface="Agrandir Medium" pitchFamily="2" charset="77"/>
              </a:rPr>
              <a:t>:</a:t>
            </a:r>
            <a:endParaRPr lang="en-US" sz="900" dirty="0">
              <a:latin typeface="Agrandir" pitchFamily="2" charset="77"/>
            </a:endParaRPr>
          </a:p>
          <a:p>
            <a:pPr marL="285750" indent="-285750">
              <a:lnSpc>
                <a:spcPts val="500"/>
              </a:lnSpc>
              <a:buFont typeface="Arial" panose="020B0604020202020204" pitchFamily="34" charset="0"/>
              <a:buChar char="•"/>
            </a:pPr>
            <a:endParaRPr lang="en-US" sz="800" dirty="0">
              <a:solidFill>
                <a:schemeClr val="tx1">
                  <a:lumMod val="65000"/>
                  <a:lumOff val="35000"/>
                </a:schemeClr>
              </a:solidFill>
              <a:latin typeface="Agrandir" pitchFamily="2" charset="77"/>
            </a:endParaRP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単なるつながりではなく、長く続く個人的な信頼関係を築きます。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理解するために耳を傾け、解決に向けて協力する方法を探ります。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成功と学びを称賛し、皆がより速く成長し、前進できるようにします。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皆が成功してこそ自分も成功できることを認識し、周りの人をサポートします。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明確な枠組みの中で自由を与え、意味のあるエンパワーメントを提供します。</a:t>
            </a:r>
          </a:p>
          <a:p>
            <a:pPr marL="285750" indent="-285750">
              <a:lnSpc>
                <a:spcPts val="1150"/>
              </a:lnSpc>
              <a:buFont typeface="Arial" panose="020B0604020202020204" pitchFamily="34" charset="0"/>
              <a:buChar char="•"/>
            </a:pPr>
            <a:r>
              <a:rPr lang="ja-JP" altLang="en-US" sz="850" dirty="0">
                <a:solidFill>
                  <a:schemeClr val="bg2">
                    <a:lumMod val="50000"/>
                  </a:schemeClr>
                </a:solidFill>
                <a:latin typeface="Agrandir" pitchFamily="2" charset="77"/>
              </a:rPr>
              <a:t>自分の行動が</a:t>
            </a:r>
            <a:r>
              <a:rPr lang="en-US" altLang="ja-JP" sz="850" dirty="0">
                <a:solidFill>
                  <a:schemeClr val="bg2">
                    <a:lumMod val="50000"/>
                  </a:schemeClr>
                </a:solidFill>
                <a:latin typeface="Agrandir" pitchFamily="2" charset="77"/>
              </a:rPr>
              <a:t>PMI</a:t>
            </a:r>
            <a:r>
              <a:rPr lang="ja-JP" altLang="en-US" sz="850" dirty="0">
                <a:solidFill>
                  <a:schemeClr val="bg2">
                    <a:lumMod val="50000"/>
                  </a:schemeClr>
                </a:solidFill>
                <a:latin typeface="Agrandir" pitchFamily="2" charset="77"/>
              </a:rPr>
              <a:t>コミュニティのすべてのメンバーに与える影響を考慮し、ミッションの実現に向けて、全体として最善の結果を生み出すよう行動します。</a:t>
            </a:r>
          </a:p>
          <a:p>
            <a:endParaRPr lang="en-US" sz="1100" dirty="0"/>
          </a:p>
        </p:txBody>
      </p:sp>
      <p:cxnSp>
        <p:nvCxnSpPr>
          <p:cNvPr id="18" name="Straight Connector 17">
            <a:extLst>
              <a:ext uri="{FF2B5EF4-FFF2-40B4-BE49-F238E27FC236}">
                <a16:creationId xmlns:a16="http://schemas.microsoft.com/office/drawing/2014/main" id="{3373F8A0-C605-173F-6D31-C11A2F9922D3}"/>
              </a:ext>
            </a:extLst>
          </p:cNvPr>
          <p:cNvCxnSpPr>
            <a:cxnSpLocks/>
          </p:cNvCxnSpPr>
          <p:nvPr/>
        </p:nvCxnSpPr>
        <p:spPr>
          <a:xfrm>
            <a:off x="9750662" y="3002940"/>
            <a:ext cx="1997592" cy="0"/>
          </a:xfrm>
          <a:prstGeom prst="line">
            <a:avLst/>
          </a:prstGeom>
          <a:ln w="127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89BD434-F548-481E-B4A4-88B7381D7850}"/>
              </a:ext>
            </a:extLst>
          </p:cNvPr>
          <p:cNvSpPr/>
          <p:nvPr/>
        </p:nvSpPr>
        <p:spPr>
          <a:xfrm>
            <a:off x="308073" y="6289482"/>
            <a:ext cx="232616" cy="270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17DEB7-2C1E-4C5C-BBD7-43ECF834F459}"/>
              </a:ext>
            </a:extLst>
          </p:cNvPr>
          <p:cNvSpPr txBox="1"/>
          <p:nvPr/>
        </p:nvSpPr>
        <p:spPr>
          <a:xfrm>
            <a:off x="221940" y="102825"/>
            <a:ext cx="10658495" cy="523220"/>
          </a:xfrm>
          <a:prstGeom prst="rect">
            <a:avLst/>
          </a:prstGeom>
          <a:noFill/>
        </p:spPr>
        <p:txBody>
          <a:bodyPr wrap="square" rtlCol="0">
            <a:spAutoFit/>
          </a:bodyPr>
          <a:lstStyle/>
          <a:p>
            <a:r>
              <a:rPr lang="en-US" altLang="ja-JP" sz="2800" dirty="0">
                <a:latin typeface="MS PGothic" panose="020B0600070205080204" pitchFamily="34" charset="-128"/>
                <a:ea typeface="MS PGothic" panose="020B0600070205080204" pitchFamily="34" charset="-128"/>
              </a:rPr>
              <a:t>PMI</a:t>
            </a:r>
            <a:r>
              <a:rPr lang="ja-JP" altLang="en-US" sz="2800" dirty="0">
                <a:latin typeface="Agrandir Bold" panose="00000800000000000000" pitchFamily="2" charset="0"/>
              </a:rPr>
              <a:t>の文化的価値観 と行動</a:t>
            </a:r>
            <a:endParaRPr lang="en-GB" sz="2800" dirty="0">
              <a:latin typeface="Agrandir Bold" panose="00000800000000000000" pitchFamily="2" charset="0"/>
            </a:endParaRPr>
          </a:p>
        </p:txBody>
      </p:sp>
    </p:spTree>
    <p:extLst>
      <p:ext uri="{BB962C8B-B14F-4D97-AF65-F5344CB8AC3E}">
        <p14:creationId xmlns:p14="http://schemas.microsoft.com/office/powerpoint/2010/main" val="3333234275"/>
      </p:ext>
    </p:extLst>
  </p:cSld>
  <p:clrMapOvr>
    <a:masterClrMapping/>
  </p:clrMapOvr>
</p:sld>
</file>

<file path=ppt/theme/theme1.xml><?xml version="1.0" encoding="utf-8"?>
<a:theme xmlns:a="http://schemas.openxmlformats.org/drawingml/2006/main" name="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2.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0AF80151113C42B44053095780EF39" ma:contentTypeVersion="21" ma:contentTypeDescription="Create a new document." ma:contentTypeScope="" ma:versionID="2bc573ddc65e67cfb81034cea0d0a0cf">
  <xsd:schema xmlns:xsd="http://www.w3.org/2001/XMLSchema" xmlns:xs="http://www.w3.org/2001/XMLSchema" xmlns:p="http://schemas.microsoft.com/office/2006/metadata/properties" xmlns:ns2="8a129fa3-49ef-4686-a180-a3e7b6bc0237" xmlns:ns3="c5c426ff-2fdc-43b3-bb27-c83b84f1d5b0" targetNamespace="http://schemas.microsoft.com/office/2006/metadata/properties" ma:root="true" ma:fieldsID="b5a47f0097c9ce493a391c1361d9c906" ns2:_="" ns3:_="">
    <xsd:import namespace="8a129fa3-49ef-4686-a180-a3e7b6bc0237"/>
    <xsd:import namespace="c5c426ff-2fdc-43b3-bb27-c83b84f1d5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CR" minOccurs="0"/>
                <xsd:element ref="ns2:lcf76f155ced4ddcb4097134ff3c332f" minOccurs="0"/>
                <xsd:element ref="ns3:TaxCatchAll" minOccurs="0"/>
                <xsd:element ref="ns2:StakeholderGroup" minOccurs="0"/>
                <xsd:element ref="ns2:Phase" minOccurs="0"/>
                <xsd:element ref="ns2:Usedarticl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29fa3-49ef-4686-a180-a3e7b6bc02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43a74-7519-499c-947a-c2233bcc19f4" ma:termSetId="09814cd3-568e-fe90-9814-8d621ff8fb84" ma:anchorId="fba54fb3-c3e1-fe81-a776-ca4b69148c4d" ma:open="true" ma:isKeyword="false">
      <xsd:complexType>
        <xsd:sequence>
          <xsd:element ref="pc:Terms" minOccurs="0" maxOccurs="1"/>
        </xsd:sequence>
      </xsd:complexType>
    </xsd:element>
    <xsd:element name="StakeholderGroup" ma:index="24" nillable="true" ma:displayName="Stakeholder Group" ma:format="Dropdown" ma:internalName="StakeholderGroup">
      <xsd:complexType>
        <xsd:complexContent>
          <xsd:extension base="dms:MultiChoice">
            <xsd:sequence>
              <xsd:element name="Value" maxOccurs="unbounded" minOccurs="0" nillable="true">
                <xsd:simpleType>
                  <xsd:restriction base="dms:Choice">
                    <xsd:enumeration value="CAN"/>
                    <xsd:enumeration value="GC"/>
                    <xsd:enumeration value="Staff"/>
                    <xsd:enumeration value="Vol-GVL"/>
                    <xsd:enumeration value="Vol-Chapter Leader"/>
                    <xsd:enumeration value="Choice 6"/>
                  </xsd:restriction>
                </xsd:simpleType>
              </xsd:element>
            </xsd:sequence>
          </xsd:extension>
        </xsd:complexContent>
      </xsd:complexType>
    </xsd:element>
    <xsd:element name="Phase" ma:index="25" nillable="true" ma:displayName="Phase" ma:default="None" ma:format="Dropdown" ma:internalName="Phase">
      <xsd:complexType>
        <xsd:complexContent>
          <xsd:extension base="dms:MultiChoice">
            <xsd:sequence>
              <xsd:element name="Value" maxOccurs="unbounded" minOccurs="0" nillable="true">
                <xsd:simpleType>
                  <xsd:restriction base="dms:Choice">
                    <xsd:enumeration value="Unite"/>
                    <xsd:enumeration value="Energize"/>
                    <xsd:enumeration value="Embed"/>
                    <xsd:enumeration value="None"/>
                    <xsd:enumeration value="Choice 5"/>
                  </xsd:restriction>
                </xsd:simpleType>
              </xsd:element>
            </xsd:sequence>
          </xsd:extension>
        </xsd:complexContent>
      </xsd:complexType>
    </xsd:element>
    <xsd:element name="Usedarticle" ma:index="26" nillable="true" ma:displayName="Used article" ma:format="Dropdown" ma:internalName="Usedarticle">
      <xsd:simpleType>
        <xsd:restriction base="dms:Text">
          <xsd:maxLength value="255"/>
        </xsd:restrictio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c426ff-2fdc-43b3-bb27-c83b84f1d5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b62afc-0d30-46bf-8a0f-18f2f4052db1}" ma:internalName="TaxCatchAll" ma:showField="CatchAllData" ma:web="c5c426ff-2fdc-43b3-bb27-c83b84f1d5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5c426ff-2fdc-43b3-bb27-c83b84f1d5b0" xsi:nil="true"/>
    <lcf76f155ced4ddcb4097134ff3c332f xmlns="8a129fa3-49ef-4686-a180-a3e7b6bc0237">
      <Terms xmlns="http://schemas.microsoft.com/office/infopath/2007/PartnerControls"/>
    </lcf76f155ced4ddcb4097134ff3c332f>
    <Usedarticle xmlns="8a129fa3-49ef-4686-a180-a3e7b6bc0237" xsi:nil="true"/>
    <Phase xmlns="8a129fa3-49ef-4686-a180-a3e7b6bc0237">
      <Value>None</Value>
    </Phase>
    <StakeholderGroup xmlns="8a129fa3-49ef-4686-a180-a3e7b6bc02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6C75F7-3EFE-498F-891B-5E8F2AE9E2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29fa3-49ef-4686-a180-a3e7b6bc0237"/>
    <ds:schemaRef ds:uri="c5c426ff-2fdc-43b3-bb27-c83b84f1d5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1775E-FD77-4D1E-9938-F4D5A3D3C8C0}">
  <ds:schemaRefs>
    <ds:schemaRef ds:uri="http://purl.org/dc/elements/1.1/"/>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terms/"/>
    <ds:schemaRef ds:uri="http://purl.org/dc/dcmitype/"/>
    <ds:schemaRef ds:uri="http://schemas.openxmlformats.org/package/2006/metadata/core-properties"/>
    <ds:schemaRef ds:uri="8a129fa3-49ef-4686-a180-a3e7b6bc0237"/>
    <ds:schemaRef ds:uri="c5c426ff-2fdc-43b3-bb27-c83b84f1d5b0"/>
  </ds:schemaRefs>
</ds:datastoreItem>
</file>

<file path=customXml/itemProps3.xml><?xml version="1.0" encoding="utf-8"?>
<ds:datastoreItem xmlns:ds="http://schemas.openxmlformats.org/officeDocument/2006/customXml" ds:itemID="{1E4D89B0-F33E-4435-9D55-538510AC3D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PMI_ARIAL_0912_2019</Template>
  <TotalTime>523</TotalTime>
  <Words>3961</Words>
  <Application>Microsoft Macintosh PowerPoint</Application>
  <PresentationFormat>Widescreen</PresentationFormat>
  <Paragraphs>206</Paragraphs>
  <Slides>8</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vt:i4>
      </vt:variant>
    </vt:vector>
  </HeadingPairs>
  <TitlesOfParts>
    <vt:vector size="21" baseType="lpstr">
      <vt:lpstr>ＭＳ Ｐゴシック</vt:lpstr>
      <vt:lpstr>ＭＳ Ｐゴシック</vt:lpstr>
      <vt:lpstr>Agrandir</vt:lpstr>
      <vt:lpstr>Agrandir Bold</vt:lpstr>
      <vt:lpstr>Agrandir Medium</vt:lpstr>
      <vt:lpstr>Arial</vt:lpstr>
      <vt:lpstr>Calibri</vt:lpstr>
      <vt:lpstr>GT Pressura Mono Bold</vt:lpstr>
      <vt:lpstr>Open Sans</vt:lpstr>
      <vt:lpstr>Segoe UI</vt:lpstr>
      <vt:lpstr>System Font Regular</vt:lpstr>
      <vt:lpstr>Office Theme</vt:lpstr>
      <vt:lpstr>1_Office Theme</vt:lpstr>
      <vt:lpstr>PMIの文化的価値観 と行動</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Project Management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Ryan Brooks</dc:creator>
  <cp:lastModifiedBy>Ricardo Triana</cp:lastModifiedBy>
  <cp:revision>55</cp:revision>
  <cp:lastPrinted>2019-09-11T19:09:11Z</cp:lastPrinted>
  <dcterms:created xsi:type="dcterms:W3CDTF">2019-09-17T13:44:44Z</dcterms:created>
  <dcterms:modified xsi:type="dcterms:W3CDTF">2025-09-08T22:19:06Z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0x010100040AF80151113C42B44053095780EF39</vt:lpwstr>
  </property>
  <property fmtid="{D5CDD505-2E9C-101B-9397-08002B2CF9AE}" pid="3" name="MediaServiceImageTags">
    <vt:lpwstr/>
  </property>
</Properties>
</file>