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4"/>
    <p:sldMasterId id="2147483691" r:id="rId5"/>
  </p:sldMasterIdLst>
  <p:notesMasterIdLst>
    <p:notesMasterId r:id="rId14"/>
  </p:notesMasterIdLst>
  <p:sldIdLst>
    <p:sldId id="379" r:id="rId6"/>
    <p:sldId id="312" r:id="rId7"/>
    <p:sldId id="387" r:id="rId8"/>
    <p:sldId id="314" r:id="rId9"/>
    <p:sldId id="315" r:id="rId10"/>
    <p:sldId id="316" r:id="rId11"/>
    <p:sldId id="317" r:id="rId12"/>
    <p:sldId id="318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2DE6B48-D936-7E50-AEC0-A2F468CFB81D}" name="Kelly Reene" initials="KR" userId="S::Kelly.Reene@pmi.org::c7ab6f41-e454-45d3-aeb1-41bafe1ebdd0" providerId="AD"/>
  <p188:author id="{5438D481-3BDF-796F-045F-A5D7B03757AA}" name="Lauren Holloway" initials="LH" userId="S::lauren.holloway@pmi.org::15e2849d-b97c-4773-962d-c91c08186836" providerId="AD"/>
  <p188:author id="{C5D8E1BB-8D9B-A35E-D30B-C30B2F04F1F3}" name="Alex Yedid (Contractor)" initials="A(" userId="S::alex.yedid@pmi.org::c3ef8142-309e-46ce-8237-fc5dc75b8c20" providerId="AD"/>
  <p188:author id="{873968E3-026A-3EE3-B07A-3E1F57BE4D47}" name="Alex Yedid (Contractor)" initials="AY(" userId="Alex Yedid (Contractor)" providerId="None"/>
  <p188:author id="{D56D02E6-4096-2D54-717D-98B072DC1AC2}" name="Srivathsa E S" initials="SES" userId="309faf8b28334a54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B008C"/>
    <a:srgbClr val="0080A8"/>
    <a:srgbClr val="8A66C4"/>
    <a:srgbClr val="05BFE0"/>
    <a:srgbClr val="FF610F"/>
    <a:srgbClr val="C4B2E3"/>
    <a:srgbClr val="DD310B"/>
    <a:srgbClr val="D12950"/>
    <a:srgbClr val="4F17A8"/>
    <a:srgbClr val="E5DC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56C1F69-CB7C-4DD7-9995-3173BA0D878E}" v="2" dt="2023-02-28T12:26:16.13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038"/>
    <p:restoredTop sz="94652"/>
  </p:normalViewPr>
  <p:slideViewPr>
    <p:cSldViewPr snapToGrid="0">
      <p:cViewPr varScale="1">
        <p:scale>
          <a:sx n="104" d="100"/>
          <a:sy n="104" d="100"/>
        </p:scale>
        <p:origin x="96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microsoft.com/office/2018/10/relationships/authors" Target="author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elly Reene" userId="c7ab6f41-e454-45d3-aeb1-41bafe1ebdd0" providerId="ADAL" clId="{A56C1F69-CB7C-4DD7-9995-3173BA0D878E}"/>
    <pc:docChg chg="undo custSel addSld delSld modSld">
      <pc:chgData name="Kelly Reene" userId="c7ab6f41-e454-45d3-aeb1-41bafe1ebdd0" providerId="ADAL" clId="{A56C1F69-CB7C-4DD7-9995-3173BA0D878E}" dt="2023-02-28T14:05:00.141" v="271" actId="1036"/>
      <pc:docMkLst>
        <pc:docMk/>
      </pc:docMkLst>
      <pc:sldChg chg="modSp mod">
        <pc:chgData name="Kelly Reene" userId="c7ab6f41-e454-45d3-aeb1-41bafe1ebdd0" providerId="ADAL" clId="{A56C1F69-CB7C-4DD7-9995-3173BA0D878E}" dt="2023-02-28T12:19:07.369" v="15" actId="1036"/>
        <pc:sldMkLst>
          <pc:docMk/>
          <pc:sldMk cId="198535005" sldId="312"/>
        </pc:sldMkLst>
        <pc:spChg chg="mod">
          <ac:chgData name="Kelly Reene" userId="c7ab6f41-e454-45d3-aeb1-41bafe1ebdd0" providerId="ADAL" clId="{A56C1F69-CB7C-4DD7-9995-3173BA0D878E}" dt="2023-02-28T12:18:04.198" v="2" actId="554"/>
          <ac:spMkLst>
            <pc:docMk/>
            <pc:sldMk cId="198535005" sldId="312"/>
            <ac:spMk id="4" creationId="{EF905163-D8C5-1366-7185-CB87E0BB325B}"/>
          </ac:spMkLst>
        </pc:spChg>
        <pc:spChg chg="mod">
          <ac:chgData name="Kelly Reene" userId="c7ab6f41-e454-45d3-aeb1-41bafe1ebdd0" providerId="ADAL" clId="{A56C1F69-CB7C-4DD7-9995-3173BA0D878E}" dt="2023-02-28T12:19:07.369" v="15" actId="1036"/>
          <ac:spMkLst>
            <pc:docMk/>
            <pc:sldMk cId="198535005" sldId="312"/>
            <ac:spMk id="5" creationId="{70E61A37-D859-ED4F-BD0B-6E8BD2A71588}"/>
          </ac:spMkLst>
        </pc:spChg>
        <pc:spChg chg="mod">
          <ac:chgData name="Kelly Reene" userId="c7ab6f41-e454-45d3-aeb1-41bafe1ebdd0" providerId="ADAL" clId="{A56C1F69-CB7C-4DD7-9995-3173BA0D878E}" dt="2023-02-28T12:19:07.369" v="15" actId="1036"/>
          <ac:spMkLst>
            <pc:docMk/>
            <pc:sldMk cId="198535005" sldId="312"/>
            <ac:spMk id="6" creationId="{B63BC692-A3B7-283B-57B4-8ABDD8047A80}"/>
          </ac:spMkLst>
        </pc:spChg>
        <pc:spChg chg="mod">
          <ac:chgData name="Kelly Reene" userId="c7ab6f41-e454-45d3-aeb1-41bafe1ebdd0" providerId="ADAL" clId="{A56C1F69-CB7C-4DD7-9995-3173BA0D878E}" dt="2023-02-28T12:19:07.369" v="15" actId="1036"/>
          <ac:spMkLst>
            <pc:docMk/>
            <pc:sldMk cId="198535005" sldId="312"/>
            <ac:spMk id="7" creationId="{94A22931-31EA-B264-3CF5-BE10BE972CEC}"/>
          </ac:spMkLst>
        </pc:spChg>
        <pc:spChg chg="mod">
          <ac:chgData name="Kelly Reene" userId="c7ab6f41-e454-45d3-aeb1-41bafe1ebdd0" providerId="ADAL" clId="{A56C1F69-CB7C-4DD7-9995-3173BA0D878E}" dt="2023-02-28T12:19:07.369" v="15" actId="1036"/>
          <ac:spMkLst>
            <pc:docMk/>
            <pc:sldMk cId="198535005" sldId="312"/>
            <ac:spMk id="8" creationId="{21A0DE7E-2726-A56E-77A0-0307DF878595}"/>
          </ac:spMkLst>
        </pc:spChg>
        <pc:spChg chg="mod">
          <ac:chgData name="Kelly Reene" userId="c7ab6f41-e454-45d3-aeb1-41bafe1ebdd0" providerId="ADAL" clId="{A56C1F69-CB7C-4DD7-9995-3173BA0D878E}" dt="2023-02-28T12:18:04.198" v="2" actId="554"/>
          <ac:spMkLst>
            <pc:docMk/>
            <pc:sldMk cId="198535005" sldId="312"/>
            <ac:spMk id="10" creationId="{D4F528BE-00FB-1BF7-59A7-55EBD07A62D5}"/>
          </ac:spMkLst>
        </pc:spChg>
        <pc:spChg chg="mod">
          <ac:chgData name="Kelly Reene" userId="c7ab6f41-e454-45d3-aeb1-41bafe1ebdd0" providerId="ADAL" clId="{A56C1F69-CB7C-4DD7-9995-3173BA0D878E}" dt="2023-02-28T12:19:07.369" v="15" actId="1036"/>
          <ac:spMkLst>
            <pc:docMk/>
            <pc:sldMk cId="198535005" sldId="312"/>
            <ac:spMk id="11" creationId="{F29123E5-8F24-4BAF-78D7-50AC8CB9040E}"/>
          </ac:spMkLst>
        </pc:spChg>
        <pc:spChg chg="mod">
          <ac:chgData name="Kelly Reene" userId="c7ab6f41-e454-45d3-aeb1-41bafe1ebdd0" providerId="ADAL" clId="{A56C1F69-CB7C-4DD7-9995-3173BA0D878E}" dt="2023-02-28T12:18:04.198" v="2" actId="554"/>
          <ac:spMkLst>
            <pc:docMk/>
            <pc:sldMk cId="198535005" sldId="312"/>
            <ac:spMk id="12" creationId="{66E82C28-7999-209B-BB10-04576030328A}"/>
          </ac:spMkLst>
        </pc:spChg>
        <pc:spChg chg="mod">
          <ac:chgData name="Kelly Reene" userId="c7ab6f41-e454-45d3-aeb1-41bafe1ebdd0" providerId="ADAL" clId="{A56C1F69-CB7C-4DD7-9995-3173BA0D878E}" dt="2023-02-28T12:18:04.198" v="2" actId="554"/>
          <ac:spMkLst>
            <pc:docMk/>
            <pc:sldMk cId="198535005" sldId="312"/>
            <ac:spMk id="14" creationId="{6B8E0E4C-8505-7ED5-6BA8-64232EAA7F6C}"/>
          </ac:spMkLst>
        </pc:spChg>
        <pc:spChg chg="mod">
          <ac:chgData name="Kelly Reene" userId="c7ab6f41-e454-45d3-aeb1-41bafe1ebdd0" providerId="ADAL" clId="{A56C1F69-CB7C-4DD7-9995-3173BA0D878E}" dt="2023-02-28T12:18:04.198" v="2" actId="554"/>
          <ac:spMkLst>
            <pc:docMk/>
            <pc:sldMk cId="198535005" sldId="312"/>
            <ac:spMk id="15" creationId="{91A12283-B55F-2C51-529E-4FFBBC1C9EC8}"/>
          </ac:spMkLst>
        </pc:spChg>
      </pc:sldChg>
      <pc:sldChg chg="del">
        <pc:chgData name="Kelly Reene" userId="c7ab6f41-e454-45d3-aeb1-41bafe1ebdd0" providerId="ADAL" clId="{A56C1F69-CB7C-4DD7-9995-3173BA0D878E}" dt="2023-02-28T12:23:13.471" v="146" actId="47"/>
        <pc:sldMkLst>
          <pc:docMk/>
          <pc:sldMk cId="3839737114" sldId="313"/>
        </pc:sldMkLst>
      </pc:sldChg>
      <pc:sldChg chg="modSp mod">
        <pc:chgData name="Kelly Reene" userId="c7ab6f41-e454-45d3-aeb1-41bafe1ebdd0" providerId="ADAL" clId="{A56C1F69-CB7C-4DD7-9995-3173BA0D878E}" dt="2023-02-28T14:05:00.141" v="271" actId="1036"/>
        <pc:sldMkLst>
          <pc:docMk/>
          <pc:sldMk cId="4059880234" sldId="314"/>
        </pc:sldMkLst>
        <pc:spChg chg="mod">
          <ac:chgData name="Kelly Reene" userId="c7ab6f41-e454-45d3-aeb1-41bafe1ebdd0" providerId="ADAL" clId="{A56C1F69-CB7C-4DD7-9995-3173BA0D878E}" dt="2023-02-28T12:22:25.497" v="76" actId="1036"/>
          <ac:spMkLst>
            <pc:docMk/>
            <pc:sldMk cId="4059880234" sldId="314"/>
            <ac:spMk id="2" creationId="{F983BCF6-C51D-A7C7-CB3B-2D380E936D5A}"/>
          </ac:spMkLst>
        </pc:spChg>
        <pc:cxnChg chg="mod">
          <ac:chgData name="Kelly Reene" userId="c7ab6f41-e454-45d3-aeb1-41bafe1ebdd0" providerId="ADAL" clId="{A56C1F69-CB7C-4DD7-9995-3173BA0D878E}" dt="2023-02-28T14:05:00.141" v="271" actId="1036"/>
          <ac:cxnSpMkLst>
            <pc:docMk/>
            <pc:sldMk cId="4059880234" sldId="314"/>
            <ac:cxnSpMk id="3" creationId="{E08744CE-F35A-CF07-3AE1-2C22C327FCE1}"/>
          </ac:cxnSpMkLst>
        </pc:cxnChg>
      </pc:sldChg>
      <pc:sldChg chg="modSp mod">
        <pc:chgData name="Kelly Reene" userId="c7ab6f41-e454-45d3-aeb1-41bafe1ebdd0" providerId="ADAL" clId="{A56C1F69-CB7C-4DD7-9995-3173BA0D878E}" dt="2023-02-28T12:21:37.232" v="34" actId="1036"/>
        <pc:sldMkLst>
          <pc:docMk/>
          <pc:sldMk cId="1138565440" sldId="317"/>
        </pc:sldMkLst>
        <pc:cxnChg chg="mod">
          <ac:chgData name="Kelly Reene" userId="c7ab6f41-e454-45d3-aeb1-41bafe1ebdd0" providerId="ADAL" clId="{A56C1F69-CB7C-4DD7-9995-3173BA0D878E}" dt="2023-02-28T12:21:37.232" v="34" actId="1036"/>
          <ac:cxnSpMkLst>
            <pc:docMk/>
            <pc:sldMk cId="1138565440" sldId="317"/>
            <ac:cxnSpMk id="4" creationId="{96483DEB-8DEA-435C-A524-C3A52F1F9462}"/>
          </ac:cxnSpMkLst>
        </pc:cxnChg>
      </pc:sldChg>
      <pc:sldChg chg="addSp modSp mod">
        <pc:chgData name="Kelly Reene" userId="c7ab6f41-e454-45d3-aeb1-41bafe1ebdd0" providerId="ADAL" clId="{A56C1F69-CB7C-4DD7-9995-3173BA0D878E}" dt="2023-02-28T12:29:11.807" v="253" actId="179"/>
        <pc:sldMkLst>
          <pc:docMk/>
          <pc:sldMk cId="3333234275" sldId="318"/>
        </pc:sldMkLst>
        <pc:spChg chg="mod">
          <ac:chgData name="Kelly Reene" userId="c7ab6f41-e454-45d3-aeb1-41bafe1ebdd0" providerId="ADAL" clId="{A56C1F69-CB7C-4DD7-9995-3173BA0D878E}" dt="2023-02-28T12:25:16.902" v="191" actId="552"/>
          <ac:spMkLst>
            <pc:docMk/>
            <pc:sldMk cId="3333234275" sldId="318"/>
            <ac:spMk id="2" creationId="{23D830B9-3670-F097-B26E-417E0DEC5781}"/>
          </ac:spMkLst>
        </pc:spChg>
        <pc:spChg chg="mod">
          <ac:chgData name="Kelly Reene" userId="c7ab6f41-e454-45d3-aeb1-41bafe1ebdd0" providerId="ADAL" clId="{A56C1F69-CB7C-4DD7-9995-3173BA0D878E}" dt="2023-02-28T12:25:20.864" v="192" actId="552"/>
          <ac:spMkLst>
            <pc:docMk/>
            <pc:sldMk cId="3333234275" sldId="318"/>
            <ac:spMk id="4" creationId="{7443E215-00B8-DC93-9FF5-2B972E4A123E}"/>
          </ac:spMkLst>
        </pc:spChg>
        <pc:spChg chg="mod">
          <ac:chgData name="Kelly Reene" userId="c7ab6f41-e454-45d3-aeb1-41bafe1ebdd0" providerId="ADAL" clId="{A56C1F69-CB7C-4DD7-9995-3173BA0D878E}" dt="2023-02-28T12:25:24.576" v="193" actId="552"/>
          <ac:spMkLst>
            <pc:docMk/>
            <pc:sldMk cId="3333234275" sldId="318"/>
            <ac:spMk id="5" creationId="{84078118-B273-7AB6-F9B9-88D4C464CACF}"/>
          </ac:spMkLst>
        </pc:spChg>
        <pc:spChg chg="mod">
          <ac:chgData name="Kelly Reene" userId="c7ab6f41-e454-45d3-aeb1-41bafe1ebdd0" providerId="ADAL" clId="{A56C1F69-CB7C-4DD7-9995-3173BA0D878E}" dt="2023-02-28T12:25:29.037" v="194" actId="552"/>
          <ac:spMkLst>
            <pc:docMk/>
            <pc:sldMk cId="3333234275" sldId="318"/>
            <ac:spMk id="6" creationId="{F0C96DD0-4323-12F6-6D45-F312396DF4A3}"/>
          </ac:spMkLst>
        </pc:spChg>
        <pc:spChg chg="mod">
          <ac:chgData name="Kelly Reene" userId="c7ab6f41-e454-45d3-aeb1-41bafe1ebdd0" providerId="ADAL" clId="{A56C1F69-CB7C-4DD7-9995-3173BA0D878E}" dt="2023-02-28T12:25:33.559" v="195" actId="552"/>
          <ac:spMkLst>
            <pc:docMk/>
            <pc:sldMk cId="3333234275" sldId="318"/>
            <ac:spMk id="7" creationId="{0B02125B-99C9-1BA7-2389-C88AA697C2C2}"/>
          </ac:spMkLst>
        </pc:spChg>
        <pc:spChg chg="mod ord">
          <ac:chgData name="Kelly Reene" userId="c7ab6f41-e454-45d3-aeb1-41bafe1ebdd0" providerId="ADAL" clId="{A56C1F69-CB7C-4DD7-9995-3173BA0D878E}" dt="2023-02-28T12:28:55.167" v="250" actId="179"/>
          <ac:spMkLst>
            <pc:docMk/>
            <pc:sldMk cId="3333234275" sldId="318"/>
            <ac:spMk id="8" creationId="{55EE4EF9-EDD6-0F3F-9D1E-3131B4749C74}"/>
          </ac:spMkLst>
        </pc:spChg>
        <pc:spChg chg="add mod">
          <ac:chgData name="Kelly Reene" userId="c7ab6f41-e454-45d3-aeb1-41bafe1ebdd0" providerId="ADAL" clId="{A56C1F69-CB7C-4DD7-9995-3173BA0D878E}" dt="2023-02-28T12:26:16.131" v="198"/>
          <ac:spMkLst>
            <pc:docMk/>
            <pc:sldMk cId="3333234275" sldId="318"/>
            <ac:spMk id="9" creationId="{4F41D41F-66A5-2E9C-15D8-A85C127360A4}"/>
          </ac:spMkLst>
        </pc:spChg>
        <pc:spChg chg="mod">
          <ac:chgData name="Kelly Reene" userId="c7ab6f41-e454-45d3-aeb1-41bafe1ebdd0" providerId="ADAL" clId="{A56C1F69-CB7C-4DD7-9995-3173BA0D878E}" dt="2023-02-28T12:24:27.774" v="182" actId="554"/>
          <ac:spMkLst>
            <pc:docMk/>
            <pc:sldMk cId="3333234275" sldId="318"/>
            <ac:spMk id="10" creationId="{F138ECF8-34C3-CE70-F25B-97AE1E3E7CA5}"/>
          </ac:spMkLst>
        </pc:spChg>
        <pc:spChg chg="mod ord">
          <ac:chgData name="Kelly Reene" userId="c7ab6f41-e454-45d3-aeb1-41bafe1ebdd0" providerId="ADAL" clId="{A56C1F69-CB7C-4DD7-9995-3173BA0D878E}" dt="2023-02-28T12:28:44.748" v="249" actId="179"/>
          <ac:spMkLst>
            <pc:docMk/>
            <pc:sldMk cId="3333234275" sldId="318"/>
            <ac:spMk id="11" creationId="{F851211D-09D5-B281-0567-E41072A64842}"/>
          </ac:spMkLst>
        </pc:spChg>
        <pc:spChg chg="mod ord">
          <ac:chgData name="Kelly Reene" userId="c7ab6f41-e454-45d3-aeb1-41bafe1ebdd0" providerId="ADAL" clId="{A56C1F69-CB7C-4DD7-9995-3173BA0D878E}" dt="2023-02-28T12:29:01.234" v="251" actId="179"/>
          <ac:spMkLst>
            <pc:docMk/>
            <pc:sldMk cId="3333234275" sldId="318"/>
            <ac:spMk id="13" creationId="{7433F596-053E-E840-5387-C0198ECDAF7E}"/>
          </ac:spMkLst>
        </pc:spChg>
        <pc:spChg chg="mod ord">
          <ac:chgData name="Kelly Reene" userId="c7ab6f41-e454-45d3-aeb1-41bafe1ebdd0" providerId="ADAL" clId="{A56C1F69-CB7C-4DD7-9995-3173BA0D878E}" dt="2023-02-28T12:29:05.840" v="252" actId="179"/>
          <ac:spMkLst>
            <pc:docMk/>
            <pc:sldMk cId="3333234275" sldId="318"/>
            <ac:spMk id="15" creationId="{DEBEBCEF-CCC2-C5F6-406E-104E0BF3BA3E}"/>
          </ac:spMkLst>
        </pc:spChg>
        <pc:spChg chg="mod ord">
          <ac:chgData name="Kelly Reene" userId="c7ab6f41-e454-45d3-aeb1-41bafe1ebdd0" providerId="ADAL" clId="{A56C1F69-CB7C-4DD7-9995-3173BA0D878E}" dt="2023-02-28T12:29:11.807" v="253" actId="179"/>
          <ac:spMkLst>
            <pc:docMk/>
            <pc:sldMk cId="3333234275" sldId="318"/>
            <ac:spMk id="17" creationId="{ADCD7581-5393-B321-A12E-15C5F819ABDB}"/>
          </ac:spMkLst>
        </pc:spChg>
        <pc:spChg chg="mod">
          <ac:chgData name="Kelly Reene" userId="c7ab6f41-e454-45d3-aeb1-41bafe1ebdd0" providerId="ADAL" clId="{A56C1F69-CB7C-4DD7-9995-3173BA0D878E}" dt="2023-02-28T12:24:56.003" v="188" actId="14100"/>
          <ac:spMkLst>
            <pc:docMk/>
            <pc:sldMk cId="3333234275" sldId="318"/>
            <ac:spMk id="20" creationId="{F142AE96-298E-8614-B14C-7879906FDD29}"/>
          </ac:spMkLst>
        </pc:spChg>
        <pc:spChg chg="mod">
          <ac:chgData name="Kelly Reene" userId="c7ab6f41-e454-45d3-aeb1-41bafe1ebdd0" providerId="ADAL" clId="{A56C1F69-CB7C-4DD7-9995-3173BA0D878E}" dt="2023-02-28T12:24:59.758" v="189" actId="1037"/>
          <ac:spMkLst>
            <pc:docMk/>
            <pc:sldMk cId="3333234275" sldId="318"/>
            <ac:spMk id="22" creationId="{3308B413-B7F2-CD85-3E3C-BB62AC5B4A3B}"/>
          </ac:spMkLst>
        </pc:spChg>
        <pc:spChg chg="mod">
          <ac:chgData name="Kelly Reene" userId="c7ab6f41-e454-45d3-aeb1-41bafe1ebdd0" providerId="ADAL" clId="{A56C1F69-CB7C-4DD7-9995-3173BA0D878E}" dt="2023-02-28T12:27:22.240" v="237" actId="14100"/>
          <ac:spMkLst>
            <pc:docMk/>
            <pc:sldMk cId="3333234275" sldId="318"/>
            <ac:spMk id="23" creationId="{05619B9D-96E2-EEF9-9E41-486EC3817F1F}"/>
          </ac:spMkLst>
        </pc:spChg>
        <pc:spChg chg="mod">
          <ac:chgData name="Kelly Reene" userId="c7ab6f41-e454-45d3-aeb1-41bafe1ebdd0" providerId="ADAL" clId="{A56C1F69-CB7C-4DD7-9995-3173BA0D878E}" dt="2023-02-28T12:27:37.935" v="239" actId="14100"/>
          <ac:spMkLst>
            <pc:docMk/>
            <pc:sldMk cId="3333234275" sldId="318"/>
            <ac:spMk id="24" creationId="{910AFFBB-8C52-0E97-C3EB-C0549732E415}"/>
          </ac:spMkLst>
        </pc:spChg>
        <pc:spChg chg="mod">
          <ac:chgData name="Kelly Reene" userId="c7ab6f41-e454-45d3-aeb1-41bafe1ebdd0" providerId="ADAL" clId="{A56C1F69-CB7C-4DD7-9995-3173BA0D878E}" dt="2023-02-28T12:24:27.774" v="182" actId="554"/>
          <ac:spMkLst>
            <pc:docMk/>
            <pc:sldMk cId="3333234275" sldId="318"/>
            <ac:spMk id="28" creationId="{7F5F0204-1729-C900-10DD-9B08369E580E}"/>
          </ac:spMkLst>
        </pc:spChg>
        <pc:spChg chg="mod">
          <ac:chgData name="Kelly Reene" userId="c7ab6f41-e454-45d3-aeb1-41bafe1ebdd0" providerId="ADAL" clId="{A56C1F69-CB7C-4DD7-9995-3173BA0D878E}" dt="2023-02-28T12:27:32.569" v="238" actId="14100"/>
          <ac:spMkLst>
            <pc:docMk/>
            <pc:sldMk cId="3333234275" sldId="318"/>
            <ac:spMk id="29" creationId="{01ECB877-DEF0-4293-53F6-DB2EEE5B1CD9}"/>
          </ac:spMkLst>
        </pc:spChg>
        <pc:spChg chg="mod">
          <ac:chgData name="Kelly Reene" userId="c7ab6f41-e454-45d3-aeb1-41bafe1ebdd0" providerId="ADAL" clId="{A56C1F69-CB7C-4DD7-9995-3173BA0D878E}" dt="2023-02-28T12:24:27.774" v="182" actId="554"/>
          <ac:spMkLst>
            <pc:docMk/>
            <pc:sldMk cId="3333234275" sldId="318"/>
            <ac:spMk id="30" creationId="{ACD4F0C9-2A1D-DFBE-76E0-F3158A09B20D}"/>
          </ac:spMkLst>
        </pc:spChg>
        <pc:spChg chg="mod">
          <ac:chgData name="Kelly Reene" userId="c7ab6f41-e454-45d3-aeb1-41bafe1ebdd0" providerId="ADAL" clId="{A56C1F69-CB7C-4DD7-9995-3173BA0D878E}" dt="2023-02-28T12:24:27.774" v="182" actId="554"/>
          <ac:spMkLst>
            <pc:docMk/>
            <pc:sldMk cId="3333234275" sldId="318"/>
            <ac:spMk id="31" creationId="{F0E8826B-F56A-9A8D-6826-2500BA27FBBC}"/>
          </ac:spMkLst>
        </pc:spChg>
        <pc:spChg chg="mod">
          <ac:chgData name="Kelly Reene" userId="c7ab6f41-e454-45d3-aeb1-41bafe1ebdd0" providerId="ADAL" clId="{A56C1F69-CB7C-4DD7-9995-3173BA0D878E}" dt="2023-02-28T12:24:27.774" v="182" actId="554"/>
          <ac:spMkLst>
            <pc:docMk/>
            <pc:sldMk cId="3333234275" sldId="318"/>
            <ac:spMk id="32" creationId="{C82EAC74-45EF-B7C9-49FD-DCE342307676}"/>
          </ac:spMkLst>
        </pc:spChg>
        <pc:cxnChg chg="mod">
          <ac:chgData name="Kelly Reene" userId="c7ab6f41-e454-45d3-aeb1-41bafe1ebdd0" providerId="ADAL" clId="{A56C1F69-CB7C-4DD7-9995-3173BA0D878E}" dt="2023-02-28T12:28:32.397" v="248" actId="1036"/>
          <ac:cxnSpMkLst>
            <pc:docMk/>
            <pc:sldMk cId="3333234275" sldId="318"/>
            <ac:cxnSpMk id="26" creationId="{3D1164F4-77AE-C24D-0D9B-3EA3C31C0576}"/>
          </ac:cxnSpMkLst>
        </pc:cxnChg>
        <pc:cxnChg chg="mod">
          <ac:chgData name="Kelly Reene" userId="c7ab6f41-e454-45d3-aeb1-41bafe1ebdd0" providerId="ADAL" clId="{A56C1F69-CB7C-4DD7-9995-3173BA0D878E}" dt="2023-02-28T12:26:50.375" v="230" actId="1035"/>
          <ac:cxnSpMkLst>
            <pc:docMk/>
            <pc:sldMk cId="3333234275" sldId="318"/>
            <ac:cxnSpMk id="27" creationId="{03714683-4DEE-5F90-D7D9-68B6619C3FC3}"/>
          </ac:cxnSpMkLst>
        </pc:cxnChg>
        <pc:cxnChg chg="mod">
          <ac:chgData name="Kelly Reene" userId="c7ab6f41-e454-45d3-aeb1-41bafe1ebdd0" providerId="ADAL" clId="{A56C1F69-CB7C-4DD7-9995-3173BA0D878E}" dt="2023-02-28T12:26:35.486" v="214" actId="1035"/>
          <ac:cxnSpMkLst>
            <pc:docMk/>
            <pc:sldMk cId="3333234275" sldId="318"/>
            <ac:cxnSpMk id="34" creationId="{E4AF07DC-4C9C-0F35-4B44-A8FC19803013}"/>
          </ac:cxnSpMkLst>
        </pc:cxnChg>
        <pc:cxnChg chg="mod">
          <ac:chgData name="Kelly Reene" userId="c7ab6f41-e454-45d3-aeb1-41bafe1ebdd0" providerId="ADAL" clId="{A56C1F69-CB7C-4DD7-9995-3173BA0D878E}" dt="2023-02-28T12:26:57.618" v="235" actId="1036"/>
          <ac:cxnSpMkLst>
            <pc:docMk/>
            <pc:sldMk cId="3333234275" sldId="318"/>
            <ac:cxnSpMk id="35" creationId="{F887EA70-F685-8CDD-402F-17A0E2B3D5D2}"/>
          </ac:cxnSpMkLst>
        </pc:cxnChg>
      </pc:sldChg>
      <pc:sldChg chg="del">
        <pc:chgData name="Kelly Reene" userId="c7ab6f41-e454-45d3-aeb1-41bafe1ebdd0" providerId="ADAL" clId="{A56C1F69-CB7C-4DD7-9995-3173BA0D878E}" dt="2023-02-28T12:17:42.481" v="0" actId="47"/>
        <pc:sldMkLst>
          <pc:docMk/>
          <pc:sldMk cId="1015837746" sldId="378"/>
        </pc:sldMkLst>
      </pc:sldChg>
      <pc:sldChg chg="del">
        <pc:chgData name="Kelly Reene" userId="c7ab6f41-e454-45d3-aeb1-41bafe1ebdd0" providerId="ADAL" clId="{A56C1F69-CB7C-4DD7-9995-3173BA0D878E}" dt="2023-02-28T12:17:47.581" v="1" actId="47"/>
        <pc:sldMkLst>
          <pc:docMk/>
          <pc:sldMk cId="3400657066" sldId="380"/>
        </pc:sldMkLst>
      </pc:sldChg>
      <pc:sldChg chg="add del">
        <pc:chgData name="Kelly Reene" userId="c7ab6f41-e454-45d3-aeb1-41bafe1ebdd0" providerId="ADAL" clId="{A56C1F69-CB7C-4DD7-9995-3173BA0D878E}" dt="2023-02-28T12:23:16.142" v="147" actId="47"/>
        <pc:sldMkLst>
          <pc:docMk/>
          <pc:sldMk cId="1110628962" sldId="381"/>
        </pc:sldMkLst>
      </pc:sldChg>
      <pc:sldChg chg="del">
        <pc:chgData name="Kelly Reene" userId="c7ab6f41-e454-45d3-aeb1-41bafe1ebdd0" providerId="ADAL" clId="{A56C1F69-CB7C-4DD7-9995-3173BA0D878E}" dt="2023-02-28T12:20:56.854" v="30" actId="47"/>
        <pc:sldMkLst>
          <pc:docMk/>
          <pc:sldMk cId="389349908" sldId="382"/>
        </pc:sldMkLst>
      </pc:sldChg>
      <pc:sldChg chg="del">
        <pc:chgData name="Kelly Reene" userId="c7ab6f41-e454-45d3-aeb1-41bafe1ebdd0" providerId="ADAL" clId="{A56C1F69-CB7C-4DD7-9995-3173BA0D878E}" dt="2023-02-28T12:21:06.239" v="31" actId="47"/>
        <pc:sldMkLst>
          <pc:docMk/>
          <pc:sldMk cId="3444481780" sldId="383"/>
        </pc:sldMkLst>
      </pc:sldChg>
      <pc:sldChg chg="del">
        <pc:chgData name="Kelly Reene" userId="c7ab6f41-e454-45d3-aeb1-41bafe1ebdd0" providerId="ADAL" clId="{A56C1F69-CB7C-4DD7-9995-3173BA0D878E}" dt="2023-02-28T12:21:17.534" v="32" actId="47"/>
        <pc:sldMkLst>
          <pc:docMk/>
          <pc:sldMk cId="245698462" sldId="384"/>
        </pc:sldMkLst>
      </pc:sldChg>
      <pc:sldChg chg="del">
        <pc:chgData name="Kelly Reene" userId="c7ab6f41-e454-45d3-aeb1-41bafe1ebdd0" providerId="ADAL" clId="{A56C1F69-CB7C-4DD7-9995-3173BA0D878E}" dt="2023-02-28T12:21:21.633" v="33" actId="47"/>
        <pc:sldMkLst>
          <pc:docMk/>
          <pc:sldMk cId="1924503985" sldId="385"/>
        </pc:sldMkLst>
      </pc:sldChg>
      <pc:sldChg chg="del">
        <pc:chgData name="Kelly Reene" userId="c7ab6f41-e454-45d3-aeb1-41bafe1ebdd0" providerId="ADAL" clId="{A56C1F69-CB7C-4DD7-9995-3173BA0D878E}" dt="2023-02-28T12:23:21.170" v="148" actId="47"/>
        <pc:sldMkLst>
          <pc:docMk/>
          <pc:sldMk cId="906909885" sldId="386"/>
        </pc:sldMkLst>
      </pc:sldChg>
      <pc:sldChg chg="modSp add mod">
        <pc:chgData name="Kelly Reene" userId="c7ab6f41-e454-45d3-aeb1-41bafe1ebdd0" providerId="ADAL" clId="{A56C1F69-CB7C-4DD7-9995-3173BA0D878E}" dt="2023-02-28T12:23:02.478" v="145" actId="1035"/>
        <pc:sldMkLst>
          <pc:docMk/>
          <pc:sldMk cId="394269786" sldId="387"/>
        </pc:sldMkLst>
        <pc:spChg chg="mod">
          <ac:chgData name="Kelly Reene" userId="c7ab6f41-e454-45d3-aeb1-41bafe1ebdd0" providerId="ADAL" clId="{A56C1F69-CB7C-4DD7-9995-3173BA0D878E}" dt="2023-02-28T12:22:53.357" v="121" actId="1036"/>
          <ac:spMkLst>
            <pc:docMk/>
            <pc:sldMk cId="394269786" sldId="387"/>
            <ac:spMk id="4" creationId="{C93B9EFA-8451-A207-8192-29B66C591E71}"/>
          </ac:spMkLst>
        </pc:spChg>
        <pc:cxnChg chg="mod">
          <ac:chgData name="Kelly Reene" userId="c7ab6f41-e454-45d3-aeb1-41bafe1ebdd0" providerId="ADAL" clId="{A56C1F69-CB7C-4DD7-9995-3173BA0D878E}" dt="2023-02-28T12:23:02.478" v="145" actId="1035"/>
          <ac:cxnSpMkLst>
            <pc:docMk/>
            <pc:sldMk cId="394269786" sldId="387"/>
            <ac:cxnSpMk id="8" creationId="{B5537B68-53A0-2A7A-7813-B679627795D3}"/>
          </ac:cxnSpMkLst>
        </pc:cxnChg>
      </pc:sldChg>
    </pc:docChg>
  </pc:docChgLst>
  <pc:docChgLst>
    <pc:chgData name="Kelly Reene" userId="c7ab6f41-e454-45d3-aeb1-41bafe1ebdd0" providerId="ADAL" clId="{E07EC0E6-115C-448A-9581-44DD2D6F34DC}"/>
    <pc:docChg chg="undo custSel modSld">
      <pc:chgData name="Kelly Reene" userId="c7ab6f41-e454-45d3-aeb1-41bafe1ebdd0" providerId="ADAL" clId="{E07EC0E6-115C-448A-9581-44DD2D6F34DC}" dt="2023-02-24T13:36:42.982" v="619" actId="1035"/>
      <pc:docMkLst>
        <pc:docMk/>
      </pc:docMkLst>
      <pc:sldChg chg="addSp delSp modSp mod">
        <pc:chgData name="Kelly Reene" userId="c7ab6f41-e454-45d3-aeb1-41bafe1ebdd0" providerId="ADAL" clId="{E07EC0E6-115C-448A-9581-44DD2D6F34DC}" dt="2023-02-24T13:05:48.842" v="204" actId="1036"/>
        <pc:sldMkLst>
          <pc:docMk/>
          <pc:sldMk cId="198535005" sldId="312"/>
        </pc:sldMkLst>
        <pc:spChg chg="mod">
          <ac:chgData name="Kelly Reene" userId="c7ab6f41-e454-45d3-aeb1-41bafe1ebdd0" providerId="ADAL" clId="{E07EC0E6-115C-448A-9581-44DD2D6F34DC}" dt="2023-02-24T13:05:41.144" v="190" actId="1035"/>
          <ac:spMkLst>
            <pc:docMk/>
            <pc:sldMk cId="198535005" sldId="312"/>
            <ac:spMk id="2" creationId="{04D77D5C-2D04-4C48-BDE6-C04BBAD77778}"/>
          </ac:spMkLst>
        </pc:spChg>
        <pc:spChg chg="add mod">
          <ac:chgData name="Kelly Reene" userId="c7ab6f41-e454-45d3-aeb1-41bafe1ebdd0" providerId="ADAL" clId="{E07EC0E6-115C-448A-9581-44DD2D6F34DC}" dt="2023-02-24T13:05:48.842" v="204" actId="1036"/>
          <ac:spMkLst>
            <pc:docMk/>
            <pc:sldMk cId="198535005" sldId="312"/>
            <ac:spMk id="4" creationId="{EF905163-D8C5-1366-7185-CB87E0BB325B}"/>
          </ac:spMkLst>
        </pc:spChg>
        <pc:spChg chg="add mod">
          <ac:chgData name="Kelly Reene" userId="c7ab6f41-e454-45d3-aeb1-41bafe1ebdd0" providerId="ADAL" clId="{E07EC0E6-115C-448A-9581-44DD2D6F34DC}" dt="2023-02-24T13:05:48.842" v="204" actId="1036"/>
          <ac:spMkLst>
            <pc:docMk/>
            <pc:sldMk cId="198535005" sldId="312"/>
            <ac:spMk id="5" creationId="{70E61A37-D859-ED4F-BD0B-6E8BD2A71588}"/>
          </ac:spMkLst>
        </pc:spChg>
        <pc:spChg chg="add mod">
          <ac:chgData name="Kelly Reene" userId="c7ab6f41-e454-45d3-aeb1-41bafe1ebdd0" providerId="ADAL" clId="{E07EC0E6-115C-448A-9581-44DD2D6F34DC}" dt="2023-02-24T13:05:48.842" v="204" actId="1036"/>
          <ac:spMkLst>
            <pc:docMk/>
            <pc:sldMk cId="198535005" sldId="312"/>
            <ac:spMk id="6" creationId="{B63BC692-A3B7-283B-57B4-8ABDD8047A80}"/>
          </ac:spMkLst>
        </pc:spChg>
        <pc:spChg chg="add mod">
          <ac:chgData name="Kelly Reene" userId="c7ab6f41-e454-45d3-aeb1-41bafe1ebdd0" providerId="ADAL" clId="{E07EC0E6-115C-448A-9581-44DD2D6F34DC}" dt="2023-02-24T13:05:48.842" v="204" actId="1036"/>
          <ac:spMkLst>
            <pc:docMk/>
            <pc:sldMk cId="198535005" sldId="312"/>
            <ac:spMk id="7" creationId="{94A22931-31EA-B264-3CF5-BE10BE972CEC}"/>
          </ac:spMkLst>
        </pc:spChg>
        <pc:spChg chg="add mod">
          <ac:chgData name="Kelly Reene" userId="c7ab6f41-e454-45d3-aeb1-41bafe1ebdd0" providerId="ADAL" clId="{E07EC0E6-115C-448A-9581-44DD2D6F34DC}" dt="2023-02-24T13:05:48.842" v="204" actId="1036"/>
          <ac:spMkLst>
            <pc:docMk/>
            <pc:sldMk cId="198535005" sldId="312"/>
            <ac:spMk id="8" creationId="{21A0DE7E-2726-A56E-77A0-0307DF878595}"/>
          </ac:spMkLst>
        </pc:spChg>
        <pc:spChg chg="add mod">
          <ac:chgData name="Kelly Reene" userId="c7ab6f41-e454-45d3-aeb1-41bafe1ebdd0" providerId="ADAL" clId="{E07EC0E6-115C-448A-9581-44DD2D6F34DC}" dt="2023-02-24T13:05:48.842" v="204" actId="1036"/>
          <ac:spMkLst>
            <pc:docMk/>
            <pc:sldMk cId="198535005" sldId="312"/>
            <ac:spMk id="9" creationId="{A701788B-DD60-46EC-92F2-A68C6C33E69C}"/>
          </ac:spMkLst>
        </pc:spChg>
        <pc:spChg chg="add mod">
          <ac:chgData name="Kelly Reene" userId="c7ab6f41-e454-45d3-aeb1-41bafe1ebdd0" providerId="ADAL" clId="{E07EC0E6-115C-448A-9581-44DD2D6F34DC}" dt="2023-02-24T13:05:48.842" v="204" actId="1036"/>
          <ac:spMkLst>
            <pc:docMk/>
            <pc:sldMk cId="198535005" sldId="312"/>
            <ac:spMk id="10" creationId="{D4F528BE-00FB-1BF7-59A7-55EBD07A62D5}"/>
          </ac:spMkLst>
        </pc:spChg>
        <pc:spChg chg="add mod">
          <ac:chgData name="Kelly Reene" userId="c7ab6f41-e454-45d3-aeb1-41bafe1ebdd0" providerId="ADAL" clId="{E07EC0E6-115C-448A-9581-44DD2D6F34DC}" dt="2023-02-24T13:05:48.842" v="204" actId="1036"/>
          <ac:spMkLst>
            <pc:docMk/>
            <pc:sldMk cId="198535005" sldId="312"/>
            <ac:spMk id="11" creationId="{F29123E5-8F24-4BAF-78D7-50AC8CB9040E}"/>
          </ac:spMkLst>
        </pc:spChg>
        <pc:spChg chg="add mod">
          <ac:chgData name="Kelly Reene" userId="c7ab6f41-e454-45d3-aeb1-41bafe1ebdd0" providerId="ADAL" clId="{E07EC0E6-115C-448A-9581-44DD2D6F34DC}" dt="2023-02-24T13:05:48.842" v="204" actId="1036"/>
          <ac:spMkLst>
            <pc:docMk/>
            <pc:sldMk cId="198535005" sldId="312"/>
            <ac:spMk id="12" creationId="{66E82C28-7999-209B-BB10-04576030328A}"/>
          </ac:spMkLst>
        </pc:spChg>
        <pc:spChg chg="mod">
          <ac:chgData name="Kelly Reene" userId="c7ab6f41-e454-45d3-aeb1-41bafe1ebdd0" providerId="ADAL" clId="{E07EC0E6-115C-448A-9581-44DD2D6F34DC}" dt="2023-02-24T13:05:48.842" v="204" actId="1036"/>
          <ac:spMkLst>
            <pc:docMk/>
            <pc:sldMk cId="198535005" sldId="312"/>
            <ac:spMk id="13" creationId="{124C4744-F2BA-8F2E-2B15-286CAC73B297}"/>
          </ac:spMkLst>
        </pc:spChg>
        <pc:spChg chg="add mod">
          <ac:chgData name="Kelly Reene" userId="c7ab6f41-e454-45d3-aeb1-41bafe1ebdd0" providerId="ADAL" clId="{E07EC0E6-115C-448A-9581-44DD2D6F34DC}" dt="2023-02-24T13:05:48.842" v="204" actId="1036"/>
          <ac:spMkLst>
            <pc:docMk/>
            <pc:sldMk cId="198535005" sldId="312"/>
            <ac:spMk id="14" creationId="{6B8E0E4C-8505-7ED5-6BA8-64232EAA7F6C}"/>
          </ac:spMkLst>
        </pc:spChg>
        <pc:spChg chg="add mod">
          <ac:chgData name="Kelly Reene" userId="c7ab6f41-e454-45d3-aeb1-41bafe1ebdd0" providerId="ADAL" clId="{E07EC0E6-115C-448A-9581-44DD2D6F34DC}" dt="2023-02-24T13:05:48.842" v="204" actId="1036"/>
          <ac:spMkLst>
            <pc:docMk/>
            <pc:sldMk cId="198535005" sldId="312"/>
            <ac:spMk id="15" creationId="{91A12283-B55F-2C51-529E-4FFBBC1C9EC8}"/>
          </ac:spMkLst>
        </pc:spChg>
        <pc:spChg chg="mod">
          <ac:chgData name="Kelly Reene" userId="c7ab6f41-e454-45d3-aeb1-41bafe1ebdd0" providerId="ADAL" clId="{E07EC0E6-115C-448A-9581-44DD2D6F34DC}" dt="2023-02-24T13:05:48.842" v="204" actId="1036"/>
          <ac:spMkLst>
            <pc:docMk/>
            <pc:sldMk cId="198535005" sldId="312"/>
            <ac:spMk id="17" creationId="{4D039E97-A5A9-B6C2-A67D-513D29C7240C}"/>
          </ac:spMkLst>
        </pc:spChg>
        <pc:spChg chg="mod">
          <ac:chgData name="Kelly Reene" userId="c7ab6f41-e454-45d3-aeb1-41bafe1ebdd0" providerId="ADAL" clId="{E07EC0E6-115C-448A-9581-44DD2D6F34DC}" dt="2023-02-24T13:05:48.842" v="204" actId="1036"/>
          <ac:spMkLst>
            <pc:docMk/>
            <pc:sldMk cId="198535005" sldId="312"/>
            <ac:spMk id="18" creationId="{AAC9FCEA-0086-05C5-A30E-DD0FBA80567D}"/>
          </ac:spMkLst>
        </pc:spChg>
        <pc:spChg chg="mod">
          <ac:chgData name="Kelly Reene" userId="c7ab6f41-e454-45d3-aeb1-41bafe1ebdd0" providerId="ADAL" clId="{E07EC0E6-115C-448A-9581-44DD2D6F34DC}" dt="2023-02-24T13:05:48.842" v="204" actId="1036"/>
          <ac:spMkLst>
            <pc:docMk/>
            <pc:sldMk cId="198535005" sldId="312"/>
            <ac:spMk id="19" creationId="{C4BADD55-E7E4-C760-2B56-3AB5EC122AA7}"/>
          </ac:spMkLst>
        </pc:spChg>
        <pc:spChg chg="mod">
          <ac:chgData name="Kelly Reene" userId="c7ab6f41-e454-45d3-aeb1-41bafe1ebdd0" providerId="ADAL" clId="{E07EC0E6-115C-448A-9581-44DD2D6F34DC}" dt="2023-02-24T13:05:48.842" v="204" actId="1036"/>
          <ac:spMkLst>
            <pc:docMk/>
            <pc:sldMk cId="198535005" sldId="312"/>
            <ac:spMk id="21" creationId="{1E7311BC-EC6B-DEE4-EC3A-473869E98C52}"/>
          </ac:spMkLst>
        </pc:spChg>
        <pc:picChg chg="del">
          <ac:chgData name="Kelly Reene" userId="c7ab6f41-e454-45d3-aeb1-41bafe1ebdd0" providerId="ADAL" clId="{E07EC0E6-115C-448A-9581-44DD2D6F34DC}" dt="2023-02-24T13:00:02.304" v="0" actId="478"/>
          <ac:picMkLst>
            <pc:docMk/>
            <pc:sldMk cId="198535005" sldId="312"/>
            <ac:picMk id="3" creationId="{0755D8A7-6A61-34DB-47A7-9C23179F6FFD}"/>
          </ac:picMkLst>
        </pc:picChg>
      </pc:sldChg>
      <pc:sldChg chg="modSp mod">
        <pc:chgData name="Kelly Reene" userId="c7ab6f41-e454-45d3-aeb1-41bafe1ebdd0" providerId="ADAL" clId="{E07EC0E6-115C-448A-9581-44DD2D6F34DC}" dt="2023-02-24T13:06:16.850" v="229" actId="1035"/>
        <pc:sldMkLst>
          <pc:docMk/>
          <pc:sldMk cId="3839737114" sldId="313"/>
        </pc:sldMkLst>
        <pc:spChg chg="mod">
          <ac:chgData name="Kelly Reene" userId="c7ab6f41-e454-45d3-aeb1-41bafe1ebdd0" providerId="ADAL" clId="{E07EC0E6-115C-448A-9581-44DD2D6F34DC}" dt="2023-02-24T13:06:11.838" v="205" actId="20577"/>
          <ac:spMkLst>
            <pc:docMk/>
            <pc:sldMk cId="3839737114" sldId="313"/>
            <ac:spMk id="4" creationId="{C93B9EFA-8451-A207-8192-29B66C591E71}"/>
          </ac:spMkLst>
        </pc:spChg>
        <pc:cxnChg chg="mod">
          <ac:chgData name="Kelly Reene" userId="c7ab6f41-e454-45d3-aeb1-41bafe1ebdd0" providerId="ADAL" clId="{E07EC0E6-115C-448A-9581-44DD2D6F34DC}" dt="2023-02-24T13:06:16.850" v="229" actId="1035"/>
          <ac:cxnSpMkLst>
            <pc:docMk/>
            <pc:sldMk cId="3839737114" sldId="313"/>
            <ac:cxnSpMk id="8" creationId="{B5537B68-53A0-2A7A-7813-B679627795D3}"/>
          </ac:cxnSpMkLst>
        </pc:cxnChg>
      </pc:sldChg>
      <pc:sldChg chg="modSp mod">
        <pc:chgData name="Kelly Reene" userId="c7ab6f41-e454-45d3-aeb1-41bafe1ebdd0" providerId="ADAL" clId="{E07EC0E6-115C-448A-9581-44DD2D6F34DC}" dt="2023-02-24T13:06:26.854" v="250" actId="1035"/>
        <pc:sldMkLst>
          <pc:docMk/>
          <pc:sldMk cId="4059880234" sldId="314"/>
        </pc:sldMkLst>
        <pc:spChg chg="mod">
          <ac:chgData name="Kelly Reene" userId="c7ab6f41-e454-45d3-aeb1-41bafe1ebdd0" providerId="ADAL" clId="{E07EC0E6-115C-448A-9581-44DD2D6F34DC}" dt="2023-02-24T13:06:22.796" v="230" actId="20577"/>
          <ac:spMkLst>
            <pc:docMk/>
            <pc:sldMk cId="4059880234" sldId="314"/>
            <ac:spMk id="2" creationId="{F983BCF6-C51D-A7C7-CB3B-2D380E936D5A}"/>
          </ac:spMkLst>
        </pc:spChg>
        <pc:cxnChg chg="mod">
          <ac:chgData name="Kelly Reene" userId="c7ab6f41-e454-45d3-aeb1-41bafe1ebdd0" providerId="ADAL" clId="{E07EC0E6-115C-448A-9581-44DD2D6F34DC}" dt="2023-02-24T13:06:26.854" v="250" actId="1035"/>
          <ac:cxnSpMkLst>
            <pc:docMk/>
            <pc:sldMk cId="4059880234" sldId="314"/>
            <ac:cxnSpMk id="3" creationId="{E08744CE-F35A-CF07-3AE1-2C22C327FCE1}"/>
          </ac:cxnSpMkLst>
        </pc:cxnChg>
      </pc:sldChg>
      <pc:sldChg chg="modSp mod">
        <pc:chgData name="Kelly Reene" userId="c7ab6f41-e454-45d3-aeb1-41bafe1ebdd0" providerId="ADAL" clId="{E07EC0E6-115C-448A-9581-44DD2D6F34DC}" dt="2023-02-24T13:06:48.310" v="265" actId="1036"/>
        <pc:sldMkLst>
          <pc:docMk/>
          <pc:sldMk cId="2031303362" sldId="315"/>
        </pc:sldMkLst>
        <pc:cxnChg chg="mod">
          <ac:chgData name="Kelly Reene" userId="c7ab6f41-e454-45d3-aeb1-41bafe1ebdd0" providerId="ADAL" clId="{E07EC0E6-115C-448A-9581-44DD2D6F34DC}" dt="2023-02-24T13:06:48.310" v="265" actId="1036"/>
          <ac:cxnSpMkLst>
            <pc:docMk/>
            <pc:sldMk cId="2031303362" sldId="315"/>
            <ac:cxnSpMk id="4" creationId="{B05C7AAE-43BD-C9DA-39CA-7418FD8FF321}"/>
          </ac:cxnSpMkLst>
        </pc:cxnChg>
      </pc:sldChg>
      <pc:sldChg chg="modSp mod">
        <pc:chgData name="Kelly Reene" userId="c7ab6f41-e454-45d3-aeb1-41bafe1ebdd0" providerId="ADAL" clId="{E07EC0E6-115C-448A-9581-44DD2D6F34DC}" dt="2023-02-24T13:06:53.912" v="273" actId="1035"/>
        <pc:sldMkLst>
          <pc:docMk/>
          <pc:sldMk cId="1721493537" sldId="316"/>
        </pc:sldMkLst>
        <pc:cxnChg chg="mod">
          <ac:chgData name="Kelly Reene" userId="c7ab6f41-e454-45d3-aeb1-41bafe1ebdd0" providerId="ADAL" clId="{E07EC0E6-115C-448A-9581-44DD2D6F34DC}" dt="2023-02-24T13:06:53.912" v="273" actId="1035"/>
          <ac:cxnSpMkLst>
            <pc:docMk/>
            <pc:sldMk cId="1721493537" sldId="316"/>
            <ac:cxnSpMk id="3" creationId="{79A11FEC-ABFA-E4E6-F456-8DCD39E15E37}"/>
          </ac:cxnSpMkLst>
        </pc:cxnChg>
      </pc:sldChg>
      <pc:sldChg chg="modSp mod">
        <pc:chgData name="Kelly Reene" userId="c7ab6f41-e454-45d3-aeb1-41bafe1ebdd0" providerId="ADAL" clId="{E07EC0E6-115C-448A-9581-44DD2D6F34DC}" dt="2023-02-24T13:06:58.928" v="285" actId="1036"/>
        <pc:sldMkLst>
          <pc:docMk/>
          <pc:sldMk cId="1138565440" sldId="317"/>
        </pc:sldMkLst>
        <pc:cxnChg chg="mod">
          <ac:chgData name="Kelly Reene" userId="c7ab6f41-e454-45d3-aeb1-41bafe1ebdd0" providerId="ADAL" clId="{E07EC0E6-115C-448A-9581-44DD2D6F34DC}" dt="2023-02-24T13:06:58.928" v="285" actId="1036"/>
          <ac:cxnSpMkLst>
            <pc:docMk/>
            <pc:sldMk cId="1138565440" sldId="317"/>
            <ac:cxnSpMk id="4" creationId="{96483DEB-8DEA-435C-A524-C3A52F1F9462}"/>
          </ac:cxnSpMkLst>
        </pc:cxnChg>
      </pc:sldChg>
      <pc:sldChg chg="addSp delSp modSp mod">
        <pc:chgData name="Kelly Reene" userId="c7ab6f41-e454-45d3-aeb1-41bafe1ebdd0" providerId="ADAL" clId="{E07EC0E6-115C-448A-9581-44DD2D6F34DC}" dt="2023-02-24T13:36:42.982" v="619" actId="1035"/>
        <pc:sldMkLst>
          <pc:docMk/>
          <pc:sldMk cId="3333234275" sldId="318"/>
        </pc:sldMkLst>
        <pc:spChg chg="mod">
          <ac:chgData name="Kelly Reene" userId="c7ab6f41-e454-45d3-aeb1-41bafe1ebdd0" providerId="ADAL" clId="{E07EC0E6-115C-448A-9581-44DD2D6F34DC}" dt="2023-02-24T13:35:58.759" v="605" actId="1037"/>
          <ac:spMkLst>
            <pc:docMk/>
            <pc:sldMk cId="3333234275" sldId="318"/>
            <ac:spMk id="2" creationId="{23D830B9-3670-F097-B26E-417E0DEC5781}"/>
          </ac:spMkLst>
        </pc:spChg>
        <pc:spChg chg="mod">
          <ac:chgData name="Kelly Reene" userId="c7ab6f41-e454-45d3-aeb1-41bafe1ebdd0" providerId="ADAL" clId="{E07EC0E6-115C-448A-9581-44DD2D6F34DC}" dt="2023-02-24T13:35:58.759" v="605" actId="1037"/>
          <ac:spMkLst>
            <pc:docMk/>
            <pc:sldMk cId="3333234275" sldId="318"/>
            <ac:spMk id="3" creationId="{389BD434-F548-481E-B4A4-88B7381D7850}"/>
          </ac:spMkLst>
        </pc:spChg>
        <pc:spChg chg="mod">
          <ac:chgData name="Kelly Reene" userId="c7ab6f41-e454-45d3-aeb1-41bafe1ebdd0" providerId="ADAL" clId="{E07EC0E6-115C-448A-9581-44DD2D6F34DC}" dt="2023-02-24T13:35:58.759" v="605" actId="1037"/>
          <ac:spMkLst>
            <pc:docMk/>
            <pc:sldMk cId="3333234275" sldId="318"/>
            <ac:spMk id="4" creationId="{7443E215-00B8-DC93-9FF5-2B972E4A123E}"/>
          </ac:spMkLst>
        </pc:spChg>
        <pc:spChg chg="mod">
          <ac:chgData name="Kelly Reene" userId="c7ab6f41-e454-45d3-aeb1-41bafe1ebdd0" providerId="ADAL" clId="{E07EC0E6-115C-448A-9581-44DD2D6F34DC}" dt="2023-02-24T13:35:58.759" v="605" actId="1037"/>
          <ac:spMkLst>
            <pc:docMk/>
            <pc:sldMk cId="3333234275" sldId="318"/>
            <ac:spMk id="5" creationId="{84078118-B273-7AB6-F9B9-88D4C464CACF}"/>
          </ac:spMkLst>
        </pc:spChg>
        <pc:spChg chg="mod">
          <ac:chgData name="Kelly Reene" userId="c7ab6f41-e454-45d3-aeb1-41bafe1ebdd0" providerId="ADAL" clId="{E07EC0E6-115C-448A-9581-44DD2D6F34DC}" dt="2023-02-24T13:35:58.759" v="605" actId="1037"/>
          <ac:spMkLst>
            <pc:docMk/>
            <pc:sldMk cId="3333234275" sldId="318"/>
            <ac:spMk id="6" creationId="{F0C96DD0-4323-12F6-6D45-F312396DF4A3}"/>
          </ac:spMkLst>
        </pc:spChg>
        <pc:spChg chg="mod">
          <ac:chgData name="Kelly Reene" userId="c7ab6f41-e454-45d3-aeb1-41bafe1ebdd0" providerId="ADAL" clId="{E07EC0E6-115C-448A-9581-44DD2D6F34DC}" dt="2023-02-24T13:35:58.759" v="605" actId="1037"/>
          <ac:spMkLst>
            <pc:docMk/>
            <pc:sldMk cId="3333234275" sldId="318"/>
            <ac:spMk id="7" creationId="{0B02125B-99C9-1BA7-2389-C88AA697C2C2}"/>
          </ac:spMkLst>
        </pc:spChg>
        <pc:spChg chg="mod">
          <ac:chgData name="Kelly Reene" userId="c7ab6f41-e454-45d3-aeb1-41bafe1ebdd0" providerId="ADAL" clId="{E07EC0E6-115C-448A-9581-44DD2D6F34DC}" dt="2023-02-24T13:35:58.759" v="605" actId="1037"/>
          <ac:spMkLst>
            <pc:docMk/>
            <pc:sldMk cId="3333234275" sldId="318"/>
            <ac:spMk id="8" creationId="{55EE4EF9-EDD6-0F3F-9D1E-3131B4749C74}"/>
          </ac:spMkLst>
        </pc:spChg>
        <pc:spChg chg="add mod ord">
          <ac:chgData name="Kelly Reene" userId="c7ab6f41-e454-45d3-aeb1-41bafe1ebdd0" providerId="ADAL" clId="{E07EC0E6-115C-448A-9581-44DD2D6F34DC}" dt="2023-02-24T13:35:58.759" v="605" actId="1037"/>
          <ac:spMkLst>
            <pc:docMk/>
            <pc:sldMk cId="3333234275" sldId="318"/>
            <ac:spMk id="10" creationId="{F138ECF8-34C3-CE70-F25B-97AE1E3E7CA5}"/>
          </ac:spMkLst>
        </pc:spChg>
        <pc:spChg chg="mod">
          <ac:chgData name="Kelly Reene" userId="c7ab6f41-e454-45d3-aeb1-41bafe1ebdd0" providerId="ADAL" clId="{E07EC0E6-115C-448A-9581-44DD2D6F34DC}" dt="2023-02-24T13:35:58.759" v="605" actId="1037"/>
          <ac:spMkLst>
            <pc:docMk/>
            <pc:sldMk cId="3333234275" sldId="318"/>
            <ac:spMk id="11" creationId="{F851211D-09D5-B281-0567-E41072A64842}"/>
          </ac:spMkLst>
        </pc:spChg>
        <pc:spChg chg="mod">
          <ac:chgData name="Kelly Reene" userId="c7ab6f41-e454-45d3-aeb1-41bafe1ebdd0" providerId="ADAL" clId="{E07EC0E6-115C-448A-9581-44DD2D6F34DC}" dt="2023-02-24T13:35:58.759" v="605" actId="1037"/>
          <ac:spMkLst>
            <pc:docMk/>
            <pc:sldMk cId="3333234275" sldId="318"/>
            <ac:spMk id="13" creationId="{7433F596-053E-E840-5387-C0198ECDAF7E}"/>
          </ac:spMkLst>
        </pc:spChg>
        <pc:spChg chg="mod">
          <ac:chgData name="Kelly Reene" userId="c7ab6f41-e454-45d3-aeb1-41bafe1ebdd0" providerId="ADAL" clId="{E07EC0E6-115C-448A-9581-44DD2D6F34DC}" dt="2023-02-24T13:35:58.759" v="605" actId="1037"/>
          <ac:spMkLst>
            <pc:docMk/>
            <pc:sldMk cId="3333234275" sldId="318"/>
            <ac:spMk id="15" creationId="{DEBEBCEF-CCC2-C5F6-406E-104E0BF3BA3E}"/>
          </ac:spMkLst>
        </pc:spChg>
        <pc:spChg chg="mod">
          <ac:chgData name="Kelly Reene" userId="c7ab6f41-e454-45d3-aeb1-41bafe1ebdd0" providerId="ADAL" clId="{E07EC0E6-115C-448A-9581-44DD2D6F34DC}" dt="2023-02-24T13:36:07.093" v="610" actId="1037"/>
          <ac:spMkLst>
            <pc:docMk/>
            <pc:sldMk cId="3333234275" sldId="318"/>
            <ac:spMk id="17" creationId="{ADCD7581-5393-B321-A12E-15C5F819ABDB}"/>
          </ac:spMkLst>
        </pc:spChg>
        <pc:spChg chg="mod">
          <ac:chgData name="Kelly Reene" userId="c7ab6f41-e454-45d3-aeb1-41bafe1ebdd0" providerId="ADAL" clId="{E07EC0E6-115C-448A-9581-44DD2D6F34DC}" dt="2023-02-24T13:36:42.982" v="619" actId="1035"/>
          <ac:spMkLst>
            <pc:docMk/>
            <pc:sldMk cId="3333234275" sldId="318"/>
            <ac:spMk id="19" creationId="{4E17DEB7-2C1E-4C5C-BBD7-43ECF834F459}"/>
          </ac:spMkLst>
        </pc:spChg>
        <pc:spChg chg="add mod ord">
          <ac:chgData name="Kelly Reene" userId="c7ab6f41-e454-45d3-aeb1-41bafe1ebdd0" providerId="ADAL" clId="{E07EC0E6-115C-448A-9581-44DD2D6F34DC}" dt="2023-02-24T13:35:58.759" v="605" actId="1037"/>
          <ac:spMkLst>
            <pc:docMk/>
            <pc:sldMk cId="3333234275" sldId="318"/>
            <ac:spMk id="20" creationId="{F142AE96-298E-8614-B14C-7879906FDD29}"/>
          </ac:spMkLst>
        </pc:spChg>
        <pc:spChg chg="add mod ord">
          <ac:chgData name="Kelly Reene" userId="c7ab6f41-e454-45d3-aeb1-41bafe1ebdd0" providerId="ADAL" clId="{E07EC0E6-115C-448A-9581-44DD2D6F34DC}" dt="2023-02-24T13:35:58.759" v="605" actId="1037"/>
          <ac:spMkLst>
            <pc:docMk/>
            <pc:sldMk cId="3333234275" sldId="318"/>
            <ac:spMk id="22" creationId="{3308B413-B7F2-CD85-3E3C-BB62AC5B4A3B}"/>
          </ac:spMkLst>
        </pc:spChg>
        <pc:spChg chg="add mod ord">
          <ac:chgData name="Kelly Reene" userId="c7ab6f41-e454-45d3-aeb1-41bafe1ebdd0" providerId="ADAL" clId="{E07EC0E6-115C-448A-9581-44DD2D6F34DC}" dt="2023-02-24T13:35:58.759" v="605" actId="1037"/>
          <ac:spMkLst>
            <pc:docMk/>
            <pc:sldMk cId="3333234275" sldId="318"/>
            <ac:spMk id="23" creationId="{05619B9D-96E2-EEF9-9E41-486EC3817F1F}"/>
          </ac:spMkLst>
        </pc:spChg>
        <pc:spChg chg="add mod ord">
          <ac:chgData name="Kelly Reene" userId="c7ab6f41-e454-45d3-aeb1-41bafe1ebdd0" providerId="ADAL" clId="{E07EC0E6-115C-448A-9581-44DD2D6F34DC}" dt="2023-02-24T13:35:58.759" v="605" actId="1037"/>
          <ac:spMkLst>
            <pc:docMk/>
            <pc:sldMk cId="3333234275" sldId="318"/>
            <ac:spMk id="24" creationId="{910AFFBB-8C52-0E97-C3EB-C0549732E415}"/>
          </ac:spMkLst>
        </pc:spChg>
        <pc:spChg chg="add mod ord">
          <ac:chgData name="Kelly Reene" userId="c7ab6f41-e454-45d3-aeb1-41bafe1ebdd0" providerId="ADAL" clId="{E07EC0E6-115C-448A-9581-44DD2D6F34DC}" dt="2023-02-24T13:35:58.759" v="605" actId="1037"/>
          <ac:spMkLst>
            <pc:docMk/>
            <pc:sldMk cId="3333234275" sldId="318"/>
            <ac:spMk id="25" creationId="{C9353F96-59A2-9501-50E6-6AFF1A9588CE}"/>
          </ac:spMkLst>
        </pc:spChg>
        <pc:spChg chg="add mod ord">
          <ac:chgData name="Kelly Reene" userId="c7ab6f41-e454-45d3-aeb1-41bafe1ebdd0" providerId="ADAL" clId="{E07EC0E6-115C-448A-9581-44DD2D6F34DC}" dt="2023-02-24T13:35:58.759" v="605" actId="1037"/>
          <ac:spMkLst>
            <pc:docMk/>
            <pc:sldMk cId="3333234275" sldId="318"/>
            <ac:spMk id="28" creationId="{7F5F0204-1729-C900-10DD-9B08369E580E}"/>
          </ac:spMkLst>
        </pc:spChg>
        <pc:spChg chg="add mod ord">
          <ac:chgData name="Kelly Reene" userId="c7ab6f41-e454-45d3-aeb1-41bafe1ebdd0" providerId="ADAL" clId="{E07EC0E6-115C-448A-9581-44DD2D6F34DC}" dt="2023-02-24T13:35:58.759" v="605" actId="1037"/>
          <ac:spMkLst>
            <pc:docMk/>
            <pc:sldMk cId="3333234275" sldId="318"/>
            <ac:spMk id="29" creationId="{01ECB877-DEF0-4293-53F6-DB2EEE5B1CD9}"/>
          </ac:spMkLst>
        </pc:spChg>
        <pc:spChg chg="add mod ord">
          <ac:chgData name="Kelly Reene" userId="c7ab6f41-e454-45d3-aeb1-41bafe1ebdd0" providerId="ADAL" clId="{E07EC0E6-115C-448A-9581-44DD2D6F34DC}" dt="2023-02-24T13:35:58.759" v="605" actId="1037"/>
          <ac:spMkLst>
            <pc:docMk/>
            <pc:sldMk cId="3333234275" sldId="318"/>
            <ac:spMk id="30" creationId="{ACD4F0C9-2A1D-DFBE-76E0-F3158A09B20D}"/>
          </ac:spMkLst>
        </pc:spChg>
        <pc:spChg chg="add mod ord">
          <ac:chgData name="Kelly Reene" userId="c7ab6f41-e454-45d3-aeb1-41bafe1ebdd0" providerId="ADAL" clId="{E07EC0E6-115C-448A-9581-44DD2D6F34DC}" dt="2023-02-24T13:35:58.759" v="605" actId="1037"/>
          <ac:spMkLst>
            <pc:docMk/>
            <pc:sldMk cId="3333234275" sldId="318"/>
            <ac:spMk id="31" creationId="{F0E8826B-F56A-9A8D-6826-2500BA27FBBC}"/>
          </ac:spMkLst>
        </pc:spChg>
        <pc:spChg chg="add mod ord">
          <ac:chgData name="Kelly Reene" userId="c7ab6f41-e454-45d3-aeb1-41bafe1ebdd0" providerId="ADAL" clId="{E07EC0E6-115C-448A-9581-44DD2D6F34DC}" dt="2023-02-24T13:35:58.759" v="605" actId="1037"/>
          <ac:spMkLst>
            <pc:docMk/>
            <pc:sldMk cId="3333234275" sldId="318"/>
            <ac:spMk id="32" creationId="{C82EAC74-45EF-B7C9-49FD-DCE342307676}"/>
          </ac:spMkLst>
        </pc:spChg>
        <pc:picChg chg="add del">
          <ac:chgData name="Kelly Reene" userId="c7ab6f41-e454-45d3-aeb1-41bafe1ebdd0" providerId="ADAL" clId="{E07EC0E6-115C-448A-9581-44DD2D6F34DC}" dt="2023-02-24T13:07:17.499" v="289" actId="478"/>
          <ac:picMkLst>
            <pc:docMk/>
            <pc:sldMk cId="3333234275" sldId="318"/>
            <ac:picMk id="21" creationId="{9CF6796F-389B-4040-8359-E9CCFBAE7C2C}"/>
          </ac:picMkLst>
        </pc:picChg>
        <pc:cxnChg chg="del">
          <ac:chgData name="Kelly Reene" userId="c7ab6f41-e454-45d3-aeb1-41bafe1ebdd0" providerId="ADAL" clId="{E07EC0E6-115C-448A-9581-44DD2D6F34DC}" dt="2023-02-24T13:07:57.907" v="290" actId="478"/>
          <ac:cxnSpMkLst>
            <pc:docMk/>
            <pc:sldMk cId="3333234275" sldId="318"/>
            <ac:cxnSpMk id="9" creationId="{BD82A413-3AFC-1B5C-9AC0-C8DF661D1D7A}"/>
          </ac:cxnSpMkLst>
        </pc:cxnChg>
        <pc:cxnChg chg="del">
          <ac:chgData name="Kelly Reene" userId="c7ab6f41-e454-45d3-aeb1-41bafe1ebdd0" providerId="ADAL" clId="{E07EC0E6-115C-448A-9581-44DD2D6F34DC}" dt="2023-02-24T13:07:59.589" v="291" actId="478"/>
          <ac:cxnSpMkLst>
            <pc:docMk/>
            <pc:sldMk cId="3333234275" sldId="318"/>
            <ac:cxnSpMk id="12" creationId="{C84CDD64-9DB2-248E-756C-11F4B4640C60}"/>
          </ac:cxnSpMkLst>
        </pc:cxnChg>
        <pc:cxnChg chg="del">
          <ac:chgData name="Kelly Reene" userId="c7ab6f41-e454-45d3-aeb1-41bafe1ebdd0" providerId="ADAL" clId="{E07EC0E6-115C-448A-9581-44DD2D6F34DC}" dt="2023-02-24T13:08:00.561" v="292" actId="478"/>
          <ac:cxnSpMkLst>
            <pc:docMk/>
            <pc:sldMk cId="3333234275" sldId="318"/>
            <ac:cxnSpMk id="14" creationId="{24F44F7D-0864-E5E4-74A9-7469216BF730}"/>
          </ac:cxnSpMkLst>
        </pc:cxnChg>
        <pc:cxnChg chg="del">
          <ac:chgData name="Kelly Reene" userId="c7ab6f41-e454-45d3-aeb1-41bafe1ebdd0" providerId="ADAL" clId="{E07EC0E6-115C-448A-9581-44DD2D6F34DC}" dt="2023-02-24T13:08:01.610" v="293" actId="478"/>
          <ac:cxnSpMkLst>
            <pc:docMk/>
            <pc:sldMk cId="3333234275" sldId="318"/>
            <ac:cxnSpMk id="16" creationId="{DB74CB5C-16B6-1F9A-0E45-C1EF072FB52C}"/>
          </ac:cxnSpMkLst>
        </pc:cxnChg>
        <pc:cxnChg chg="del">
          <ac:chgData name="Kelly Reene" userId="c7ab6f41-e454-45d3-aeb1-41bafe1ebdd0" providerId="ADAL" clId="{E07EC0E6-115C-448A-9581-44DD2D6F34DC}" dt="2023-02-24T13:08:02.750" v="294" actId="478"/>
          <ac:cxnSpMkLst>
            <pc:docMk/>
            <pc:sldMk cId="3333234275" sldId="318"/>
            <ac:cxnSpMk id="18" creationId="{3373F8A0-C605-173F-6D31-C11A2F9922D3}"/>
          </ac:cxnSpMkLst>
        </pc:cxnChg>
        <pc:cxnChg chg="add mod ord">
          <ac:chgData name="Kelly Reene" userId="c7ab6f41-e454-45d3-aeb1-41bafe1ebdd0" providerId="ADAL" clId="{E07EC0E6-115C-448A-9581-44DD2D6F34DC}" dt="2023-02-24T13:35:58.759" v="605" actId="1037"/>
          <ac:cxnSpMkLst>
            <pc:docMk/>
            <pc:sldMk cId="3333234275" sldId="318"/>
            <ac:cxnSpMk id="26" creationId="{3D1164F4-77AE-C24D-0D9B-3EA3C31C0576}"/>
          </ac:cxnSpMkLst>
        </pc:cxnChg>
        <pc:cxnChg chg="add mod ord">
          <ac:chgData name="Kelly Reene" userId="c7ab6f41-e454-45d3-aeb1-41bafe1ebdd0" providerId="ADAL" clId="{E07EC0E6-115C-448A-9581-44DD2D6F34DC}" dt="2023-02-24T13:35:58.759" v="605" actId="1037"/>
          <ac:cxnSpMkLst>
            <pc:docMk/>
            <pc:sldMk cId="3333234275" sldId="318"/>
            <ac:cxnSpMk id="27" creationId="{03714683-4DEE-5F90-D7D9-68B6619C3FC3}"/>
          </ac:cxnSpMkLst>
        </pc:cxnChg>
        <pc:cxnChg chg="add mod ord">
          <ac:chgData name="Kelly Reene" userId="c7ab6f41-e454-45d3-aeb1-41bafe1ebdd0" providerId="ADAL" clId="{E07EC0E6-115C-448A-9581-44DD2D6F34DC}" dt="2023-02-24T13:35:58.759" v="605" actId="1037"/>
          <ac:cxnSpMkLst>
            <pc:docMk/>
            <pc:sldMk cId="3333234275" sldId="318"/>
            <ac:cxnSpMk id="33" creationId="{576814E4-E6BF-4098-8F46-23DDD76C9611}"/>
          </ac:cxnSpMkLst>
        </pc:cxnChg>
        <pc:cxnChg chg="add mod ord">
          <ac:chgData name="Kelly Reene" userId="c7ab6f41-e454-45d3-aeb1-41bafe1ebdd0" providerId="ADAL" clId="{E07EC0E6-115C-448A-9581-44DD2D6F34DC}" dt="2023-02-24T13:35:58.759" v="605" actId="1037"/>
          <ac:cxnSpMkLst>
            <pc:docMk/>
            <pc:sldMk cId="3333234275" sldId="318"/>
            <ac:cxnSpMk id="34" creationId="{E4AF07DC-4C9C-0F35-4B44-A8FC19803013}"/>
          </ac:cxnSpMkLst>
        </pc:cxnChg>
        <pc:cxnChg chg="add mod ord">
          <ac:chgData name="Kelly Reene" userId="c7ab6f41-e454-45d3-aeb1-41bafe1ebdd0" providerId="ADAL" clId="{E07EC0E6-115C-448A-9581-44DD2D6F34DC}" dt="2023-02-24T13:35:58.759" v="605" actId="1037"/>
          <ac:cxnSpMkLst>
            <pc:docMk/>
            <pc:sldMk cId="3333234275" sldId="318"/>
            <ac:cxnSpMk id="35" creationId="{F887EA70-F685-8CDD-402F-17A0E2B3D5D2}"/>
          </ac:cxnSpMkLst>
        </pc:cxnChg>
      </pc:sldChg>
    </pc:docChg>
  </pc:docChgLst>
  <pc:docChgLst>
    <pc:chgData name="Kelly Reene" userId="c7ab6f41-e454-45d3-aeb1-41bafe1ebdd0" providerId="ADAL" clId="{DE5BAB39-183E-4875-B183-F1207E9203EF}"/>
    <pc:docChg chg="">
      <pc:chgData name="Kelly Reene" userId="c7ab6f41-e454-45d3-aeb1-41bafe1ebdd0" providerId="ADAL" clId="{DE5BAB39-183E-4875-B183-F1207E9203EF}" dt="2023-02-23T13:27:12.660" v="0"/>
      <pc:docMkLst>
        <pc:docMk/>
      </pc:docMkLst>
      <pc:sldChg chg="delCm">
        <pc:chgData name="Kelly Reene" userId="c7ab6f41-e454-45d3-aeb1-41bafe1ebdd0" providerId="ADAL" clId="{DE5BAB39-183E-4875-B183-F1207E9203EF}" dt="2023-02-23T13:27:12.660" v="0"/>
        <pc:sldMkLst>
          <pc:docMk/>
          <pc:sldMk cId="198535005" sldId="312"/>
        </pc:sldMkLst>
      </pc:sldChg>
      <pc:sldChg chg="delCm">
        <pc:chgData name="Kelly Reene" userId="c7ab6f41-e454-45d3-aeb1-41bafe1ebdd0" providerId="ADAL" clId="{DE5BAB39-183E-4875-B183-F1207E9203EF}" dt="2023-02-23T13:27:12.660" v="0"/>
        <pc:sldMkLst>
          <pc:docMk/>
          <pc:sldMk cId="3839737114" sldId="313"/>
        </pc:sldMkLst>
      </pc:sldChg>
      <pc:sldChg chg="delCm">
        <pc:chgData name="Kelly Reene" userId="c7ab6f41-e454-45d3-aeb1-41bafe1ebdd0" providerId="ADAL" clId="{DE5BAB39-183E-4875-B183-F1207E9203EF}" dt="2023-02-23T13:27:12.660" v="0"/>
        <pc:sldMkLst>
          <pc:docMk/>
          <pc:sldMk cId="4059880234" sldId="314"/>
        </pc:sldMkLst>
      </pc:sldChg>
      <pc:sldChg chg="delCm">
        <pc:chgData name="Kelly Reene" userId="c7ab6f41-e454-45d3-aeb1-41bafe1ebdd0" providerId="ADAL" clId="{DE5BAB39-183E-4875-B183-F1207E9203EF}" dt="2023-02-23T13:27:12.660" v="0"/>
        <pc:sldMkLst>
          <pc:docMk/>
          <pc:sldMk cId="2031303362" sldId="315"/>
        </pc:sldMkLst>
      </pc:sldChg>
      <pc:sldChg chg="delCm">
        <pc:chgData name="Kelly Reene" userId="c7ab6f41-e454-45d3-aeb1-41bafe1ebdd0" providerId="ADAL" clId="{DE5BAB39-183E-4875-B183-F1207E9203EF}" dt="2023-02-23T13:27:12.660" v="0"/>
        <pc:sldMkLst>
          <pc:docMk/>
          <pc:sldMk cId="1721493537" sldId="316"/>
        </pc:sldMkLst>
      </pc:sldChg>
      <pc:sldChg chg="delCm">
        <pc:chgData name="Kelly Reene" userId="c7ab6f41-e454-45d3-aeb1-41bafe1ebdd0" providerId="ADAL" clId="{DE5BAB39-183E-4875-B183-F1207E9203EF}" dt="2023-02-23T13:27:12.660" v="0"/>
        <pc:sldMkLst>
          <pc:docMk/>
          <pc:sldMk cId="1138565440" sldId="317"/>
        </pc:sldMkLst>
      </pc:sldChg>
      <pc:sldChg chg="delCm">
        <pc:chgData name="Kelly Reene" userId="c7ab6f41-e454-45d3-aeb1-41bafe1ebdd0" providerId="ADAL" clId="{DE5BAB39-183E-4875-B183-F1207E9203EF}" dt="2023-02-23T13:27:12.660" v="0"/>
        <pc:sldMkLst>
          <pc:docMk/>
          <pc:sldMk cId="3333234275" sldId="318"/>
        </pc:sldMkLst>
      </pc:sldChg>
      <pc:sldChg chg="delCm">
        <pc:chgData name="Kelly Reene" userId="c7ab6f41-e454-45d3-aeb1-41bafe1ebdd0" providerId="ADAL" clId="{DE5BAB39-183E-4875-B183-F1207E9203EF}" dt="2023-02-23T13:27:12.660" v="0"/>
        <pc:sldMkLst>
          <pc:docMk/>
          <pc:sldMk cId="1015837746" sldId="378"/>
        </pc:sldMkLst>
      </pc:sldChg>
      <pc:sldChg chg="delCm">
        <pc:chgData name="Kelly Reene" userId="c7ab6f41-e454-45d3-aeb1-41bafe1ebdd0" providerId="ADAL" clId="{DE5BAB39-183E-4875-B183-F1207E9203EF}" dt="2023-02-23T13:27:12.660" v="0"/>
        <pc:sldMkLst>
          <pc:docMk/>
          <pc:sldMk cId="2064831911" sldId="379"/>
        </pc:sldMkLst>
      </pc:sldChg>
      <pc:sldChg chg="delCm">
        <pc:chgData name="Kelly Reene" userId="c7ab6f41-e454-45d3-aeb1-41bafe1ebdd0" providerId="ADAL" clId="{DE5BAB39-183E-4875-B183-F1207E9203EF}" dt="2023-02-23T13:27:12.660" v="0"/>
        <pc:sldMkLst>
          <pc:docMk/>
          <pc:sldMk cId="3400657066" sldId="380"/>
        </pc:sldMkLst>
      </pc:sldChg>
      <pc:sldChg chg="delCm">
        <pc:chgData name="Kelly Reene" userId="c7ab6f41-e454-45d3-aeb1-41bafe1ebdd0" providerId="ADAL" clId="{DE5BAB39-183E-4875-B183-F1207E9203EF}" dt="2023-02-23T13:27:12.660" v="0"/>
        <pc:sldMkLst>
          <pc:docMk/>
          <pc:sldMk cId="1110628962" sldId="381"/>
        </pc:sldMkLst>
      </pc:sldChg>
      <pc:sldChg chg="delCm">
        <pc:chgData name="Kelly Reene" userId="c7ab6f41-e454-45d3-aeb1-41bafe1ebdd0" providerId="ADAL" clId="{DE5BAB39-183E-4875-B183-F1207E9203EF}" dt="2023-02-23T13:27:12.660" v="0"/>
        <pc:sldMkLst>
          <pc:docMk/>
          <pc:sldMk cId="389349908" sldId="382"/>
        </pc:sldMkLst>
      </pc:sldChg>
      <pc:sldChg chg="delCm">
        <pc:chgData name="Kelly Reene" userId="c7ab6f41-e454-45d3-aeb1-41bafe1ebdd0" providerId="ADAL" clId="{DE5BAB39-183E-4875-B183-F1207E9203EF}" dt="2023-02-23T13:27:12.660" v="0"/>
        <pc:sldMkLst>
          <pc:docMk/>
          <pc:sldMk cId="3444481780" sldId="383"/>
        </pc:sldMkLst>
      </pc:sldChg>
      <pc:sldChg chg="delCm">
        <pc:chgData name="Kelly Reene" userId="c7ab6f41-e454-45d3-aeb1-41bafe1ebdd0" providerId="ADAL" clId="{DE5BAB39-183E-4875-B183-F1207E9203EF}" dt="2023-02-23T13:27:12.660" v="0"/>
        <pc:sldMkLst>
          <pc:docMk/>
          <pc:sldMk cId="245698462" sldId="384"/>
        </pc:sldMkLst>
      </pc:sldChg>
      <pc:sldChg chg="delCm">
        <pc:chgData name="Kelly Reene" userId="c7ab6f41-e454-45d3-aeb1-41bafe1ebdd0" providerId="ADAL" clId="{DE5BAB39-183E-4875-B183-F1207E9203EF}" dt="2023-02-23T13:27:12.660" v="0"/>
        <pc:sldMkLst>
          <pc:docMk/>
          <pc:sldMk cId="1924503985" sldId="385"/>
        </pc:sldMkLst>
      </pc:sldChg>
      <pc:sldChg chg="delCm">
        <pc:chgData name="Kelly Reene" userId="c7ab6f41-e454-45d3-aeb1-41bafe1ebdd0" providerId="ADAL" clId="{DE5BAB39-183E-4875-B183-F1207E9203EF}" dt="2023-02-23T13:27:12.660" v="0"/>
        <pc:sldMkLst>
          <pc:docMk/>
          <pc:sldMk cId="906909885" sldId="386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13987C-8BE7-934C-B1ED-966EA1B50DA6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B737FC-9382-F947-AADD-FA4FB46597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2461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B737FC-9382-F947-AADD-FA4FB465978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1845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B737FC-9382-F947-AADD-FA4FB465978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6841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B737FC-9382-F947-AADD-FA4FB465978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2666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B737FC-9382-F947-AADD-FA4FB465978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3769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B737FC-9382-F947-AADD-FA4FB465978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0594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B737FC-9382-F947-AADD-FA4FB465978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9960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B737FC-9382-F947-AADD-FA4FB465978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2204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image" Target="../media/image25.emf"/><Relationship Id="rId7" Type="http://schemas.openxmlformats.org/officeDocument/2006/relationships/image" Target="../media/image23.emf"/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8.emf"/><Relationship Id="rId5" Type="http://schemas.openxmlformats.org/officeDocument/2006/relationships/image" Target="../media/image27.emf"/><Relationship Id="rId10" Type="http://schemas.openxmlformats.org/officeDocument/2006/relationships/image" Target="../media/image22.png"/><Relationship Id="rId4" Type="http://schemas.openxmlformats.org/officeDocument/2006/relationships/image" Target="../media/image26.emf"/><Relationship Id="rId9" Type="http://schemas.openxmlformats.org/officeDocument/2006/relationships/image" Target="../media/image21.emf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13" Type="http://schemas.openxmlformats.org/officeDocument/2006/relationships/image" Target="../media/image13.emf"/><Relationship Id="rId18" Type="http://schemas.openxmlformats.org/officeDocument/2006/relationships/image" Target="../media/image18.emf"/><Relationship Id="rId3" Type="http://schemas.openxmlformats.org/officeDocument/2006/relationships/image" Target="../media/image3.emf"/><Relationship Id="rId7" Type="http://schemas.openxmlformats.org/officeDocument/2006/relationships/image" Target="../media/image7.emf"/><Relationship Id="rId12" Type="http://schemas.openxmlformats.org/officeDocument/2006/relationships/image" Target="../media/image12.emf"/><Relationship Id="rId17" Type="http://schemas.openxmlformats.org/officeDocument/2006/relationships/image" Target="../media/image17.emf"/><Relationship Id="rId2" Type="http://schemas.openxmlformats.org/officeDocument/2006/relationships/image" Target="../media/image2.emf"/><Relationship Id="rId16" Type="http://schemas.openxmlformats.org/officeDocument/2006/relationships/image" Target="../media/image16.emf"/><Relationship Id="rId20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emf"/><Relationship Id="rId11" Type="http://schemas.openxmlformats.org/officeDocument/2006/relationships/image" Target="../media/image11.emf"/><Relationship Id="rId5" Type="http://schemas.openxmlformats.org/officeDocument/2006/relationships/image" Target="../media/image5.emf"/><Relationship Id="rId15" Type="http://schemas.openxmlformats.org/officeDocument/2006/relationships/image" Target="../media/image15.emf"/><Relationship Id="rId10" Type="http://schemas.openxmlformats.org/officeDocument/2006/relationships/image" Target="../media/image10.emf"/><Relationship Id="rId19" Type="http://schemas.openxmlformats.org/officeDocument/2006/relationships/image" Target="../media/image19.emf"/><Relationship Id="rId4" Type="http://schemas.openxmlformats.org/officeDocument/2006/relationships/image" Target="../media/image4.emf"/><Relationship Id="rId9" Type="http://schemas.openxmlformats.org/officeDocument/2006/relationships/image" Target="../media/image9.emf"/><Relationship Id="rId14" Type="http://schemas.openxmlformats.org/officeDocument/2006/relationships/image" Target="../media/image14.emf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0.emf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emf"/><Relationship Id="rId3" Type="http://schemas.openxmlformats.org/officeDocument/2006/relationships/image" Target="../media/image24.emf"/><Relationship Id="rId7" Type="http://schemas.openxmlformats.org/officeDocument/2006/relationships/image" Target="../media/image23.emf"/><Relationship Id="rId2" Type="http://schemas.openxmlformats.org/officeDocument/2006/relationships/image" Target="../media/image31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7.emf"/><Relationship Id="rId11" Type="http://schemas.openxmlformats.org/officeDocument/2006/relationships/image" Target="../media/image29.png"/><Relationship Id="rId5" Type="http://schemas.openxmlformats.org/officeDocument/2006/relationships/image" Target="../media/image26.emf"/><Relationship Id="rId10" Type="http://schemas.openxmlformats.org/officeDocument/2006/relationships/image" Target="../media/image21.emf"/><Relationship Id="rId4" Type="http://schemas.openxmlformats.org/officeDocument/2006/relationships/image" Target="../media/image25.emf"/><Relationship Id="rId9" Type="http://schemas.openxmlformats.org/officeDocument/2006/relationships/image" Target="../media/image8.emf"/></Relationships>
</file>

<file path=ppt/slideLayouts/_rels/slideLayout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image" Target="../media/image24.emf"/><Relationship Id="rId7" Type="http://schemas.openxmlformats.org/officeDocument/2006/relationships/image" Target="../media/image23.emf"/><Relationship Id="rId2" Type="http://schemas.openxmlformats.org/officeDocument/2006/relationships/image" Target="../media/image31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8.emf"/><Relationship Id="rId11" Type="http://schemas.openxmlformats.org/officeDocument/2006/relationships/image" Target="../media/image20.png"/><Relationship Id="rId5" Type="http://schemas.openxmlformats.org/officeDocument/2006/relationships/image" Target="../media/image21.emf"/><Relationship Id="rId10" Type="http://schemas.openxmlformats.org/officeDocument/2006/relationships/image" Target="../media/image27.emf"/><Relationship Id="rId4" Type="http://schemas.openxmlformats.org/officeDocument/2006/relationships/image" Target="../media/image25.emf"/><Relationship Id="rId9" Type="http://schemas.openxmlformats.org/officeDocument/2006/relationships/image" Target="../media/image26.emf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13" Type="http://schemas.openxmlformats.org/officeDocument/2006/relationships/image" Target="../media/image13.emf"/><Relationship Id="rId18" Type="http://schemas.openxmlformats.org/officeDocument/2006/relationships/image" Target="../media/image18.emf"/><Relationship Id="rId3" Type="http://schemas.openxmlformats.org/officeDocument/2006/relationships/image" Target="../media/image3.emf"/><Relationship Id="rId7" Type="http://schemas.openxmlformats.org/officeDocument/2006/relationships/image" Target="../media/image7.emf"/><Relationship Id="rId12" Type="http://schemas.openxmlformats.org/officeDocument/2006/relationships/image" Target="../media/image12.emf"/><Relationship Id="rId17" Type="http://schemas.openxmlformats.org/officeDocument/2006/relationships/image" Target="../media/image17.emf"/><Relationship Id="rId2" Type="http://schemas.openxmlformats.org/officeDocument/2006/relationships/image" Target="../media/image2.emf"/><Relationship Id="rId16" Type="http://schemas.openxmlformats.org/officeDocument/2006/relationships/image" Target="../media/image16.emf"/><Relationship Id="rId20" Type="http://schemas.openxmlformats.org/officeDocument/2006/relationships/image" Target="../media/image33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emf"/><Relationship Id="rId11" Type="http://schemas.openxmlformats.org/officeDocument/2006/relationships/image" Target="../media/image11.emf"/><Relationship Id="rId5" Type="http://schemas.openxmlformats.org/officeDocument/2006/relationships/image" Target="../media/image5.emf"/><Relationship Id="rId15" Type="http://schemas.openxmlformats.org/officeDocument/2006/relationships/image" Target="../media/image15.emf"/><Relationship Id="rId10" Type="http://schemas.openxmlformats.org/officeDocument/2006/relationships/image" Target="../media/image10.emf"/><Relationship Id="rId19" Type="http://schemas.openxmlformats.org/officeDocument/2006/relationships/image" Target="../media/image19.emf"/><Relationship Id="rId4" Type="http://schemas.openxmlformats.org/officeDocument/2006/relationships/image" Target="../media/image4.emf"/><Relationship Id="rId9" Type="http://schemas.openxmlformats.org/officeDocument/2006/relationships/image" Target="../media/image9.emf"/><Relationship Id="rId14" Type="http://schemas.openxmlformats.org/officeDocument/2006/relationships/image" Target="../media/image14.emf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1.emf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emf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emf"/><Relationship Id="rId3" Type="http://schemas.openxmlformats.org/officeDocument/2006/relationships/image" Target="../media/image25.emf"/><Relationship Id="rId7" Type="http://schemas.openxmlformats.org/officeDocument/2006/relationships/image" Target="../media/image28.emf"/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7.emf"/><Relationship Id="rId5" Type="http://schemas.openxmlformats.org/officeDocument/2006/relationships/image" Target="../media/image21.emf"/><Relationship Id="rId10" Type="http://schemas.openxmlformats.org/officeDocument/2006/relationships/image" Target="../media/image35.png"/><Relationship Id="rId4" Type="http://schemas.openxmlformats.org/officeDocument/2006/relationships/image" Target="../media/image26.emf"/><Relationship Id="rId9" Type="http://schemas.openxmlformats.org/officeDocument/2006/relationships/image" Target="../media/image8.emf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6.emf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emf"/><Relationship Id="rId3" Type="http://schemas.openxmlformats.org/officeDocument/2006/relationships/image" Target="../media/image25.emf"/><Relationship Id="rId7" Type="http://schemas.openxmlformats.org/officeDocument/2006/relationships/image" Target="../media/image28.emf"/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7.emf"/><Relationship Id="rId5" Type="http://schemas.openxmlformats.org/officeDocument/2006/relationships/image" Target="../media/image21.emf"/><Relationship Id="rId10" Type="http://schemas.openxmlformats.org/officeDocument/2006/relationships/image" Target="../media/image35.png"/><Relationship Id="rId4" Type="http://schemas.openxmlformats.org/officeDocument/2006/relationships/image" Target="../media/image26.emf"/><Relationship Id="rId9" Type="http://schemas.openxmlformats.org/officeDocument/2006/relationships/image" Target="../media/image8.emf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image" Target="../media/image25.emf"/><Relationship Id="rId7" Type="http://schemas.openxmlformats.org/officeDocument/2006/relationships/image" Target="../media/image23.emf"/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8.emf"/><Relationship Id="rId5" Type="http://schemas.openxmlformats.org/officeDocument/2006/relationships/image" Target="../media/image27.emf"/><Relationship Id="rId10" Type="http://schemas.openxmlformats.org/officeDocument/2006/relationships/image" Target="../media/image35.png"/><Relationship Id="rId4" Type="http://schemas.openxmlformats.org/officeDocument/2006/relationships/image" Target="../media/image26.emf"/><Relationship Id="rId9" Type="http://schemas.openxmlformats.org/officeDocument/2006/relationships/image" Target="../media/image21.emf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emf"/><Relationship Id="rId3" Type="http://schemas.openxmlformats.org/officeDocument/2006/relationships/image" Target="../media/image25.emf"/><Relationship Id="rId7" Type="http://schemas.openxmlformats.org/officeDocument/2006/relationships/image" Target="../media/image28.emf"/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7.emf"/><Relationship Id="rId5" Type="http://schemas.openxmlformats.org/officeDocument/2006/relationships/image" Target="../media/image21.emf"/><Relationship Id="rId10" Type="http://schemas.openxmlformats.org/officeDocument/2006/relationships/image" Target="../media/image22.png"/><Relationship Id="rId4" Type="http://schemas.openxmlformats.org/officeDocument/2006/relationships/image" Target="../media/image26.emf"/><Relationship Id="rId9" Type="http://schemas.openxmlformats.org/officeDocument/2006/relationships/image" Target="../media/image8.emf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0.emf"/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emf"/><Relationship Id="rId3" Type="http://schemas.openxmlformats.org/officeDocument/2006/relationships/image" Target="../media/image24.emf"/><Relationship Id="rId7" Type="http://schemas.openxmlformats.org/officeDocument/2006/relationships/image" Target="../media/image23.emf"/><Relationship Id="rId2" Type="http://schemas.openxmlformats.org/officeDocument/2006/relationships/image" Target="../media/image31.em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7.emf"/><Relationship Id="rId11" Type="http://schemas.openxmlformats.org/officeDocument/2006/relationships/image" Target="../media/image36.png"/><Relationship Id="rId5" Type="http://schemas.openxmlformats.org/officeDocument/2006/relationships/image" Target="../media/image26.emf"/><Relationship Id="rId10" Type="http://schemas.openxmlformats.org/officeDocument/2006/relationships/image" Target="../media/image21.emf"/><Relationship Id="rId4" Type="http://schemas.openxmlformats.org/officeDocument/2006/relationships/image" Target="../media/image25.emf"/><Relationship Id="rId9" Type="http://schemas.openxmlformats.org/officeDocument/2006/relationships/image" Target="../media/image8.emf"/></Relationships>
</file>

<file path=ppt/slideLayouts/_rels/slideLayout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image" Target="../media/image24.emf"/><Relationship Id="rId7" Type="http://schemas.openxmlformats.org/officeDocument/2006/relationships/image" Target="../media/image23.emf"/><Relationship Id="rId2" Type="http://schemas.openxmlformats.org/officeDocument/2006/relationships/image" Target="../media/image31.em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8.emf"/><Relationship Id="rId11" Type="http://schemas.openxmlformats.org/officeDocument/2006/relationships/image" Target="../media/image34.png"/><Relationship Id="rId5" Type="http://schemas.openxmlformats.org/officeDocument/2006/relationships/image" Target="../media/image21.emf"/><Relationship Id="rId10" Type="http://schemas.openxmlformats.org/officeDocument/2006/relationships/image" Target="../media/image27.emf"/><Relationship Id="rId4" Type="http://schemas.openxmlformats.org/officeDocument/2006/relationships/image" Target="../media/image25.emf"/><Relationship Id="rId9" Type="http://schemas.openxmlformats.org/officeDocument/2006/relationships/image" Target="../media/image26.emf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6.emf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emf"/><Relationship Id="rId3" Type="http://schemas.openxmlformats.org/officeDocument/2006/relationships/image" Target="../media/image25.emf"/><Relationship Id="rId7" Type="http://schemas.openxmlformats.org/officeDocument/2006/relationships/image" Target="../media/image28.emf"/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7.emf"/><Relationship Id="rId5" Type="http://schemas.openxmlformats.org/officeDocument/2006/relationships/image" Target="../media/image21.emf"/><Relationship Id="rId10" Type="http://schemas.openxmlformats.org/officeDocument/2006/relationships/image" Target="../media/image22.png"/><Relationship Id="rId4" Type="http://schemas.openxmlformats.org/officeDocument/2006/relationships/image" Target="../media/image26.emf"/><Relationship Id="rId9" Type="http://schemas.openxmlformats.org/officeDocument/2006/relationships/image" Target="../media/image8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COVER 1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14326" y="1734906"/>
            <a:ext cx="3760788" cy="1719262"/>
          </a:xfrm>
        </p:spPr>
        <p:txBody>
          <a:bodyPr anchor="b"/>
          <a:lstStyle>
            <a:lvl1pPr>
              <a:lnSpc>
                <a:spcPts val="3200"/>
              </a:lnSpc>
              <a:defRPr sz="2800" cap="all" baseline="0"/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14326" y="3608388"/>
            <a:ext cx="3760788" cy="473075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Presentation subtitle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DB4343E-05BA-9F40-A6AA-424EEF5104D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5603875"/>
            <a:ext cx="3760788" cy="431800"/>
          </a:xfrm>
        </p:spPr>
        <p:txBody>
          <a:bodyPr>
            <a:noAutofit/>
          </a:bodyPr>
          <a:lstStyle>
            <a:lvl1pPr>
              <a:defRPr sz="1000"/>
            </a:lvl1pPr>
            <a:lvl2pPr marL="7938" indent="0">
              <a:buNone/>
              <a:tabLst/>
              <a:defRPr sz="1000" cap="all" baseline="0"/>
            </a:lvl2pPr>
            <a:lvl3pPr marL="258763" indent="-258763">
              <a:tabLst/>
              <a:defRPr sz="1000"/>
            </a:lvl3pPr>
            <a:lvl4pPr marL="517525" indent="-250825">
              <a:tabLst/>
              <a:defRPr sz="1000"/>
            </a:lvl4pPr>
            <a:lvl5pPr marL="742950" indent="-209550">
              <a:tabLst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A93326D8-916E-7F42-84A1-D3255B7EA05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191000" y="0"/>
            <a:ext cx="8001000" cy="685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5" name="Picture 4" descr="A close up of a light&#10;&#10;Description automatically generated">
            <a:extLst>
              <a:ext uri="{FF2B5EF4-FFF2-40B4-BE49-F238E27FC236}">
                <a16:creationId xmlns:a16="http://schemas.microsoft.com/office/drawing/2014/main" id="{A07D12BC-B523-A24D-AF89-FE1F3D0C6D3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714625" cy="1234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970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VIOLET COLLABORATION">
    <p:bg>
      <p:bgPr>
        <a:solidFill>
          <a:srgbClr val="4F17A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721350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VIOLET COLLABORATION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6E17E88-A260-D741-B709-965CBB25DD6E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26E8CD4-4688-1442-A84F-82A1AC4F57F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151563" y="307975"/>
            <a:ext cx="5721350" cy="5721350"/>
          </a:xfrm>
          <a:prstGeom prst="rect">
            <a:avLst/>
          </a:prstGeom>
        </p:spPr>
      </p:pic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58BA20C3-F75A-8E4A-9FC0-1C5C50C9838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5870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VIOLET COLLABORATION">
    <p:bg>
      <p:bgPr>
        <a:solidFill>
          <a:srgbClr val="4F17A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721350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VIOLET TEAMWORK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6E17E88-A260-D741-B709-965CBB25DD6E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58BA20C3-F75A-8E4A-9FC0-1C5C50C9838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BAC8784-E8A8-2E44-8202-FAC0704B894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151563" y="307975"/>
            <a:ext cx="5735016" cy="5735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9690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VIOLET PATTERN">
    <p:bg>
      <p:bgPr>
        <a:solidFill>
          <a:srgbClr val="4F17A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695095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VIOLET PATTERN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BB358D3-A82E-7A42-949A-12099241BB37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C32C4C2-5012-8A4E-9976-D06B71975E4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47285" y="5187550"/>
            <a:ext cx="863600" cy="863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127EC68-2C75-BA45-9985-62B9AA9620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014070" y="3224893"/>
            <a:ext cx="864453" cy="86445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26F4148-A6EF-0B41-BA3C-1DBDAAEC3CC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014070" y="1302004"/>
            <a:ext cx="855663" cy="8556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220902C-155B-D849-ACE7-AE85807C1B5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087519" y="5232181"/>
            <a:ext cx="849311" cy="84931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6977E99-4A69-794B-BD3C-48DA4888475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151563" y="2262188"/>
            <a:ext cx="854075" cy="85407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CE4EE1B-2FEB-154C-8F29-E45EE5E328D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lum bright="100000"/>
          </a:blip>
          <a:stretch>
            <a:fillRect/>
          </a:stretch>
        </p:blipFill>
        <p:spPr>
          <a:xfrm>
            <a:off x="9078118" y="1287463"/>
            <a:ext cx="849312" cy="84931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2EE7049-3688-B94D-848E-9AB6B82282D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lum bright="100000"/>
          </a:blip>
          <a:stretch>
            <a:fillRect/>
          </a:stretch>
        </p:blipFill>
        <p:spPr>
          <a:xfrm>
            <a:off x="10058347" y="292894"/>
            <a:ext cx="869156" cy="86915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15D96E2-281C-3F46-8843-E17D1E113E7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078912" y="4214813"/>
            <a:ext cx="847725" cy="84772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E6544F6-B72E-C748-B9C0-4584A6B4220E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044113" y="2262188"/>
            <a:ext cx="847725" cy="847725"/>
          </a:xfrm>
          <a:prstGeom prst="rect">
            <a:avLst/>
          </a:prstGeom>
        </p:spPr>
      </p:pic>
      <p:pic>
        <p:nvPicPr>
          <p:cNvPr id="19" name="Picture 18" descr="A close up of a sign&#10;&#10;Description automatically generated">
            <a:extLst>
              <a:ext uri="{FF2B5EF4-FFF2-40B4-BE49-F238E27FC236}">
                <a16:creationId xmlns:a16="http://schemas.microsoft.com/office/drawing/2014/main" id="{6B3E4B35-A60F-F146-9EC0-1F75A9F55273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1739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4325" y="1828800"/>
            <a:ext cx="11558588" cy="42068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2E343-2B04-EB48-9B97-BD2FE8D48C7F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32EB9D60-2F95-3445-B654-FCDF2EF0D3D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6910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14325" y="1825625"/>
            <a:ext cx="5705475" cy="421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700713" cy="421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A0274-0969-3941-8619-969AE42D3FF0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FC806A32-B267-AC4B-8D3A-C87DD27BCA2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1039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14327" y="1825625"/>
            <a:ext cx="3675887" cy="421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91794" y="1825625"/>
            <a:ext cx="3671887" cy="421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6AE46-E964-4841-95DA-D027440F40A9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E52804E9-EC7B-7941-AEE8-96B420A9CD2B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116094" y="1825625"/>
            <a:ext cx="3671887" cy="421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0D5D0B7A-79FB-B941-B60A-C7A6D8A2C4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545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AS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2442940-A61A-1D4B-8D34-AED74D349798}"/>
              </a:ext>
            </a:extLst>
          </p:cNvPr>
          <p:cNvSpPr/>
          <p:nvPr userDrawn="1"/>
        </p:nvSpPr>
        <p:spPr>
          <a:xfrm>
            <a:off x="0" y="0"/>
            <a:ext cx="4075113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2484CA1-A981-5642-BF29-DC185157FEF2}"/>
              </a:ext>
            </a:extLst>
          </p:cNvPr>
          <p:cNvSpPr/>
          <p:nvPr userDrawn="1"/>
        </p:nvSpPr>
        <p:spPr>
          <a:xfrm>
            <a:off x="8103765" y="0"/>
            <a:ext cx="4088235" cy="6858000"/>
          </a:xfrm>
          <a:prstGeom prst="rect">
            <a:avLst/>
          </a:prstGeom>
          <a:solidFill>
            <a:srgbClr val="4F17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825898" y="2007764"/>
            <a:ext cx="2537903" cy="4043363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  <a:lvl2pPr marL="7938" indent="0">
              <a:buFontTx/>
              <a:buNone/>
              <a:tabLst/>
              <a:defRPr sz="2200">
                <a:solidFill>
                  <a:schemeClr val="bg1"/>
                </a:solidFill>
              </a:defRPr>
            </a:lvl2pPr>
            <a:lvl3pPr marL="7938" indent="0">
              <a:buNone/>
              <a:tabLst/>
              <a:defRPr sz="1400">
                <a:solidFill>
                  <a:schemeClr val="bg1"/>
                </a:solidFill>
              </a:defRPr>
            </a:lvl3pPr>
            <a:lvl4pPr marL="233363" indent="-233363">
              <a:tabLst/>
              <a:defRPr sz="1400">
                <a:solidFill>
                  <a:schemeClr val="bg1"/>
                </a:solidFill>
              </a:defRPr>
            </a:lvl4pPr>
            <a:lvl5pPr marL="7938" indent="0">
              <a:buNone/>
              <a:tabLst/>
              <a:defRPr sz="120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Phase 2</a:t>
            </a:r>
          </a:p>
          <a:p>
            <a:pPr lvl="0"/>
            <a:endParaRPr lang="en-US"/>
          </a:p>
          <a:p>
            <a:pPr lvl="1"/>
            <a:r>
              <a:rPr lang="en-US"/>
              <a:t>Second level</a:t>
            </a:r>
          </a:p>
          <a:p>
            <a:pPr lvl="1"/>
            <a:endParaRPr lang="en-US"/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CCBD696-7C8A-2A45-A7BF-3087168EA6B0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456BA1C-8FE7-1545-9EE7-FEB5790C61F4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8911336" y="2007764"/>
            <a:ext cx="2537903" cy="4043363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  <a:lvl2pPr marL="7938" indent="0">
              <a:buFontTx/>
              <a:buNone/>
              <a:tabLst/>
              <a:defRPr sz="2200">
                <a:solidFill>
                  <a:schemeClr val="bg1"/>
                </a:solidFill>
              </a:defRPr>
            </a:lvl2pPr>
            <a:lvl3pPr marL="7938" indent="0">
              <a:buNone/>
              <a:tabLst/>
              <a:defRPr sz="1400">
                <a:solidFill>
                  <a:schemeClr val="bg1"/>
                </a:solidFill>
              </a:defRPr>
            </a:lvl3pPr>
            <a:lvl4pPr marL="233363" indent="-233363">
              <a:tabLst/>
              <a:defRPr sz="1400">
                <a:solidFill>
                  <a:schemeClr val="bg1"/>
                </a:solidFill>
              </a:defRPr>
            </a:lvl4pPr>
            <a:lvl5pPr marL="7938" indent="0">
              <a:buNone/>
              <a:tabLst/>
              <a:defRPr sz="120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Phase 3</a:t>
            </a:r>
          </a:p>
          <a:p>
            <a:pPr lvl="0"/>
            <a:endParaRPr lang="en-US"/>
          </a:p>
          <a:p>
            <a:pPr lvl="1"/>
            <a:r>
              <a:rPr lang="en-US"/>
              <a:t>Second level</a:t>
            </a:r>
          </a:p>
          <a:p>
            <a:pPr lvl="1"/>
            <a:endParaRPr lang="en-US"/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48B69221-EC07-7047-93A5-09CD4CA85985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706903" y="2007764"/>
            <a:ext cx="2537903" cy="4043363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  <a:lvl2pPr marL="7938" indent="0">
              <a:buFontTx/>
              <a:buNone/>
              <a:tabLst/>
              <a:defRPr sz="2200">
                <a:solidFill>
                  <a:schemeClr val="bg1"/>
                </a:solidFill>
              </a:defRPr>
            </a:lvl2pPr>
            <a:lvl3pPr marL="7938" indent="0">
              <a:buNone/>
              <a:tabLst/>
              <a:defRPr sz="1400">
                <a:solidFill>
                  <a:schemeClr val="bg1"/>
                </a:solidFill>
              </a:defRPr>
            </a:lvl3pPr>
            <a:lvl4pPr marL="233363" indent="-233363">
              <a:tabLst/>
              <a:defRPr sz="1400">
                <a:solidFill>
                  <a:schemeClr val="bg1"/>
                </a:solidFill>
              </a:defRPr>
            </a:lvl4pPr>
            <a:lvl5pPr marL="7938" indent="0">
              <a:buNone/>
              <a:tabLst/>
              <a:defRPr sz="120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Phase 1</a:t>
            </a:r>
          </a:p>
          <a:p>
            <a:pPr lvl="0"/>
            <a:endParaRPr lang="en-US"/>
          </a:p>
          <a:p>
            <a:pPr lvl="1"/>
            <a:r>
              <a:rPr lang="en-US"/>
              <a:t>Second level</a:t>
            </a:r>
          </a:p>
          <a:p>
            <a:pPr lvl="1"/>
            <a:endParaRPr lang="en-US"/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6" name="Picture 15" descr="A close up of a sign&#10;&#10;Description automatically generated">
            <a:extLst>
              <a:ext uri="{FF2B5EF4-FFF2-40B4-BE49-F238E27FC236}">
                <a16:creationId xmlns:a16="http://schemas.microsoft.com/office/drawing/2014/main" id="{8FBE6F9A-44DD-BC44-A416-8D2DFFC1E4C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5388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314325" y="1835150"/>
            <a:ext cx="2540000" cy="4200525"/>
          </a:xfrm>
        </p:spPr>
        <p:txBody>
          <a:bodyPr/>
          <a:lstStyle>
            <a:lvl1pPr>
              <a:defRPr/>
            </a:lvl1pPr>
            <a:lvl3pPr marL="685800" indent="-228600">
              <a:tabLst/>
              <a:defRPr/>
            </a:lvl3pPr>
            <a:lvl4pPr marL="685800" indent="-228600">
              <a:tabLst/>
              <a:defRPr/>
            </a:lvl4pPr>
            <a:lvl5pPr marL="685800" indent="-228600">
              <a:tabLst/>
              <a:defRPr/>
            </a:lvl5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27469-4926-C24C-9286-249EA7D18847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6DA3F6D-83D4-BE48-9E26-53EF39798E66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3222625" y="1835150"/>
            <a:ext cx="2540000" cy="4200525"/>
          </a:xfrm>
        </p:spPr>
        <p:txBody>
          <a:bodyPr/>
          <a:lstStyle>
            <a:lvl1pPr>
              <a:defRPr/>
            </a:lvl1pPr>
            <a:lvl3pPr marL="685800" indent="-228600">
              <a:tabLst/>
              <a:defRPr/>
            </a:lvl3pPr>
            <a:lvl4pPr marL="685800" indent="-228600">
              <a:tabLst/>
              <a:defRPr/>
            </a:lvl4pPr>
            <a:lvl5pPr marL="685800" indent="-228600">
              <a:tabLst/>
              <a:defRPr/>
            </a:lvl5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2DFB3D4-E49B-0F4E-A134-A9946D7F6DD4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6143625" y="1835150"/>
            <a:ext cx="2540000" cy="4200525"/>
          </a:xfrm>
        </p:spPr>
        <p:txBody>
          <a:bodyPr/>
          <a:lstStyle>
            <a:lvl1pPr>
              <a:defRPr/>
            </a:lvl1pPr>
            <a:lvl3pPr marL="685800" indent="-228600">
              <a:tabLst/>
              <a:defRPr/>
            </a:lvl3pPr>
            <a:lvl4pPr marL="685800" indent="-228600">
              <a:tabLst/>
              <a:defRPr/>
            </a:lvl4pPr>
            <a:lvl5pPr marL="685800" indent="-228600">
              <a:tabLst/>
              <a:defRPr/>
            </a:lvl5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062AACB-5EAA-694C-B128-5E55E763F06F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9077325" y="1835150"/>
            <a:ext cx="2540000" cy="4200525"/>
          </a:xfrm>
        </p:spPr>
        <p:txBody>
          <a:bodyPr/>
          <a:lstStyle>
            <a:lvl1pPr>
              <a:defRPr/>
            </a:lvl1pPr>
            <a:lvl3pPr marL="685800" indent="-228600">
              <a:tabLst/>
              <a:defRPr/>
            </a:lvl3pPr>
            <a:lvl4pPr marL="685800" indent="-228600">
              <a:tabLst/>
              <a:defRPr/>
            </a:lvl4pPr>
            <a:lvl5pPr marL="685800" indent="-228600">
              <a:tabLst/>
              <a:defRPr/>
            </a:lvl5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7B5F8EB4-E974-7A4C-9DAA-ABC7E5BF8C7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9954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Content tex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4325" y="302839"/>
            <a:ext cx="5705475" cy="3781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14325" y="1825625"/>
            <a:ext cx="5705475" cy="421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3A847-D166-824F-BF25-C81C07C7958A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5A0D89CE-43D8-264D-9E8B-EF25D8F99E7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51563" y="303213"/>
            <a:ext cx="5721350" cy="5732462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428419C9-5EBA-7342-859C-C7B3F773DFB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1519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Content tex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67438" y="302839"/>
            <a:ext cx="5705475" cy="3781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67438" y="1825625"/>
            <a:ext cx="5705475" cy="421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B87EE-AB7B-094A-B9F5-CDE098C24703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5A0D89CE-43D8-264D-9E8B-EF25D8F99E7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06388" y="303213"/>
            <a:ext cx="5721350" cy="5732462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A452ED5B-536E-0E40-AF5E-2B77DA9CD65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3119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COVER 2 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14326" y="1734906"/>
            <a:ext cx="3760788" cy="1719262"/>
          </a:xfrm>
        </p:spPr>
        <p:txBody>
          <a:bodyPr anchor="b"/>
          <a:lstStyle>
            <a:lvl1pPr>
              <a:lnSpc>
                <a:spcPts val="3200"/>
              </a:lnSpc>
              <a:defRPr sz="2800" cap="all" baseline="0"/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14326" y="3608388"/>
            <a:ext cx="3760788" cy="473075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Presentation subtitle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DB4343E-05BA-9F40-A6AA-424EEF5104D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5603875"/>
            <a:ext cx="3760788" cy="431800"/>
          </a:xfrm>
        </p:spPr>
        <p:txBody>
          <a:bodyPr>
            <a:noAutofit/>
          </a:bodyPr>
          <a:lstStyle>
            <a:lvl1pPr>
              <a:defRPr sz="1000"/>
            </a:lvl1pPr>
            <a:lvl2pPr marL="7938" indent="0">
              <a:buNone/>
              <a:tabLst/>
              <a:defRPr sz="1000" cap="all" baseline="0"/>
            </a:lvl2pPr>
            <a:lvl3pPr marL="258763" indent="-258763">
              <a:tabLst/>
              <a:defRPr sz="1000"/>
            </a:lvl3pPr>
            <a:lvl4pPr marL="517525" indent="-250825">
              <a:tabLst/>
              <a:defRPr sz="1000"/>
            </a:lvl4pPr>
            <a:lvl5pPr marL="742950" indent="-209550">
              <a:tabLst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5F123EB-1A43-4C47-967B-614F3118964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31521" y="307975"/>
            <a:ext cx="847725" cy="8477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BC5CB2C-9AAA-1545-915E-FC49B45E41A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14264" y="1248105"/>
            <a:ext cx="885495" cy="88549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50D0D3B-8E64-C94D-8C57-958F4D587CA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017250" y="2252663"/>
            <a:ext cx="855663" cy="85566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72E3624-EF0D-344F-99F9-38B4AA30CEB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078912" y="3233738"/>
            <a:ext cx="847725" cy="84772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B9138D8-3839-EB41-9693-581FF9D1CE23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9078911" y="5180012"/>
            <a:ext cx="847726" cy="84772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8974C70-9A1B-AD41-A5E9-A11196CF8EC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116763" y="2252663"/>
            <a:ext cx="863600" cy="8636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81B349C-E974-CA4B-8764-2093323EC9D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132666" y="1295881"/>
            <a:ext cx="847725" cy="84772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4409720-67C7-9E46-AEB9-D2ED2D6E73B7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1017249" y="5201133"/>
            <a:ext cx="855663" cy="85566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4240006-C33B-FA46-BCDC-BF385748B152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8083550" y="4198938"/>
            <a:ext cx="863600" cy="86360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3F52FABE-7A49-B541-8D4D-5F2D7F0B4A81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5172075" y="4214813"/>
            <a:ext cx="847725" cy="84772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BB78D3D4-C81F-0A47-B195-07CB55354A19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1033969" y="1304663"/>
            <a:ext cx="838943" cy="83894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5DEE42EA-6D04-1848-B012-BD6227B77025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6153149" y="3233738"/>
            <a:ext cx="847725" cy="84772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402AE748-0409-204F-911D-ED5B95B1510E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8119271" y="2278064"/>
            <a:ext cx="830262" cy="830262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23515782-B710-0042-9284-5AEF22241D98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8101807" y="305041"/>
            <a:ext cx="847725" cy="847725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0C995910-AE81-184A-AE58-D8D46E560625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9078912" y="4198938"/>
            <a:ext cx="847725" cy="84772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2BF42211-D502-654E-A7BC-34E97CA8F595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6163313" y="1295881"/>
            <a:ext cx="847725" cy="847725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3B20B70C-80FC-B647-98C0-AF2E0A554BDE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7132638" y="5180012"/>
            <a:ext cx="847725" cy="847725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798A033A-DA29-BA45-807C-B9128E9A703E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10059985" y="5181600"/>
            <a:ext cx="846137" cy="846137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2CD37044-59FA-F143-AECF-6BD3BC419F22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9096376" y="1286115"/>
            <a:ext cx="830262" cy="830262"/>
          </a:xfrm>
          <a:prstGeom prst="rect">
            <a:avLst/>
          </a:prstGeom>
        </p:spPr>
      </p:pic>
      <p:pic>
        <p:nvPicPr>
          <p:cNvPr id="36" name="Picture 35" descr="A close up of a light&#10;&#10;Description automatically generated">
            <a:extLst>
              <a:ext uri="{FF2B5EF4-FFF2-40B4-BE49-F238E27FC236}">
                <a16:creationId xmlns:a16="http://schemas.microsoft.com/office/drawing/2014/main" id="{5CFE78B2-A15B-C74B-8DD5-F48462C4F3EF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0" y="0"/>
            <a:ext cx="2714625" cy="1234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2131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Content tex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4325" y="302839"/>
            <a:ext cx="5705475" cy="3781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E7ADE-6F10-1142-AEA7-FE5F1740BF72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B35F889-CC52-F940-856C-51ED29C1396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1612900"/>
            <a:ext cx="4740275" cy="34496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3A319E05-FBB0-154D-AFD4-BB32ED37907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4892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Content tex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1563" y="302839"/>
            <a:ext cx="5705475" cy="3781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1FEBB-6A99-D647-AC16-C20746B1070E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B35F889-CC52-F940-856C-51ED29C1396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51563" y="1612900"/>
            <a:ext cx="4740275" cy="34496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ACCE732E-C107-BD4E-9194-BE69973C10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2857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41555-4E7B-2F45-99CC-7D97BF5184A8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B0FA26F5-3091-E641-993F-2ECD0C9623A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59601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bar Content tex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E0F37E5-098D-4B4E-8F50-5BBDD09142C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947149" y="0"/>
            <a:ext cx="3240088" cy="6858000"/>
          </a:xfrm>
          <a:solidFill>
            <a:schemeClr val="accent1"/>
          </a:solidFill>
        </p:spPr>
        <p:txBody>
          <a:bodyPr lIns="457200" tIns="1188720" rIns="274320"/>
          <a:lstStyle>
            <a:lvl1pPr>
              <a:spcAft>
                <a:spcPts val="600"/>
              </a:spcAft>
              <a:defRPr sz="6000" b="1">
                <a:solidFill>
                  <a:schemeClr val="bg1"/>
                </a:solidFill>
              </a:defRPr>
            </a:lvl1pPr>
            <a:lvl2pPr marL="0" indent="0">
              <a:buFontTx/>
              <a:buNone/>
              <a:tabLst/>
              <a:defRPr sz="1600">
                <a:solidFill>
                  <a:schemeClr val="bg1"/>
                </a:solidFill>
              </a:defRPr>
            </a:lvl2pPr>
            <a:lvl3pPr marL="228600" indent="-228600">
              <a:tabLst/>
              <a:defRPr sz="1600">
                <a:solidFill>
                  <a:schemeClr val="bg1"/>
                </a:solidFill>
              </a:defRPr>
            </a:lvl3pPr>
            <a:lvl4pPr marL="228600" indent="-228600">
              <a:tabLst/>
              <a:defRPr sz="1600">
                <a:solidFill>
                  <a:schemeClr val="bg1"/>
                </a:solidFill>
              </a:defRPr>
            </a:lvl4pPr>
            <a:lvl5pPr marL="0" indent="0">
              <a:buFontTx/>
              <a:buNone/>
              <a:tabLst/>
              <a:defRPr sz="120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00%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4325" y="302839"/>
            <a:ext cx="7783513" cy="3781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E2BEFA7-94B0-F14D-8D0E-FEFBB368FAB7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B35F889-CC52-F940-856C-51ED29C1396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1612900"/>
            <a:ext cx="7783513" cy="34496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CC566847-4092-F94E-B9BC-01D5BB6C0A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56508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250D1-D419-0749-9CE8-FF2378899362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E1EBEB5-9CAC-B04D-92DD-C5F20681181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14325" y="1287463"/>
            <a:ext cx="7666038" cy="43132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A8EC86BF-9327-3A4F-90FA-1E4B778717E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097838" y="1287463"/>
            <a:ext cx="3775075" cy="20526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43C9E418-C89A-204C-9103-99356F5EFDD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097838" y="3509963"/>
            <a:ext cx="3775075" cy="20526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CB2A138-8FC7-8B47-A2E8-8DCA48EC721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14325" y="5753100"/>
            <a:ext cx="7666038" cy="282575"/>
          </a:xfrm>
        </p:spPr>
        <p:txBody>
          <a:bodyPr>
            <a:noAutofit/>
          </a:bodyPr>
          <a:lstStyle>
            <a:lvl1pPr>
              <a:defRPr sz="1200" cap="all" baseline="0"/>
            </a:lvl1pPr>
            <a:lvl2pPr marL="0" indent="0">
              <a:buFontTx/>
              <a:buNone/>
              <a:tabLst/>
              <a:defRPr sz="1200"/>
            </a:lvl2pPr>
            <a:lvl3pPr marL="0" indent="0">
              <a:buFontTx/>
              <a:buNone/>
              <a:tabLst/>
              <a:defRPr sz="1200"/>
            </a:lvl3pPr>
            <a:lvl4pPr marL="0" indent="0">
              <a:buFontTx/>
              <a:buNone/>
              <a:tabLst/>
              <a:defRPr sz="1200"/>
            </a:lvl4pPr>
            <a:lvl5pPr marL="0" indent="0">
              <a:buFontTx/>
              <a:buNone/>
              <a:tabLst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3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id="{809B8E08-9676-1849-8CE5-D53F66538F4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76501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s with caption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417-37E1-084F-875D-6EF728360C51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E1EBEB5-9CAC-B04D-92DD-C5F20681181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14325" y="1287463"/>
            <a:ext cx="5713413" cy="43132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CB2A138-8FC7-8B47-A2E8-8DCA48EC721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14325" y="5753100"/>
            <a:ext cx="7666038" cy="282575"/>
          </a:xfrm>
        </p:spPr>
        <p:txBody>
          <a:bodyPr>
            <a:noAutofit/>
          </a:bodyPr>
          <a:lstStyle>
            <a:lvl1pPr>
              <a:defRPr sz="1200" cap="all" baseline="0"/>
            </a:lvl1pPr>
            <a:lvl2pPr marL="0" indent="0">
              <a:buFontTx/>
              <a:buNone/>
              <a:tabLst/>
              <a:defRPr sz="1200"/>
            </a:lvl2pPr>
            <a:lvl3pPr marL="0" indent="0">
              <a:buFontTx/>
              <a:buNone/>
              <a:tabLst/>
              <a:defRPr sz="1200"/>
            </a:lvl3pPr>
            <a:lvl4pPr marL="0" indent="0">
              <a:buFontTx/>
              <a:buNone/>
              <a:tabLst/>
              <a:defRPr sz="1200"/>
            </a:lvl4pPr>
            <a:lvl5pPr marL="0" indent="0">
              <a:buFontTx/>
              <a:buNone/>
              <a:tabLst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89A62191-A9D2-DF45-834A-37875AA2A76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143625" y="1287463"/>
            <a:ext cx="5713413" cy="43132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70B56591-394A-6B43-936F-53AF04DA18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57206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with 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ABCD5-E8D7-3442-80F4-C6371EB1D97F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E1EBEB5-9CAC-B04D-92DD-C5F20681181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14326" y="1287463"/>
            <a:ext cx="3760788" cy="43132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CB2A138-8FC7-8B47-A2E8-8DCA48EC721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14325" y="5753100"/>
            <a:ext cx="3760788" cy="282575"/>
          </a:xfrm>
        </p:spPr>
        <p:txBody>
          <a:bodyPr>
            <a:noAutofit/>
          </a:bodyPr>
          <a:lstStyle>
            <a:lvl1pPr>
              <a:defRPr sz="1200" b="1" cap="all" baseline="0"/>
            </a:lvl1pPr>
            <a:lvl2pPr marL="0" indent="0">
              <a:buFontTx/>
              <a:buNone/>
              <a:tabLst/>
              <a:defRPr sz="1200" b="1" cap="all" baseline="0"/>
            </a:lvl2pPr>
            <a:lvl3pPr marL="0" indent="0">
              <a:buFontTx/>
              <a:buNone/>
              <a:tabLst/>
              <a:defRPr sz="1200"/>
            </a:lvl3pPr>
            <a:lvl4pPr marL="0" indent="0">
              <a:buFontTx/>
              <a:buNone/>
              <a:tabLst/>
              <a:defRPr sz="1200"/>
            </a:lvl4pPr>
            <a:lvl5pPr marL="0" indent="0">
              <a:buFontTx/>
              <a:buNone/>
              <a:tabLst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89A62191-A9D2-DF45-834A-37875AA2A76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213226" y="1287463"/>
            <a:ext cx="3760788" cy="43132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5F8CEA54-6802-3A40-B183-F9B003BC3F25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124826" y="1287463"/>
            <a:ext cx="3760788" cy="43132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6B427520-87EA-644B-AF80-E5FE47514AC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225925" y="5753100"/>
            <a:ext cx="3760788" cy="282575"/>
          </a:xfrm>
        </p:spPr>
        <p:txBody>
          <a:bodyPr>
            <a:noAutofit/>
          </a:bodyPr>
          <a:lstStyle>
            <a:lvl1pPr>
              <a:defRPr sz="1200" b="1" cap="all" baseline="0"/>
            </a:lvl1pPr>
            <a:lvl2pPr marL="0" indent="0">
              <a:buFontTx/>
              <a:buNone/>
              <a:tabLst/>
              <a:defRPr sz="1200" b="1" cap="all" baseline="0"/>
            </a:lvl2pPr>
            <a:lvl3pPr marL="0" indent="0">
              <a:buFontTx/>
              <a:buNone/>
              <a:tabLst/>
              <a:defRPr sz="1200"/>
            </a:lvl3pPr>
            <a:lvl4pPr marL="0" indent="0">
              <a:buFontTx/>
              <a:buNone/>
              <a:tabLst/>
              <a:defRPr sz="1200"/>
            </a:lvl4pPr>
            <a:lvl5pPr marL="0" indent="0">
              <a:buFontTx/>
              <a:buNone/>
              <a:tabLst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9BF1C567-1ED2-384F-A94D-5752BA2E655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99425" y="5753100"/>
            <a:ext cx="3760788" cy="282575"/>
          </a:xfrm>
        </p:spPr>
        <p:txBody>
          <a:bodyPr>
            <a:noAutofit/>
          </a:bodyPr>
          <a:lstStyle>
            <a:lvl1pPr>
              <a:defRPr sz="1200" b="1" cap="all" baseline="0"/>
            </a:lvl1pPr>
            <a:lvl2pPr marL="0" indent="0">
              <a:buFontTx/>
              <a:buNone/>
              <a:tabLst/>
              <a:defRPr sz="1200" b="1" cap="all" baseline="0"/>
            </a:lvl2pPr>
            <a:lvl3pPr marL="0" indent="0">
              <a:buFontTx/>
              <a:buNone/>
              <a:tabLst/>
              <a:defRPr sz="1200"/>
            </a:lvl3pPr>
            <a:lvl4pPr marL="0" indent="0">
              <a:buFontTx/>
              <a:buNone/>
              <a:tabLst/>
              <a:defRPr sz="1200"/>
            </a:lvl4pPr>
            <a:lvl5pPr marL="0" indent="0">
              <a:buFontTx/>
              <a:buNone/>
              <a:tabLst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7" name="Picture 16" descr="A close up of a logo&#10;&#10;Description automatically generated">
            <a:extLst>
              <a:ext uri="{FF2B5EF4-FFF2-40B4-BE49-F238E27FC236}">
                <a16:creationId xmlns:a16="http://schemas.microsoft.com/office/drawing/2014/main" id="{01CDEE0C-04F8-2F47-A3C2-889EAC6A7C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98744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with title and black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C8A48080-CFFA-6B40-8C63-9846472B922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CDEE0A6-592B-1D4B-BE47-CBE2064D89FC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D8D725D-0795-4D47-9DB2-E970319D9D8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1638300"/>
            <a:ext cx="3760788" cy="4405884"/>
          </a:xfrm>
        </p:spPr>
        <p:txBody>
          <a:bodyPr>
            <a:noAutofit/>
          </a:bodyPr>
          <a:lstStyle>
            <a:lvl1pPr>
              <a:defRPr sz="1600"/>
            </a:lvl1pPr>
            <a:lvl2pPr marL="228600" indent="-228600">
              <a:tabLst/>
              <a:defRPr sz="1600"/>
            </a:lvl2pPr>
            <a:lvl3pPr marL="457200" indent="-228600">
              <a:tabLst/>
              <a:defRPr sz="1600"/>
            </a:lvl3pPr>
            <a:lvl4pPr marL="736600" indent="-228600">
              <a:tabLst/>
              <a:defRPr sz="1600"/>
            </a:lvl4pPr>
            <a:lvl5pPr marL="965200" indent="-228600">
              <a:tabLst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40983129-D091-E247-B044-C1D64013F79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3136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ll image with title and whit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C8A48080-CFFA-6B40-8C63-9846472B922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33ACD63-CEFE-0742-A49C-23CB2A8A6E13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D8D725D-0795-4D47-9DB2-E970319D9D8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1638299"/>
            <a:ext cx="3760788" cy="4397375"/>
          </a:xfrm>
        </p:spPr>
        <p:txBody>
          <a:bodyPr>
            <a:noAutofit/>
          </a:bodyPr>
          <a:lstStyle>
            <a:lvl1pPr>
              <a:defRPr sz="1600">
                <a:solidFill>
                  <a:schemeClr val="bg1"/>
                </a:solidFill>
              </a:defRPr>
            </a:lvl1pPr>
            <a:lvl2pPr marL="228600" indent="-228600">
              <a:tabLst/>
              <a:defRPr sz="1600">
                <a:solidFill>
                  <a:schemeClr val="bg1"/>
                </a:solidFill>
              </a:defRPr>
            </a:lvl2pPr>
            <a:lvl3pPr marL="457200" indent="-228600">
              <a:tabLst/>
              <a:defRPr sz="1600">
                <a:solidFill>
                  <a:schemeClr val="bg1"/>
                </a:solidFill>
              </a:defRPr>
            </a:lvl3pPr>
            <a:lvl4pPr marL="736600" indent="-228600">
              <a:tabLst/>
              <a:defRPr sz="1600">
                <a:solidFill>
                  <a:schemeClr val="bg1"/>
                </a:solidFill>
              </a:defRPr>
            </a:lvl4pPr>
            <a:lvl5pPr marL="965200" indent="-228600">
              <a:tabLst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3A94237B-51B2-7444-BA3E-31BD67CFBE5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94972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B2E09-5AA7-F94D-929B-98BBF584D59A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B035A43A-1760-E741-9DE9-DEEC813AADF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120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COVER GROWTH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14326" y="1734906"/>
            <a:ext cx="3760788" cy="1719262"/>
          </a:xfrm>
        </p:spPr>
        <p:txBody>
          <a:bodyPr anchor="b"/>
          <a:lstStyle>
            <a:lvl1pPr>
              <a:lnSpc>
                <a:spcPts val="3200"/>
              </a:lnSpc>
              <a:defRPr sz="28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14326" y="3608388"/>
            <a:ext cx="3760788" cy="473075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Presentation subtitle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DB4343E-05BA-9F40-A6AA-424EEF5104D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5603875"/>
            <a:ext cx="3760788" cy="431800"/>
          </a:xfrm>
        </p:spPr>
        <p:txBody>
          <a:bodyPr>
            <a:noAutofit/>
          </a:bodyPr>
          <a:lstStyle>
            <a:lvl1pPr>
              <a:defRPr sz="1000">
                <a:solidFill>
                  <a:schemeClr val="bg1"/>
                </a:solidFill>
              </a:defRPr>
            </a:lvl1pPr>
            <a:lvl2pPr marL="7938" indent="0">
              <a:buNone/>
              <a:tabLst/>
              <a:defRPr sz="1000" cap="all" baseline="0">
                <a:solidFill>
                  <a:schemeClr val="bg1"/>
                </a:solidFill>
              </a:defRPr>
            </a:lvl2pPr>
            <a:lvl3pPr marL="258763" indent="-258763">
              <a:tabLst/>
              <a:defRPr sz="1000">
                <a:solidFill>
                  <a:schemeClr val="bg1"/>
                </a:solidFill>
              </a:defRPr>
            </a:lvl3pPr>
            <a:lvl4pPr marL="517525" indent="-250825">
              <a:tabLst/>
              <a:defRPr sz="1000">
                <a:solidFill>
                  <a:schemeClr val="bg1"/>
                </a:solidFill>
              </a:defRPr>
            </a:lvl4pPr>
            <a:lvl5pPr marL="742950" indent="-209550">
              <a:tabLst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8B6615C-F950-1A48-ABE9-B6CBA87EB5C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100000"/>
          </a:blip>
          <a:stretch>
            <a:fillRect/>
          </a:stretch>
        </p:blipFill>
        <p:spPr>
          <a:xfrm>
            <a:off x="6151564" y="304802"/>
            <a:ext cx="5730874" cy="57308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4DCB111-D8A3-D149-87AE-C6C0C453F41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2714625" cy="1234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18389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WORLD MAP">
    <p:bg>
      <p:bgPr>
        <a:solidFill>
          <a:srgbClr val="2B008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14B2E09-5AA7-F94D-929B-98BBF584D59A}" type="datetime3">
              <a:rPr lang="en-US" smtClean="0"/>
              <a:pPr/>
              <a:t>28 February 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C1A1175-CF73-5649-9406-0D82488373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5118" y="718540"/>
            <a:ext cx="11412636" cy="5656263"/>
          </a:xfrm>
          <a:prstGeom prst="rect">
            <a:avLst/>
          </a:prstGeom>
        </p:spPr>
      </p:pic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B0379CF0-D63E-8C43-9F98-9786091D691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2209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PAGE TANGERINE COMMUNITY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AB5DBBAE-2EFD-2244-9EB2-5B025B1584F2}"/>
              </a:ext>
            </a:extLst>
          </p:cNvPr>
          <p:cNvSpPr/>
          <p:nvPr userDrawn="1"/>
        </p:nvSpPr>
        <p:spPr>
          <a:xfrm>
            <a:off x="0" y="6080499"/>
            <a:ext cx="764088" cy="764088"/>
          </a:xfrm>
          <a:prstGeom prst="rect">
            <a:avLst/>
          </a:prstGeom>
          <a:solidFill>
            <a:srgbClr val="FF61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4F07272-15A4-0748-999E-8D6BECC86814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F3524E7-4CDC-944D-AA11-FA206C0D280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4326" y="341313"/>
            <a:ext cx="4740274" cy="1141412"/>
          </a:xfrm>
        </p:spPr>
        <p:txBody>
          <a:bodyPr/>
          <a:lstStyle>
            <a:lvl1pPr marL="242888" indent="-227013">
              <a:lnSpc>
                <a:spcPts val="3600"/>
              </a:lnSpc>
              <a:tabLst/>
              <a:defRPr sz="3200" cap="none" baseline="0">
                <a:solidFill>
                  <a:schemeClr val="bg1"/>
                </a:solidFill>
              </a:defRPr>
            </a:lvl1pPr>
            <a:lvl2pPr marL="242888" indent="0">
              <a:spcBef>
                <a:spcPts val="600"/>
              </a:spcBef>
              <a:buFontTx/>
              <a:buNone/>
              <a:tabLst/>
              <a:defRPr sz="1400" b="1" cap="all" baseline="0">
                <a:solidFill>
                  <a:schemeClr val="bg1"/>
                </a:solidFill>
              </a:defRPr>
            </a:lvl2pPr>
            <a:lvl3pPr marL="242888" indent="0">
              <a:buFontTx/>
              <a:buNone/>
              <a:tabLst/>
              <a:defRPr sz="1400" cap="all" baseline="0">
                <a:solidFill>
                  <a:schemeClr val="bg1"/>
                </a:solidFill>
              </a:defRPr>
            </a:lvl3pPr>
            <a:lvl4pPr marL="17463" indent="0">
              <a:buFontTx/>
              <a:buNone/>
              <a:tabLst/>
              <a:defRPr sz="3200">
                <a:solidFill>
                  <a:schemeClr val="bg1"/>
                </a:solidFill>
              </a:defRPr>
            </a:lvl4pPr>
            <a:lvl5pPr marL="17463" indent="0">
              <a:buFontTx/>
              <a:buNone/>
              <a:tabLst/>
              <a:defRPr sz="3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“	Quote</a:t>
            </a:r>
          </a:p>
          <a:p>
            <a:pPr lvl="1"/>
            <a:r>
              <a:rPr lang="en-US"/>
              <a:t>Name</a:t>
            </a:r>
          </a:p>
          <a:p>
            <a:pPr lvl="2"/>
            <a:r>
              <a:rPr lang="en-US"/>
              <a:t>title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98A121CC-88C2-BE4B-817D-61D4EAEE32E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D605E7F8-BFFF-4854-B6E6-FCA044807127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6151563" y="-1058863"/>
            <a:ext cx="7140575" cy="7138988"/>
            <a:chOff x="3875" y="-667"/>
            <a:chExt cx="4498" cy="4497"/>
          </a:xfrm>
        </p:grpSpPr>
        <p:sp>
          <p:nvSpPr>
            <p:cNvPr id="6" name="AutoShape 3">
              <a:extLst>
                <a:ext uri="{FF2B5EF4-FFF2-40B4-BE49-F238E27FC236}">
                  <a16:creationId xmlns:a16="http://schemas.microsoft.com/office/drawing/2014/main" id="{7F860D94-8B20-4CF4-8DD3-5C20EA725803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3875" y="-667"/>
              <a:ext cx="4498" cy="4497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BC8947C4-F833-4E96-9D50-5B72CDF670E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75" y="-667"/>
              <a:ext cx="1503" cy="1503"/>
            </a:xfrm>
            <a:custGeom>
              <a:avLst/>
              <a:gdLst>
                <a:gd name="T0" fmla="*/ 959 w 959"/>
                <a:gd name="T1" fmla="*/ 479 h 959"/>
                <a:gd name="T2" fmla="*/ 959 w 959"/>
                <a:gd name="T3" fmla="*/ 479 h 959"/>
                <a:gd name="T4" fmla="*/ 479 w 959"/>
                <a:gd name="T5" fmla="*/ 959 h 959"/>
                <a:gd name="T6" fmla="*/ 0 w 959"/>
                <a:gd name="T7" fmla="*/ 479 h 959"/>
                <a:gd name="T8" fmla="*/ 479 w 959"/>
                <a:gd name="T9" fmla="*/ 0 h 959"/>
                <a:gd name="T10" fmla="*/ 959 w 959"/>
                <a:gd name="T11" fmla="*/ 479 h 9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59" h="959">
                  <a:moveTo>
                    <a:pt x="959" y="479"/>
                  </a:moveTo>
                  <a:lnTo>
                    <a:pt x="959" y="479"/>
                  </a:lnTo>
                  <a:cubicBezTo>
                    <a:pt x="959" y="744"/>
                    <a:pt x="745" y="959"/>
                    <a:pt x="479" y="959"/>
                  </a:cubicBezTo>
                  <a:cubicBezTo>
                    <a:pt x="214" y="959"/>
                    <a:pt x="0" y="744"/>
                    <a:pt x="0" y="479"/>
                  </a:cubicBezTo>
                  <a:cubicBezTo>
                    <a:pt x="0" y="213"/>
                    <a:pt x="214" y="0"/>
                    <a:pt x="479" y="0"/>
                  </a:cubicBezTo>
                  <a:cubicBezTo>
                    <a:pt x="745" y="0"/>
                    <a:pt x="959" y="213"/>
                    <a:pt x="959" y="479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B9B0B8E4-E660-4E00-8AD0-A624BD4D23A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78" y="-667"/>
              <a:ext cx="1505" cy="1503"/>
            </a:xfrm>
            <a:custGeom>
              <a:avLst/>
              <a:gdLst>
                <a:gd name="T0" fmla="*/ 960 w 960"/>
                <a:gd name="T1" fmla="*/ 479 h 959"/>
                <a:gd name="T2" fmla="*/ 960 w 960"/>
                <a:gd name="T3" fmla="*/ 479 h 959"/>
                <a:gd name="T4" fmla="*/ 480 w 960"/>
                <a:gd name="T5" fmla="*/ 959 h 959"/>
                <a:gd name="T6" fmla="*/ 0 w 960"/>
                <a:gd name="T7" fmla="*/ 479 h 959"/>
                <a:gd name="T8" fmla="*/ 480 w 960"/>
                <a:gd name="T9" fmla="*/ 0 h 959"/>
                <a:gd name="T10" fmla="*/ 960 w 960"/>
                <a:gd name="T11" fmla="*/ 479 h 9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0" h="959">
                  <a:moveTo>
                    <a:pt x="960" y="479"/>
                  </a:moveTo>
                  <a:lnTo>
                    <a:pt x="960" y="479"/>
                  </a:lnTo>
                  <a:cubicBezTo>
                    <a:pt x="960" y="744"/>
                    <a:pt x="746" y="959"/>
                    <a:pt x="480" y="959"/>
                  </a:cubicBezTo>
                  <a:cubicBezTo>
                    <a:pt x="215" y="959"/>
                    <a:pt x="0" y="744"/>
                    <a:pt x="0" y="479"/>
                  </a:cubicBezTo>
                  <a:cubicBezTo>
                    <a:pt x="0" y="213"/>
                    <a:pt x="215" y="0"/>
                    <a:pt x="480" y="0"/>
                  </a:cubicBezTo>
                  <a:cubicBezTo>
                    <a:pt x="746" y="0"/>
                    <a:pt x="960" y="213"/>
                    <a:pt x="960" y="479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9EA2C4C6-405C-4E47-B94A-3114ABF74D5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83" y="-667"/>
              <a:ext cx="1505" cy="1503"/>
            </a:xfrm>
            <a:custGeom>
              <a:avLst/>
              <a:gdLst>
                <a:gd name="T0" fmla="*/ 960 w 960"/>
                <a:gd name="T1" fmla="*/ 479 h 959"/>
                <a:gd name="T2" fmla="*/ 960 w 960"/>
                <a:gd name="T3" fmla="*/ 479 h 959"/>
                <a:gd name="T4" fmla="*/ 480 w 960"/>
                <a:gd name="T5" fmla="*/ 959 h 959"/>
                <a:gd name="T6" fmla="*/ 0 w 960"/>
                <a:gd name="T7" fmla="*/ 479 h 959"/>
                <a:gd name="T8" fmla="*/ 480 w 960"/>
                <a:gd name="T9" fmla="*/ 0 h 959"/>
                <a:gd name="T10" fmla="*/ 960 w 960"/>
                <a:gd name="T11" fmla="*/ 479 h 9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0" h="959">
                  <a:moveTo>
                    <a:pt x="960" y="479"/>
                  </a:moveTo>
                  <a:lnTo>
                    <a:pt x="960" y="479"/>
                  </a:lnTo>
                  <a:cubicBezTo>
                    <a:pt x="960" y="744"/>
                    <a:pt x="746" y="959"/>
                    <a:pt x="480" y="959"/>
                  </a:cubicBezTo>
                  <a:cubicBezTo>
                    <a:pt x="215" y="959"/>
                    <a:pt x="0" y="744"/>
                    <a:pt x="0" y="479"/>
                  </a:cubicBezTo>
                  <a:cubicBezTo>
                    <a:pt x="0" y="213"/>
                    <a:pt x="215" y="0"/>
                    <a:pt x="480" y="0"/>
                  </a:cubicBezTo>
                  <a:cubicBezTo>
                    <a:pt x="746" y="0"/>
                    <a:pt x="960" y="213"/>
                    <a:pt x="960" y="479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1EA6BEFF-BF53-434E-8A49-CD6304A283C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75" y="836"/>
              <a:ext cx="1503" cy="1505"/>
            </a:xfrm>
            <a:custGeom>
              <a:avLst/>
              <a:gdLst>
                <a:gd name="T0" fmla="*/ 959 w 959"/>
                <a:gd name="T1" fmla="*/ 480 h 960"/>
                <a:gd name="T2" fmla="*/ 959 w 959"/>
                <a:gd name="T3" fmla="*/ 480 h 960"/>
                <a:gd name="T4" fmla="*/ 479 w 959"/>
                <a:gd name="T5" fmla="*/ 960 h 960"/>
                <a:gd name="T6" fmla="*/ 0 w 959"/>
                <a:gd name="T7" fmla="*/ 480 h 960"/>
                <a:gd name="T8" fmla="*/ 479 w 959"/>
                <a:gd name="T9" fmla="*/ 0 h 960"/>
                <a:gd name="T10" fmla="*/ 959 w 959"/>
                <a:gd name="T11" fmla="*/ 480 h 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59" h="960">
                  <a:moveTo>
                    <a:pt x="959" y="480"/>
                  </a:moveTo>
                  <a:lnTo>
                    <a:pt x="959" y="480"/>
                  </a:lnTo>
                  <a:cubicBezTo>
                    <a:pt x="959" y="745"/>
                    <a:pt x="745" y="960"/>
                    <a:pt x="479" y="960"/>
                  </a:cubicBezTo>
                  <a:cubicBezTo>
                    <a:pt x="214" y="960"/>
                    <a:pt x="0" y="745"/>
                    <a:pt x="0" y="480"/>
                  </a:cubicBezTo>
                  <a:cubicBezTo>
                    <a:pt x="0" y="214"/>
                    <a:pt x="214" y="0"/>
                    <a:pt x="479" y="0"/>
                  </a:cubicBezTo>
                  <a:cubicBezTo>
                    <a:pt x="745" y="0"/>
                    <a:pt x="959" y="214"/>
                    <a:pt x="959" y="48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id="{9E044A9D-29C1-4EA1-82ED-9BE0B8A679C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78" y="836"/>
              <a:ext cx="1505" cy="1505"/>
            </a:xfrm>
            <a:custGeom>
              <a:avLst/>
              <a:gdLst>
                <a:gd name="T0" fmla="*/ 960 w 960"/>
                <a:gd name="T1" fmla="*/ 480 h 960"/>
                <a:gd name="T2" fmla="*/ 960 w 960"/>
                <a:gd name="T3" fmla="*/ 480 h 960"/>
                <a:gd name="T4" fmla="*/ 480 w 960"/>
                <a:gd name="T5" fmla="*/ 960 h 960"/>
                <a:gd name="T6" fmla="*/ 0 w 960"/>
                <a:gd name="T7" fmla="*/ 480 h 960"/>
                <a:gd name="T8" fmla="*/ 480 w 960"/>
                <a:gd name="T9" fmla="*/ 0 h 960"/>
                <a:gd name="T10" fmla="*/ 960 w 960"/>
                <a:gd name="T11" fmla="*/ 480 h 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0" h="960">
                  <a:moveTo>
                    <a:pt x="960" y="480"/>
                  </a:moveTo>
                  <a:lnTo>
                    <a:pt x="960" y="480"/>
                  </a:lnTo>
                  <a:cubicBezTo>
                    <a:pt x="960" y="745"/>
                    <a:pt x="746" y="960"/>
                    <a:pt x="480" y="960"/>
                  </a:cubicBezTo>
                  <a:cubicBezTo>
                    <a:pt x="215" y="960"/>
                    <a:pt x="0" y="745"/>
                    <a:pt x="0" y="480"/>
                  </a:cubicBezTo>
                  <a:cubicBezTo>
                    <a:pt x="0" y="214"/>
                    <a:pt x="215" y="0"/>
                    <a:pt x="480" y="0"/>
                  </a:cubicBezTo>
                  <a:cubicBezTo>
                    <a:pt x="746" y="0"/>
                    <a:pt x="960" y="214"/>
                    <a:pt x="960" y="48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id="{F7967AD3-9699-483F-963E-7DDADA633AA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83" y="836"/>
              <a:ext cx="1505" cy="1505"/>
            </a:xfrm>
            <a:custGeom>
              <a:avLst/>
              <a:gdLst>
                <a:gd name="T0" fmla="*/ 960 w 960"/>
                <a:gd name="T1" fmla="*/ 480 h 960"/>
                <a:gd name="T2" fmla="*/ 960 w 960"/>
                <a:gd name="T3" fmla="*/ 480 h 960"/>
                <a:gd name="T4" fmla="*/ 480 w 960"/>
                <a:gd name="T5" fmla="*/ 960 h 960"/>
                <a:gd name="T6" fmla="*/ 0 w 960"/>
                <a:gd name="T7" fmla="*/ 480 h 960"/>
                <a:gd name="T8" fmla="*/ 480 w 960"/>
                <a:gd name="T9" fmla="*/ 0 h 960"/>
                <a:gd name="T10" fmla="*/ 960 w 960"/>
                <a:gd name="T11" fmla="*/ 480 h 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0" h="960">
                  <a:moveTo>
                    <a:pt x="960" y="480"/>
                  </a:moveTo>
                  <a:lnTo>
                    <a:pt x="960" y="480"/>
                  </a:lnTo>
                  <a:cubicBezTo>
                    <a:pt x="960" y="745"/>
                    <a:pt x="746" y="960"/>
                    <a:pt x="480" y="960"/>
                  </a:cubicBezTo>
                  <a:cubicBezTo>
                    <a:pt x="215" y="960"/>
                    <a:pt x="0" y="745"/>
                    <a:pt x="0" y="480"/>
                  </a:cubicBezTo>
                  <a:cubicBezTo>
                    <a:pt x="0" y="214"/>
                    <a:pt x="215" y="0"/>
                    <a:pt x="480" y="0"/>
                  </a:cubicBezTo>
                  <a:cubicBezTo>
                    <a:pt x="746" y="0"/>
                    <a:pt x="960" y="214"/>
                    <a:pt x="960" y="48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id="{96C94242-5213-438F-B495-E50304E1D1A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75" y="2341"/>
              <a:ext cx="1503" cy="1504"/>
            </a:xfrm>
            <a:custGeom>
              <a:avLst/>
              <a:gdLst>
                <a:gd name="T0" fmla="*/ 959 w 959"/>
                <a:gd name="T1" fmla="*/ 480 h 960"/>
                <a:gd name="T2" fmla="*/ 959 w 959"/>
                <a:gd name="T3" fmla="*/ 480 h 960"/>
                <a:gd name="T4" fmla="*/ 479 w 959"/>
                <a:gd name="T5" fmla="*/ 960 h 960"/>
                <a:gd name="T6" fmla="*/ 0 w 959"/>
                <a:gd name="T7" fmla="*/ 480 h 960"/>
                <a:gd name="T8" fmla="*/ 479 w 959"/>
                <a:gd name="T9" fmla="*/ 0 h 960"/>
                <a:gd name="T10" fmla="*/ 959 w 959"/>
                <a:gd name="T11" fmla="*/ 480 h 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59" h="960">
                  <a:moveTo>
                    <a:pt x="959" y="480"/>
                  </a:moveTo>
                  <a:lnTo>
                    <a:pt x="959" y="480"/>
                  </a:lnTo>
                  <a:cubicBezTo>
                    <a:pt x="959" y="745"/>
                    <a:pt x="745" y="960"/>
                    <a:pt x="479" y="960"/>
                  </a:cubicBezTo>
                  <a:cubicBezTo>
                    <a:pt x="214" y="960"/>
                    <a:pt x="0" y="745"/>
                    <a:pt x="0" y="480"/>
                  </a:cubicBezTo>
                  <a:cubicBezTo>
                    <a:pt x="0" y="214"/>
                    <a:pt x="214" y="0"/>
                    <a:pt x="479" y="0"/>
                  </a:cubicBezTo>
                  <a:cubicBezTo>
                    <a:pt x="745" y="0"/>
                    <a:pt x="959" y="214"/>
                    <a:pt x="959" y="48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2">
              <a:extLst>
                <a:ext uri="{FF2B5EF4-FFF2-40B4-BE49-F238E27FC236}">
                  <a16:creationId xmlns:a16="http://schemas.microsoft.com/office/drawing/2014/main" id="{E821AEC0-B07B-4385-B8C0-63F0DF350B9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78" y="2341"/>
              <a:ext cx="1505" cy="1504"/>
            </a:xfrm>
            <a:custGeom>
              <a:avLst/>
              <a:gdLst>
                <a:gd name="T0" fmla="*/ 960 w 960"/>
                <a:gd name="T1" fmla="*/ 480 h 960"/>
                <a:gd name="T2" fmla="*/ 960 w 960"/>
                <a:gd name="T3" fmla="*/ 480 h 960"/>
                <a:gd name="T4" fmla="*/ 480 w 960"/>
                <a:gd name="T5" fmla="*/ 960 h 960"/>
                <a:gd name="T6" fmla="*/ 0 w 960"/>
                <a:gd name="T7" fmla="*/ 480 h 960"/>
                <a:gd name="T8" fmla="*/ 480 w 960"/>
                <a:gd name="T9" fmla="*/ 0 h 960"/>
                <a:gd name="T10" fmla="*/ 960 w 960"/>
                <a:gd name="T11" fmla="*/ 480 h 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0" h="960">
                  <a:moveTo>
                    <a:pt x="960" y="480"/>
                  </a:moveTo>
                  <a:lnTo>
                    <a:pt x="960" y="480"/>
                  </a:lnTo>
                  <a:cubicBezTo>
                    <a:pt x="960" y="745"/>
                    <a:pt x="746" y="960"/>
                    <a:pt x="480" y="960"/>
                  </a:cubicBezTo>
                  <a:cubicBezTo>
                    <a:pt x="215" y="960"/>
                    <a:pt x="0" y="745"/>
                    <a:pt x="0" y="480"/>
                  </a:cubicBezTo>
                  <a:cubicBezTo>
                    <a:pt x="0" y="214"/>
                    <a:pt x="215" y="0"/>
                    <a:pt x="480" y="0"/>
                  </a:cubicBezTo>
                  <a:cubicBezTo>
                    <a:pt x="746" y="0"/>
                    <a:pt x="960" y="214"/>
                    <a:pt x="960" y="48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3">
              <a:extLst>
                <a:ext uri="{FF2B5EF4-FFF2-40B4-BE49-F238E27FC236}">
                  <a16:creationId xmlns:a16="http://schemas.microsoft.com/office/drawing/2014/main" id="{F6C47BB6-8E1A-4713-87AE-0BEDA089932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83" y="2341"/>
              <a:ext cx="1505" cy="1504"/>
            </a:xfrm>
            <a:custGeom>
              <a:avLst/>
              <a:gdLst>
                <a:gd name="T0" fmla="*/ 960 w 960"/>
                <a:gd name="T1" fmla="*/ 480 h 960"/>
                <a:gd name="T2" fmla="*/ 960 w 960"/>
                <a:gd name="T3" fmla="*/ 480 h 960"/>
                <a:gd name="T4" fmla="*/ 480 w 960"/>
                <a:gd name="T5" fmla="*/ 960 h 960"/>
                <a:gd name="T6" fmla="*/ 0 w 960"/>
                <a:gd name="T7" fmla="*/ 480 h 960"/>
                <a:gd name="T8" fmla="*/ 480 w 960"/>
                <a:gd name="T9" fmla="*/ 0 h 960"/>
                <a:gd name="T10" fmla="*/ 960 w 960"/>
                <a:gd name="T11" fmla="*/ 480 h 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0" h="960">
                  <a:moveTo>
                    <a:pt x="960" y="480"/>
                  </a:moveTo>
                  <a:lnTo>
                    <a:pt x="960" y="480"/>
                  </a:lnTo>
                  <a:cubicBezTo>
                    <a:pt x="960" y="745"/>
                    <a:pt x="746" y="960"/>
                    <a:pt x="480" y="960"/>
                  </a:cubicBezTo>
                  <a:cubicBezTo>
                    <a:pt x="215" y="960"/>
                    <a:pt x="0" y="745"/>
                    <a:pt x="0" y="480"/>
                  </a:cubicBezTo>
                  <a:cubicBezTo>
                    <a:pt x="0" y="214"/>
                    <a:pt x="215" y="0"/>
                    <a:pt x="480" y="0"/>
                  </a:cubicBezTo>
                  <a:cubicBezTo>
                    <a:pt x="746" y="0"/>
                    <a:pt x="960" y="214"/>
                    <a:pt x="960" y="48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26143068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PA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52DBA39E-56F5-BC41-88A8-C93F16A84D6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191000" y="0"/>
            <a:ext cx="8001000" cy="6858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F8964B-446E-124E-9C40-795014D96DC3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F3524E7-4CDC-944D-AA11-FA206C0D280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4326" y="341313"/>
            <a:ext cx="3760787" cy="1141412"/>
          </a:xfrm>
        </p:spPr>
        <p:txBody>
          <a:bodyPr/>
          <a:lstStyle>
            <a:lvl1pPr marL="242888" indent="-227013">
              <a:lnSpc>
                <a:spcPts val="4200"/>
              </a:lnSpc>
              <a:tabLst/>
              <a:defRPr sz="3200" cap="none" baseline="0">
                <a:solidFill>
                  <a:schemeClr val="tx1"/>
                </a:solidFill>
              </a:defRPr>
            </a:lvl1pPr>
            <a:lvl2pPr marL="242888" indent="0">
              <a:spcBef>
                <a:spcPts val="600"/>
              </a:spcBef>
              <a:buFontTx/>
              <a:buNone/>
              <a:tabLst/>
              <a:defRPr sz="1400" b="1" cap="all" baseline="0">
                <a:solidFill>
                  <a:schemeClr val="tx1"/>
                </a:solidFill>
              </a:defRPr>
            </a:lvl2pPr>
            <a:lvl3pPr marL="242888" indent="0">
              <a:buFontTx/>
              <a:buNone/>
              <a:tabLst/>
              <a:defRPr sz="1400" cap="all" baseline="0">
                <a:solidFill>
                  <a:schemeClr val="tx1"/>
                </a:solidFill>
              </a:defRPr>
            </a:lvl3pPr>
            <a:lvl4pPr marL="17463" indent="0">
              <a:buFontTx/>
              <a:buNone/>
              <a:tabLst/>
              <a:defRPr sz="3200">
                <a:solidFill>
                  <a:schemeClr val="tx1"/>
                </a:solidFill>
              </a:defRPr>
            </a:lvl4pPr>
            <a:lvl5pPr marL="17463" indent="0">
              <a:buFontTx/>
              <a:buNone/>
              <a:tabLst/>
              <a:defRPr sz="3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“	Quote</a:t>
            </a:r>
          </a:p>
          <a:p>
            <a:pPr lvl="1"/>
            <a:r>
              <a:rPr lang="en-US"/>
              <a:t>Name</a:t>
            </a:r>
          </a:p>
          <a:p>
            <a:pPr lvl="2"/>
            <a:r>
              <a:rPr lang="en-US"/>
              <a:t>title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B9A73854-B123-A943-AE19-28ADB1BED4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81780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PAGE 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0A68A428-BAF3-514A-BD02-2396365EE3F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68043CF-4FB5-F147-9BE4-BDE679ABC9CD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F3524E7-4CDC-944D-AA11-FA206C0D280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4326" y="341313"/>
            <a:ext cx="3760787" cy="1141412"/>
          </a:xfrm>
        </p:spPr>
        <p:txBody>
          <a:bodyPr/>
          <a:lstStyle>
            <a:lvl1pPr marL="242888" indent="-227013">
              <a:lnSpc>
                <a:spcPts val="4200"/>
              </a:lnSpc>
              <a:tabLst/>
              <a:defRPr sz="3200" cap="none" baseline="0">
                <a:solidFill>
                  <a:schemeClr val="bg1"/>
                </a:solidFill>
              </a:defRPr>
            </a:lvl1pPr>
            <a:lvl2pPr marL="242888" indent="0">
              <a:spcBef>
                <a:spcPts val="600"/>
              </a:spcBef>
              <a:buFontTx/>
              <a:buNone/>
              <a:tabLst/>
              <a:defRPr sz="1400" b="1" cap="all" baseline="0">
                <a:solidFill>
                  <a:schemeClr val="bg1"/>
                </a:solidFill>
              </a:defRPr>
            </a:lvl2pPr>
            <a:lvl3pPr marL="242888" indent="0">
              <a:buFontTx/>
              <a:buNone/>
              <a:tabLst/>
              <a:defRPr sz="1400" cap="all" baseline="0">
                <a:solidFill>
                  <a:schemeClr val="bg1"/>
                </a:solidFill>
              </a:defRPr>
            </a:lvl3pPr>
            <a:lvl4pPr marL="17463" indent="0">
              <a:buFontTx/>
              <a:buNone/>
              <a:tabLst/>
              <a:defRPr sz="3200">
                <a:solidFill>
                  <a:schemeClr val="bg1"/>
                </a:solidFill>
              </a:defRPr>
            </a:lvl4pPr>
            <a:lvl5pPr marL="17463" indent="0">
              <a:buFontTx/>
              <a:buNone/>
              <a:tabLst/>
              <a:defRPr sz="3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“	Quote</a:t>
            </a:r>
          </a:p>
          <a:p>
            <a:pPr lvl="1"/>
            <a:r>
              <a:rPr lang="en-US"/>
              <a:t>Name</a:t>
            </a:r>
          </a:p>
          <a:p>
            <a:pPr lvl="2"/>
            <a:r>
              <a:rPr lang="en-US"/>
              <a:t>title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08A9B9B-B774-F84D-9A19-C9EDEEAC97C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5589" y="6248181"/>
            <a:ext cx="411480" cy="4114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3522E1C-1301-0448-B26E-22AB81CB015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47285" y="5187550"/>
            <a:ext cx="863600" cy="863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0C32B95-5454-0F45-91FC-4B9C3F2E565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014070" y="3224893"/>
            <a:ext cx="864453" cy="86445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C8DF3E4-C99C-F54D-9967-C9859511BC0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014070" y="1302004"/>
            <a:ext cx="855663" cy="8556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3C10FF9-D064-E549-8FFE-2967DFB3D6C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087519" y="5232181"/>
            <a:ext cx="849311" cy="84931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DCF404A-CD11-014B-850A-0DEFD74DCA0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lum bright="100000"/>
          </a:blip>
          <a:stretch>
            <a:fillRect/>
          </a:stretch>
        </p:blipFill>
        <p:spPr>
          <a:xfrm>
            <a:off x="9078118" y="1287463"/>
            <a:ext cx="849312" cy="84931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D4D75CB-2025-994D-A230-C5B351D7637B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lum bright="100000"/>
          </a:blip>
          <a:stretch>
            <a:fillRect/>
          </a:stretch>
        </p:blipFill>
        <p:spPr>
          <a:xfrm rot="16200000">
            <a:off x="11015091" y="4229836"/>
            <a:ext cx="847725" cy="8477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6F0B838-2D08-FB4F-8A7C-9A51932B636B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lum bright="100000"/>
          </a:blip>
          <a:stretch>
            <a:fillRect/>
          </a:stretch>
        </p:blipFill>
        <p:spPr>
          <a:xfrm>
            <a:off x="10058347" y="292894"/>
            <a:ext cx="869156" cy="86915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00B4217-3240-DA45-9B16-53450D607F5C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0044113" y="2262188"/>
            <a:ext cx="847725" cy="847725"/>
          </a:xfrm>
          <a:prstGeom prst="rect">
            <a:avLst/>
          </a:prstGeom>
        </p:spPr>
      </p:pic>
      <p:pic>
        <p:nvPicPr>
          <p:cNvPr id="18" name="Picture 17" descr="A close up of a logo&#10;&#10;Description automatically generated">
            <a:extLst>
              <a:ext uri="{FF2B5EF4-FFF2-40B4-BE49-F238E27FC236}">
                <a16:creationId xmlns:a16="http://schemas.microsoft.com/office/drawing/2014/main" id="{6886B27C-881A-2840-AA67-6F28BBD6CBAD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52986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BLUE MULTI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4842891" cy="961962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8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Thank you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CA42439-A9CE-0B42-AF84-203A508965B7}"/>
              </a:ext>
            </a:extLst>
          </p:cNvPr>
          <p:cNvSpPr/>
          <p:nvPr userDrawn="1"/>
        </p:nvSpPr>
        <p:spPr>
          <a:xfrm>
            <a:off x="0" y="6080499"/>
            <a:ext cx="764088" cy="764088"/>
          </a:xfrm>
          <a:prstGeom prst="rect">
            <a:avLst/>
          </a:prstGeom>
          <a:solidFill>
            <a:srgbClr val="06BF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BC7D827-D31E-AE44-AD3E-AE621346A34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5589" y="6248181"/>
            <a:ext cx="411480" cy="41148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C32C4C2-5012-8A4E-9976-D06B71975E4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026915" y="3253101"/>
            <a:ext cx="863600" cy="863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127EC68-2C75-BA45-9985-62B9AA96206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017250" y="2252663"/>
            <a:ext cx="864453" cy="86445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9537E7A-1C25-2C41-A190-05050CC53E0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076576" y="4198938"/>
            <a:ext cx="847725" cy="84772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6977E99-4A69-794B-BD3C-48DA4888475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120516" y="2252663"/>
            <a:ext cx="854075" cy="85407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CE4EE1B-2FEB-154C-8F29-E45EE5E328D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lum bright="100000"/>
          </a:blip>
          <a:stretch>
            <a:fillRect/>
          </a:stretch>
        </p:blipFill>
        <p:spPr>
          <a:xfrm>
            <a:off x="10042526" y="4231936"/>
            <a:ext cx="849312" cy="84931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2EE7049-3688-B94D-848E-9AB6B82282D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lum bright="100000"/>
          </a:blip>
          <a:stretch>
            <a:fillRect/>
          </a:stretch>
        </p:blipFill>
        <p:spPr>
          <a:xfrm>
            <a:off x="10022682" y="258988"/>
            <a:ext cx="869156" cy="86915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15D96E2-281C-3F46-8843-E17D1E113E74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1042790" y="5195488"/>
            <a:ext cx="847725" cy="84772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7E8B41F-2066-2542-8B55-00B3A99114F5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5157165" y="3232152"/>
            <a:ext cx="849311" cy="849311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FA4EF2AE-B99C-A040-A78B-F57F39D8501E}"/>
              </a:ext>
            </a:extLst>
          </p:cNvPr>
          <p:cNvSpPr/>
          <p:nvPr userDrawn="1"/>
        </p:nvSpPr>
        <p:spPr>
          <a:xfrm>
            <a:off x="16606" y="6093912"/>
            <a:ext cx="1032112" cy="764088"/>
          </a:xfrm>
          <a:prstGeom prst="rect">
            <a:avLst/>
          </a:prstGeom>
          <a:solidFill>
            <a:srgbClr val="05BF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BE85A7E4-2FFE-0946-A6A4-F5850AC16E7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120516" y="5175477"/>
            <a:ext cx="854075" cy="854075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A90BBA-61FE-FC47-9A99-54BEB00FC5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14325" y="5081588"/>
            <a:ext cx="4740275" cy="1012825"/>
          </a:xfrm>
        </p:spPr>
        <p:txBody>
          <a:bodyPr/>
          <a:lstStyle>
            <a:lvl1pPr>
              <a:spcBef>
                <a:spcPts val="0"/>
              </a:spcBef>
              <a:defRPr sz="1400" cap="all" baseline="0">
                <a:solidFill>
                  <a:schemeClr val="bg1"/>
                </a:solidFill>
              </a:defRPr>
            </a:lvl1pPr>
            <a:lvl2pPr marL="12700" indent="0">
              <a:buFontTx/>
              <a:buNone/>
              <a:tabLst/>
              <a:defRPr sz="1400">
                <a:solidFill>
                  <a:schemeClr val="bg1"/>
                </a:solidFill>
              </a:defRPr>
            </a:lvl2pPr>
            <a:lvl3pPr marL="12700" indent="0">
              <a:buFontTx/>
              <a:buNone/>
              <a:tabLst/>
              <a:defRPr sz="1400">
                <a:solidFill>
                  <a:schemeClr val="bg1"/>
                </a:solidFill>
              </a:defRPr>
            </a:lvl3pPr>
            <a:lvl4pPr marL="12700" indent="0">
              <a:buFontTx/>
              <a:buNone/>
              <a:tabLst/>
              <a:defRPr sz="1400">
                <a:solidFill>
                  <a:schemeClr val="bg1"/>
                </a:solidFill>
              </a:defRPr>
            </a:lvl4pPr>
            <a:lvl5pPr marL="12700" indent="0">
              <a:buFontTx/>
              <a:buNone/>
              <a:tabLst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CB35A23-B32E-6D4E-AA43-AB0BC06CBC3B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-137160" y="-137160"/>
            <a:ext cx="3921125" cy="1783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45286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MI RGB PALE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2DF4E-9F15-7448-8B6E-B9F8DAB7F757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CA7FC9E-D21E-0842-B9A4-C1381DD0D750}"/>
              </a:ext>
            </a:extLst>
          </p:cNvPr>
          <p:cNvSpPr/>
          <p:nvPr userDrawn="1"/>
        </p:nvSpPr>
        <p:spPr>
          <a:xfrm>
            <a:off x="8089897" y="1287463"/>
            <a:ext cx="2801941" cy="846137"/>
          </a:xfrm>
          <a:prstGeom prst="rect">
            <a:avLst/>
          </a:prstGeom>
          <a:solidFill>
            <a:srgbClr val="4F17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VIOLET</a:t>
            </a:r>
          </a:p>
          <a:p>
            <a:pPr algn="l"/>
            <a:r>
              <a:rPr lang="en-US" sz="1800" b="1"/>
              <a:t>79</a:t>
            </a:r>
            <a:r>
              <a:rPr lang="en-US" sz="1800"/>
              <a:t>  /  </a:t>
            </a:r>
            <a:r>
              <a:rPr lang="en-US" sz="1800" b="1"/>
              <a:t>23</a:t>
            </a:r>
            <a:r>
              <a:rPr lang="en-US" sz="1800"/>
              <a:t>  /  </a:t>
            </a:r>
            <a:r>
              <a:rPr lang="en-US" sz="1800" b="1"/>
              <a:t>168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9A261B9-ADC3-7D43-A0C2-8F1E9644156B}"/>
              </a:ext>
            </a:extLst>
          </p:cNvPr>
          <p:cNvSpPr/>
          <p:nvPr userDrawn="1"/>
        </p:nvSpPr>
        <p:spPr>
          <a:xfrm>
            <a:off x="8089897" y="2252663"/>
            <a:ext cx="2809876" cy="863600"/>
          </a:xfrm>
          <a:prstGeom prst="rect">
            <a:avLst/>
          </a:prstGeom>
          <a:solidFill>
            <a:srgbClr val="2B00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DARK VIOLET</a:t>
            </a:r>
          </a:p>
          <a:p>
            <a:pPr algn="l"/>
            <a:r>
              <a:rPr lang="en-US" sz="1800" b="1"/>
              <a:t>43</a:t>
            </a:r>
            <a:r>
              <a:rPr lang="en-US" sz="1800"/>
              <a:t>  /  </a:t>
            </a:r>
            <a:r>
              <a:rPr lang="en-US" sz="1800" b="1"/>
              <a:t>0</a:t>
            </a:r>
            <a:r>
              <a:rPr lang="en-US" sz="1800"/>
              <a:t>  /  </a:t>
            </a:r>
            <a:r>
              <a:rPr lang="en-US" sz="1800" b="1"/>
              <a:t>140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05E0A6B-1DE3-8942-9126-297061B387D2}"/>
              </a:ext>
            </a:extLst>
          </p:cNvPr>
          <p:cNvSpPr/>
          <p:nvPr userDrawn="1"/>
        </p:nvSpPr>
        <p:spPr>
          <a:xfrm>
            <a:off x="8097838" y="3233738"/>
            <a:ext cx="2809876" cy="846137"/>
          </a:xfrm>
          <a:prstGeom prst="rect">
            <a:avLst/>
          </a:prstGeom>
          <a:solidFill>
            <a:srgbClr val="8A66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MID VIOLET</a:t>
            </a:r>
          </a:p>
          <a:p>
            <a:pPr algn="l"/>
            <a:r>
              <a:rPr lang="en-US" sz="1800" b="1"/>
              <a:t>138</a:t>
            </a:r>
            <a:r>
              <a:rPr lang="en-US" sz="1800"/>
              <a:t>  /  </a:t>
            </a:r>
            <a:r>
              <a:rPr lang="en-US" sz="1800" b="1"/>
              <a:t>102</a:t>
            </a:r>
            <a:r>
              <a:rPr lang="en-US" sz="1800"/>
              <a:t>  /  </a:t>
            </a:r>
            <a:r>
              <a:rPr lang="en-US" sz="1800" b="1"/>
              <a:t>196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9F37323-D8AF-604E-8FF2-9AAD1275006C}"/>
              </a:ext>
            </a:extLst>
          </p:cNvPr>
          <p:cNvSpPr/>
          <p:nvPr userDrawn="1"/>
        </p:nvSpPr>
        <p:spPr>
          <a:xfrm>
            <a:off x="8097837" y="4194020"/>
            <a:ext cx="2794001" cy="855043"/>
          </a:xfrm>
          <a:prstGeom prst="rect">
            <a:avLst/>
          </a:prstGeom>
          <a:solidFill>
            <a:srgbClr val="C4B2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>
                <a:solidFill>
                  <a:schemeClr val="tx1"/>
                </a:solidFill>
              </a:rPr>
              <a:t>LIGHT VIOLET</a:t>
            </a:r>
          </a:p>
          <a:p>
            <a:pPr algn="l"/>
            <a:r>
              <a:rPr lang="en-US" sz="1800" b="1">
                <a:solidFill>
                  <a:schemeClr val="tx1"/>
                </a:solidFill>
              </a:rPr>
              <a:t>196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178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227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B62AEF3-06EF-774F-8498-183D41E71AE0}"/>
              </a:ext>
            </a:extLst>
          </p:cNvPr>
          <p:cNvSpPr/>
          <p:nvPr userDrawn="1"/>
        </p:nvSpPr>
        <p:spPr>
          <a:xfrm>
            <a:off x="314325" y="1287463"/>
            <a:ext cx="2787650" cy="846137"/>
          </a:xfrm>
          <a:prstGeom prst="rect">
            <a:avLst/>
          </a:prstGeom>
          <a:solidFill>
            <a:srgbClr val="FF61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TANGERINE</a:t>
            </a:r>
          </a:p>
          <a:p>
            <a:pPr algn="l"/>
            <a:r>
              <a:rPr lang="en-US" sz="1800" b="1"/>
              <a:t>255</a:t>
            </a:r>
            <a:r>
              <a:rPr lang="en-US" sz="1800"/>
              <a:t>  /  </a:t>
            </a:r>
            <a:r>
              <a:rPr lang="en-US" sz="1800" b="1"/>
              <a:t>97</a:t>
            </a:r>
            <a:r>
              <a:rPr lang="en-US" sz="1800"/>
              <a:t>  /  </a:t>
            </a:r>
            <a:r>
              <a:rPr lang="en-US" sz="1800" b="1"/>
              <a:t>15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BADEB17-94FF-E548-B97A-16818CD14EC9}"/>
              </a:ext>
            </a:extLst>
          </p:cNvPr>
          <p:cNvSpPr/>
          <p:nvPr userDrawn="1"/>
        </p:nvSpPr>
        <p:spPr>
          <a:xfrm>
            <a:off x="314325" y="2252663"/>
            <a:ext cx="2787650" cy="863600"/>
          </a:xfrm>
          <a:prstGeom prst="rect">
            <a:avLst/>
          </a:prstGeom>
          <a:solidFill>
            <a:srgbClr val="DD30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DARK TANGERINE</a:t>
            </a:r>
          </a:p>
          <a:p>
            <a:pPr algn="l"/>
            <a:r>
              <a:rPr lang="en-US" sz="1800" b="1"/>
              <a:t>221</a:t>
            </a:r>
            <a:r>
              <a:rPr lang="en-US" sz="1800"/>
              <a:t>  /  </a:t>
            </a:r>
            <a:r>
              <a:rPr lang="en-US" sz="1800" b="1"/>
              <a:t>49</a:t>
            </a:r>
            <a:r>
              <a:rPr lang="en-US" sz="1800"/>
              <a:t>  /  </a:t>
            </a:r>
            <a:r>
              <a:rPr lang="en-US" sz="1800" b="1"/>
              <a:t>11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E6301F3-2A0E-1D4A-92D3-8186F8681165}"/>
              </a:ext>
            </a:extLst>
          </p:cNvPr>
          <p:cNvSpPr/>
          <p:nvPr userDrawn="1"/>
        </p:nvSpPr>
        <p:spPr>
          <a:xfrm>
            <a:off x="314325" y="3235326"/>
            <a:ext cx="2787650" cy="846137"/>
          </a:xfrm>
          <a:prstGeom prst="rect">
            <a:avLst/>
          </a:prstGeom>
          <a:solidFill>
            <a:srgbClr val="FF94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MID TANGRINE</a:t>
            </a:r>
          </a:p>
          <a:p>
            <a:pPr algn="l"/>
            <a:r>
              <a:rPr lang="en-US" sz="1800" b="1"/>
              <a:t>255</a:t>
            </a:r>
            <a:r>
              <a:rPr lang="en-US" sz="1800"/>
              <a:t>  /  </a:t>
            </a:r>
            <a:r>
              <a:rPr lang="en-US" sz="1800" b="1"/>
              <a:t>148</a:t>
            </a:r>
            <a:r>
              <a:rPr lang="en-US" sz="1800"/>
              <a:t>  /  </a:t>
            </a:r>
            <a:r>
              <a:rPr lang="en-US" sz="1800" b="1"/>
              <a:t>97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551547C-C161-5F48-BDAC-1F1EFD24AE21}"/>
              </a:ext>
            </a:extLst>
          </p:cNvPr>
          <p:cNvSpPr/>
          <p:nvPr userDrawn="1"/>
        </p:nvSpPr>
        <p:spPr>
          <a:xfrm>
            <a:off x="314325" y="4194280"/>
            <a:ext cx="2787650" cy="863601"/>
          </a:xfrm>
          <a:prstGeom prst="rect">
            <a:avLst/>
          </a:prstGeom>
          <a:solidFill>
            <a:srgbClr val="FFC9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>
                <a:solidFill>
                  <a:schemeClr val="tx1"/>
                </a:solidFill>
              </a:rPr>
              <a:t>LIGHT TANGERINE</a:t>
            </a:r>
          </a:p>
          <a:p>
            <a:pPr algn="l"/>
            <a:r>
              <a:rPr lang="en-US" sz="1800" b="1">
                <a:solidFill>
                  <a:schemeClr val="tx1"/>
                </a:solidFill>
              </a:rPr>
              <a:t>255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201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176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96CA985-13CB-2749-9593-531A5F61859C}"/>
              </a:ext>
            </a:extLst>
          </p:cNvPr>
          <p:cNvSpPr/>
          <p:nvPr userDrawn="1"/>
        </p:nvSpPr>
        <p:spPr>
          <a:xfrm>
            <a:off x="4190999" y="1287463"/>
            <a:ext cx="2809875" cy="846137"/>
          </a:xfrm>
          <a:prstGeom prst="rect">
            <a:avLst/>
          </a:prstGeom>
          <a:solidFill>
            <a:srgbClr val="05BF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AQUA</a:t>
            </a:r>
          </a:p>
          <a:p>
            <a:pPr algn="l"/>
            <a:r>
              <a:rPr lang="en-US" sz="1800" b="1"/>
              <a:t>5</a:t>
            </a:r>
            <a:r>
              <a:rPr lang="en-US" sz="1800"/>
              <a:t>  /  </a:t>
            </a:r>
            <a:r>
              <a:rPr lang="en-US" sz="1800" b="1"/>
              <a:t>191</a:t>
            </a:r>
            <a:r>
              <a:rPr lang="en-US" sz="1800"/>
              <a:t>  /  </a:t>
            </a:r>
            <a:r>
              <a:rPr lang="en-US" sz="1800" b="1"/>
              <a:t>224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B69A89E-34CE-C740-B050-0BDE98D1DC38}"/>
              </a:ext>
            </a:extLst>
          </p:cNvPr>
          <p:cNvSpPr/>
          <p:nvPr userDrawn="1"/>
        </p:nvSpPr>
        <p:spPr>
          <a:xfrm>
            <a:off x="4191000" y="2252663"/>
            <a:ext cx="2809876" cy="863600"/>
          </a:xfrm>
          <a:prstGeom prst="rect">
            <a:avLst/>
          </a:prstGeom>
          <a:solidFill>
            <a:srgbClr val="0080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DARK AQUA</a:t>
            </a:r>
          </a:p>
          <a:p>
            <a:pPr algn="l"/>
            <a:r>
              <a:rPr lang="en-US" sz="1800" b="1"/>
              <a:t>0</a:t>
            </a:r>
            <a:r>
              <a:rPr lang="en-US" sz="1800"/>
              <a:t>  /  </a:t>
            </a:r>
            <a:r>
              <a:rPr lang="en-US" sz="1800" b="1"/>
              <a:t>128</a:t>
            </a:r>
            <a:r>
              <a:rPr lang="en-US" sz="1800"/>
              <a:t>  /  </a:t>
            </a:r>
            <a:r>
              <a:rPr lang="en-US" sz="1800" b="1"/>
              <a:t>168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5BD599D-BD2F-634C-81A9-D0D58E47B24F}"/>
              </a:ext>
            </a:extLst>
          </p:cNvPr>
          <p:cNvSpPr/>
          <p:nvPr userDrawn="1"/>
        </p:nvSpPr>
        <p:spPr>
          <a:xfrm>
            <a:off x="4191000" y="3235326"/>
            <a:ext cx="2809876" cy="863600"/>
          </a:xfrm>
          <a:prstGeom prst="rect">
            <a:avLst/>
          </a:prstGeom>
          <a:solidFill>
            <a:srgbClr val="59D4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MID AQUA</a:t>
            </a:r>
          </a:p>
          <a:p>
            <a:pPr algn="l"/>
            <a:r>
              <a:rPr lang="en-US" sz="1800" b="1"/>
              <a:t>89</a:t>
            </a:r>
            <a:r>
              <a:rPr lang="en-US" sz="1800"/>
              <a:t>  /  </a:t>
            </a:r>
            <a:r>
              <a:rPr lang="en-US" sz="1800" b="1"/>
              <a:t>212</a:t>
            </a:r>
            <a:r>
              <a:rPr lang="en-US" sz="1800"/>
              <a:t>  /  </a:t>
            </a:r>
            <a:r>
              <a:rPr lang="en-US" sz="1800" b="1"/>
              <a:t>235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45F7047-EDC6-C34C-BC89-12A5B602FFA9}"/>
              </a:ext>
            </a:extLst>
          </p:cNvPr>
          <p:cNvSpPr/>
          <p:nvPr userDrawn="1"/>
        </p:nvSpPr>
        <p:spPr>
          <a:xfrm>
            <a:off x="4191001" y="4217989"/>
            <a:ext cx="2809873" cy="831074"/>
          </a:xfrm>
          <a:prstGeom prst="rect">
            <a:avLst/>
          </a:prstGeom>
          <a:solidFill>
            <a:srgbClr val="ABE8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>
                <a:solidFill>
                  <a:schemeClr val="tx1"/>
                </a:solidFill>
              </a:rPr>
              <a:t>LIGHT AQUA</a:t>
            </a:r>
          </a:p>
          <a:p>
            <a:pPr algn="l"/>
            <a:r>
              <a:rPr lang="en-US" sz="1800" b="1">
                <a:solidFill>
                  <a:schemeClr val="tx1"/>
                </a:solidFill>
              </a:rPr>
              <a:t>171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232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245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11FCDB0-D573-CD46-8B3D-E23EAD152EEE}"/>
              </a:ext>
            </a:extLst>
          </p:cNvPr>
          <p:cNvSpPr/>
          <p:nvPr userDrawn="1"/>
        </p:nvSpPr>
        <p:spPr>
          <a:xfrm>
            <a:off x="8097837" y="5192007"/>
            <a:ext cx="2794001" cy="846137"/>
          </a:xfrm>
          <a:prstGeom prst="rect">
            <a:avLst/>
          </a:prstGeom>
          <a:solidFill>
            <a:srgbClr val="E5DC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>
                <a:solidFill>
                  <a:schemeClr val="tx1"/>
                </a:solidFill>
              </a:rPr>
              <a:t>VIOLET BACKGROUND</a:t>
            </a:r>
          </a:p>
          <a:p>
            <a:pPr algn="l"/>
            <a:r>
              <a:rPr lang="en-US" sz="1800" b="1">
                <a:solidFill>
                  <a:schemeClr val="tx1"/>
                </a:solidFill>
              </a:rPr>
              <a:t>229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220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242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86D8B3C-DBF9-9F49-B806-74219B2B2572}"/>
              </a:ext>
            </a:extLst>
          </p:cNvPr>
          <p:cNvSpPr/>
          <p:nvPr userDrawn="1"/>
        </p:nvSpPr>
        <p:spPr>
          <a:xfrm>
            <a:off x="314325" y="5181600"/>
            <a:ext cx="2787650" cy="856544"/>
          </a:xfrm>
          <a:prstGeom prst="rect">
            <a:avLst/>
          </a:prstGeom>
          <a:solidFill>
            <a:srgbClr val="FFE7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 spc="0">
                <a:solidFill>
                  <a:schemeClr val="tx1"/>
                </a:solidFill>
              </a:rPr>
              <a:t>TANGERINE BACKGROUND</a:t>
            </a:r>
          </a:p>
          <a:p>
            <a:pPr algn="l"/>
            <a:r>
              <a:rPr lang="en-US" sz="1800" b="1">
                <a:solidFill>
                  <a:schemeClr val="tx1"/>
                </a:solidFill>
              </a:rPr>
              <a:t>255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231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219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435BA44-78E2-0B48-A9DB-999F6BA91E7C}"/>
              </a:ext>
            </a:extLst>
          </p:cNvPr>
          <p:cNvSpPr/>
          <p:nvPr userDrawn="1"/>
        </p:nvSpPr>
        <p:spPr>
          <a:xfrm>
            <a:off x="4191000" y="5181599"/>
            <a:ext cx="2809874" cy="856545"/>
          </a:xfrm>
          <a:prstGeom prst="rect">
            <a:avLst/>
          </a:prstGeom>
          <a:solidFill>
            <a:srgbClr val="DAF5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>
                <a:solidFill>
                  <a:schemeClr val="tx1"/>
                </a:solidFill>
              </a:rPr>
              <a:t>AQUA BACKGROUND</a:t>
            </a:r>
          </a:p>
          <a:p>
            <a:pPr algn="l"/>
            <a:r>
              <a:rPr lang="en-US" sz="1800" b="1">
                <a:solidFill>
                  <a:schemeClr val="tx1"/>
                </a:solidFill>
              </a:rPr>
              <a:t>218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245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250</a:t>
            </a:r>
          </a:p>
        </p:txBody>
      </p:sp>
      <p:pic>
        <p:nvPicPr>
          <p:cNvPr id="21" name="Picture 20" descr="A close up of a logo&#10;&#10;Description automatically generated">
            <a:extLst>
              <a:ext uri="{FF2B5EF4-FFF2-40B4-BE49-F238E27FC236}">
                <a16:creationId xmlns:a16="http://schemas.microsoft.com/office/drawing/2014/main" id="{6DDFA81B-362F-C744-8D4F-DBC10C5B10B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F3F564D1-5342-4E4E-9F30-FF25D8C92B24}"/>
              </a:ext>
            </a:extLst>
          </p:cNvPr>
          <p:cNvSpPr txBox="1"/>
          <p:nvPr userDrawn="1"/>
        </p:nvSpPr>
        <p:spPr>
          <a:xfrm>
            <a:off x="314325" y="307975"/>
            <a:ext cx="11558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PMI RGB COLOR PALETTE</a:t>
            </a:r>
          </a:p>
          <a:p>
            <a:r>
              <a:rPr lang="en-US"/>
              <a:t>To quickly select a color you may copy and paste a color square or use the eyedropper. 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4805AAD-A141-EC4A-845B-673261D4FC5B}"/>
              </a:ext>
            </a:extLst>
          </p:cNvPr>
          <p:cNvSpPr/>
          <p:nvPr userDrawn="1"/>
        </p:nvSpPr>
        <p:spPr>
          <a:xfrm>
            <a:off x="3225800" y="1287463"/>
            <a:ext cx="852219" cy="863601"/>
          </a:xfrm>
          <a:prstGeom prst="rect">
            <a:avLst/>
          </a:prstGeom>
          <a:solidFill>
            <a:srgbClr val="FF61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 Bold" panose="02000506020000020004" pitchFamily="2" charset="77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0772C7E-7AE5-6D42-9556-D2AB8C468063}"/>
              </a:ext>
            </a:extLst>
          </p:cNvPr>
          <p:cNvSpPr/>
          <p:nvPr userDrawn="1"/>
        </p:nvSpPr>
        <p:spPr>
          <a:xfrm>
            <a:off x="3225799" y="2268537"/>
            <a:ext cx="852219" cy="847725"/>
          </a:xfrm>
          <a:prstGeom prst="rect">
            <a:avLst/>
          </a:prstGeom>
          <a:solidFill>
            <a:srgbClr val="DD30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 Bold" panose="02000506020000020004" pitchFamily="2" charset="77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B46D55C-0BA0-2D4A-B124-85F898C5AD94}"/>
              </a:ext>
            </a:extLst>
          </p:cNvPr>
          <p:cNvSpPr/>
          <p:nvPr userDrawn="1"/>
        </p:nvSpPr>
        <p:spPr>
          <a:xfrm>
            <a:off x="3225799" y="3248800"/>
            <a:ext cx="852219" cy="847725"/>
          </a:xfrm>
          <a:prstGeom prst="rect">
            <a:avLst/>
          </a:prstGeom>
          <a:solidFill>
            <a:srgbClr val="FF94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 Bold" panose="02000506020000020004" pitchFamily="2" charset="77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B6B7586-4096-614D-A83C-43B83BE0F580}"/>
              </a:ext>
            </a:extLst>
          </p:cNvPr>
          <p:cNvSpPr/>
          <p:nvPr userDrawn="1"/>
        </p:nvSpPr>
        <p:spPr>
          <a:xfrm>
            <a:off x="3225799" y="4198938"/>
            <a:ext cx="852219" cy="889070"/>
          </a:xfrm>
          <a:prstGeom prst="rect">
            <a:avLst/>
          </a:prstGeom>
          <a:solidFill>
            <a:srgbClr val="FFC9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solidFill>
                <a:schemeClr val="tx1"/>
              </a:solidFill>
              <a:latin typeface="GT Pressura Mono Bold" panose="02000506020000020004" pitchFamily="2" charset="77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6079991-12C3-D647-AD32-059D91118FAF}"/>
              </a:ext>
            </a:extLst>
          </p:cNvPr>
          <p:cNvSpPr/>
          <p:nvPr userDrawn="1"/>
        </p:nvSpPr>
        <p:spPr>
          <a:xfrm>
            <a:off x="3225799" y="5181599"/>
            <a:ext cx="852219" cy="856545"/>
          </a:xfrm>
          <a:prstGeom prst="rect">
            <a:avLst/>
          </a:prstGeom>
          <a:solidFill>
            <a:srgbClr val="FFE7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solidFill>
                <a:schemeClr val="tx1"/>
              </a:solidFill>
              <a:latin typeface="GT Pressura Mono Bold" panose="02000506020000020004" pitchFamily="2" charset="77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412A59A-4BD5-6049-98CC-8C0A8CFCA00A}"/>
              </a:ext>
            </a:extLst>
          </p:cNvPr>
          <p:cNvSpPr/>
          <p:nvPr userDrawn="1"/>
        </p:nvSpPr>
        <p:spPr>
          <a:xfrm>
            <a:off x="7124699" y="1287463"/>
            <a:ext cx="872769" cy="863601"/>
          </a:xfrm>
          <a:prstGeom prst="rect">
            <a:avLst/>
          </a:prstGeom>
          <a:solidFill>
            <a:srgbClr val="05BF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 Bold" panose="02000506020000020004" pitchFamily="2" charset="77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F79B83B-7D20-F446-8390-380F236539CE}"/>
              </a:ext>
            </a:extLst>
          </p:cNvPr>
          <p:cNvSpPr/>
          <p:nvPr userDrawn="1"/>
        </p:nvSpPr>
        <p:spPr>
          <a:xfrm>
            <a:off x="7124699" y="2252663"/>
            <a:ext cx="872769" cy="863600"/>
          </a:xfrm>
          <a:prstGeom prst="rect">
            <a:avLst/>
          </a:prstGeom>
          <a:solidFill>
            <a:srgbClr val="0080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 Bold" panose="02000506020000020004" pitchFamily="2" charset="77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2E34087-F63C-6548-840E-9A07659253FB}"/>
              </a:ext>
            </a:extLst>
          </p:cNvPr>
          <p:cNvSpPr/>
          <p:nvPr userDrawn="1"/>
        </p:nvSpPr>
        <p:spPr>
          <a:xfrm>
            <a:off x="7124699" y="3233738"/>
            <a:ext cx="872769" cy="847725"/>
          </a:xfrm>
          <a:prstGeom prst="rect">
            <a:avLst/>
          </a:prstGeom>
          <a:solidFill>
            <a:srgbClr val="59D4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 Bold" panose="02000506020000020004" pitchFamily="2" charset="77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6EE36593-1981-9C4C-B82F-F4B1860EEB88}"/>
              </a:ext>
            </a:extLst>
          </p:cNvPr>
          <p:cNvSpPr/>
          <p:nvPr userDrawn="1"/>
        </p:nvSpPr>
        <p:spPr>
          <a:xfrm>
            <a:off x="7124699" y="4198938"/>
            <a:ext cx="872769" cy="863600"/>
          </a:xfrm>
          <a:prstGeom prst="rect">
            <a:avLst/>
          </a:prstGeom>
          <a:solidFill>
            <a:srgbClr val="ABE8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solidFill>
                <a:schemeClr val="tx1"/>
              </a:solidFill>
              <a:latin typeface="GT Pressura Mono Bold" panose="02000506020000020004" pitchFamily="2" charset="77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D557D99B-5237-9A4B-A84C-685716B53561}"/>
              </a:ext>
            </a:extLst>
          </p:cNvPr>
          <p:cNvSpPr/>
          <p:nvPr userDrawn="1"/>
        </p:nvSpPr>
        <p:spPr>
          <a:xfrm>
            <a:off x="7124699" y="5174543"/>
            <a:ext cx="872769" cy="861133"/>
          </a:xfrm>
          <a:prstGeom prst="rect">
            <a:avLst/>
          </a:prstGeom>
          <a:solidFill>
            <a:srgbClr val="DAF5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solidFill>
                <a:schemeClr val="tx1"/>
              </a:solidFill>
              <a:latin typeface="GT Pressura Mono Bold" panose="02000506020000020004" pitchFamily="2" charset="77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ADD6D23-F58E-E143-B31D-65A2D038597D}"/>
              </a:ext>
            </a:extLst>
          </p:cNvPr>
          <p:cNvSpPr/>
          <p:nvPr userDrawn="1"/>
        </p:nvSpPr>
        <p:spPr>
          <a:xfrm>
            <a:off x="11017250" y="1287463"/>
            <a:ext cx="860907" cy="846137"/>
          </a:xfrm>
          <a:prstGeom prst="rect">
            <a:avLst/>
          </a:prstGeom>
          <a:solidFill>
            <a:srgbClr val="4F17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 Bold" panose="02000506020000020004" pitchFamily="2" charset="77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A82EFD9D-14EF-AF43-B60C-0ACBA98784A5}"/>
              </a:ext>
            </a:extLst>
          </p:cNvPr>
          <p:cNvSpPr/>
          <p:nvPr userDrawn="1"/>
        </p:nvSpPr>
        <p:spPr>
          <a:xfrm>
            <a:off x="11017250" y="2237599"/>
            <a:ext cx="860907" cy="878664"/>
          </a:xfrm>
          <a:prstGeom prst="rect">
            <a:avLst/>
          </a:prstGeom>
          <a:solidFill>
            <a:srgbClr val="2B00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 Bold" panose="02000506020000020004" pitchFamily="2" charset="77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F0C40295-6693-8941-A3A2-9ECBA9E23AF8}"/>
              </a:ext>
            </a:extLst>
          </p:cNvPr>
          <p:cNvSpPr/>
          <p:nvPr userDrawn="1"/>
        </p:nvSpPr>
        <p:spPr>
          <a:xfrm>
            <a:off x="11017250" y="3233738"/>
            <a:ext cx="860907" cy="847725"/>
          </a:xfrm>
          <a:prstGeom prst="rect">
            <a:avLst/>
          </a:prstGeom>
          <a:solidFill>
            <a:srgbClr val="8A66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 Bold" panose="02000506020000020004" pitchFamily="2" charset="77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BCFABA0B-5006-F445-BD23-4D781A964994}"/>
              </a:ext>
            </a:extLst>
          </p:cNvPr>
          <p:cNvSpPr/>
          <p:nvPr userDrawn="1"/>
        </p:nvSpPr>
        <p:spPr>
          <a:xfrm>
            <a:off x="11017250" y="4198938"/>
            <a:ext cx="860907" cy="863600"/>
          </a:xfrm>
          <a:prstGeom prst="rect">
            <a:avLst/>
          </a:prstGeom>
          <a:solidFill>
            <a:srgbClr val="C4B2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solidFill>
                <a:schemeClr val="tx1"/>
              </a:solidFill>
              <a:latin typeface="GT Pressura Mono Bold" panose="02000506020000020004" pitchFamily="2" charset="77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AF11402F-669D-AD48-BF89-6A829342B32A}"/>
              </a:ext>
            </a:extLst>
          </p:cNvPr>
          <p:cNvSpPr/>
          <p:nvPr userDrawn="1"/>
        </p:nvSpPr>
        <p:spPr>
          <a:xfrm>
            <a:off x="11017250" y="5174544"/>
            <a:ext cx="860907" cy="861132"/>
          </a:xfrm>
          <a:prstGeom prst="rect">
            <a:avLst/>
          </a:prstGeom>
          <a:solidFill>
            <a:srgbClr val="E5DC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solidFill>
                <a:schemeClr val="tx1"/>
              </a:solidFill>
              <a:latin typeface="GT Pressura Mono Bold" panose="02000506020000020004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34754642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COVER 1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14326" y="1734906"/>
            <a:ext cx="3760788" cy="1719262"/>
          </a:xfrm>
        </p:spPr>
        <p:txBody>
          <a:bodyPr anchor="b"/>
          <a:lstStyle>
            <a:lvl1pPr>
              <a:lnSpc>
                <a:spcPts val="3200"/>
              </a:lnSpc>
              <a:defRPr sz="2800" cap="all" baseline="0"/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14326" y="3608388"/>
            <a:ext cx="3760788" cy="473075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Presentation subtitle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DB4343E-05BA-9F40-A6AA-424EEF5104D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5603875"/>
            <a:ext cx="3760788" cy="431800"/>
          </a:xfrm>
        </p:spPr>
        <p:txBody>
          <a:bodyPr>
            <a:noAutofit/>
          </a:bodyPr>
          <a:lstStyle>
            <a:lvl1pPr>
              <a:defRPr sz="1000"/>
            </a:lvl1pPr>
            <a:lvl2pPr marL="7938" indent="0">
              <a:buNone/>
              <a:tabLst/>
              <a:defRPr sz="1000" cap="all" baseline="0"/>
            </a:lvl2pPr>
            <a:lvl3pPr marL="258763" indent="-258763">
              <a:tabLst/>
              <a:defRPr sz="1000"/>
            </a:lvl3pPr>
            <a:lvl4pPr marL="517525" indent="-250825">
              <a:tabLst/>
              <a:defRPr sz="1000"/>
            </a:lvl4pPr>
            <a:lvl5pPr marL="742950" indent="-209550">
              <a:tabLst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A93326D8-916E-7F42-84A1-D3255B7EA05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191000" y="0"/>
            <a:ext cx="8001000" cy="685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7D12BC-B523-A24D-AF89-FE1F3D0C6D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1" y="0"/>
            <a:ext cx="3475403" cy="1580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39147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COVER 2 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14326" y="1734906"/>
            <a:ext cx="3760788" cy="1719262"/>
          </a:xfrm>
        </p:spPr>
        <p:txBody>
          <a:bodyPr anchor="b"/>
          <a:lstStyle>
            <a:lvl1pPr>
              <a:lnSpc>
                <a:spcPts val="3200"/>
              </a:lnSpc>
              <a:defRPr sz="2800" cap="all" baseline="0"/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14326" y="3608388"/>
            <a:ext cx="3760788" cy="473075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Presentation subtitle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DB4343E-05BA-9F40-A6AA-424EEF5104D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5603875"/>
            <a:ext cx="3760788" cy="431800"/>
          </a:xfrm>
        </p:spPr>
        <p:txBody>
          <a:bodyPr>
            <a:noAutofit/>
          </a:bodyPr>
          <a:lstStyle>
            <a:lvl1pPr>
              <a:defRPr sz="1000"/>
            </a:lvl1pPr>
            <a:lvl2pPr marL="7938" indent="0">
              <a:buNone/>
              <a:tabLst/>
              <a:defRPr sz="1000" cap="all" baseline="0"/>
            </a:lvl2pPr>
            <a:lvl3pPr marL="258763" indent="-258763">
              <a:tabLst/>
              <a:defRPr sz="1000"/>
            </a:lvl3pPr>
            <a:lvl4pPr marL="517525" indent="-250825">
              <a:tabLst/>
              <a:defRPr sz="1000"/>
            </a:lvl4pPr>
            <a:lvl5pPr marL="742950" indent="-209550">
              <a:tabLst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5F123EB-1A43-4C47-967B-614F311896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31521" y="307975"/>
            <a:ext cx="847725" cy="8477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BC5CB2C-9AAA-1545-915E-FC49B45E41A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4264" y="1248105"/>
            <a:ext cx="885495" cy="88549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50D0D3B-8E64-C94D-8C57-958F4D587CA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7250" y="2252663"/>
            <a:ext cx="855663" cy="85566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72E3624-EF0D-344F-99F9-38B4AA30CEB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8912" y="3233738"/>
            <a:ext cx="847725" cy="84772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B9138D8-3839-EB41-9693-581FF9D1CE2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8911" y="5180012"/>
            <a:ext cx="847726" cy="84772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8974C70-9A1B-AD41-A5E9-A11196CF8EC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6763" y="2252663"/>
            <a:ext cx="863600" cy="8636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81B349C-E974-CA4B-8764-2093323EC9D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2666" y="1295881"/>
            <a:ext cx="847725" cy="84772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4409720-67C7-9E46-AEB9-D2ED2D6E73B7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7249" y="5201133"/>
            <a:ext cx="855663" cy="85566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4240006-C33B-FA46-BCDC-BF385748B15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3550" y="4198938"/>
            <a:ext cx="863600" cy="86360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3F52FABE-7A49-B541-8D4D-5F2D7F0B4A8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2075" y="4214813"/>
            <a:ext cx="847725" cy="84772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BB78D3D4-C81F-0A47-B195-07CB55354A19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33969" y="1304663"/>
            <a:ext cx="838943" cy="83894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5DEE42EA-6D04-1848-B012-BD6227B77025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3149" y="3233738"/>
            <a:ext cx="847725" cy="84772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402AE748-0409-204F-911D-ED5B95B1510E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9271" y="2278064"/>
            <a:ext cx="830262" cy="830262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23515782-B710-0042-9284-5AEF22241D98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1807" y="305041"/>
            <a:ext cx="847725" cy="847725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0C995910-AE81-184A-AE58-D8D46E560625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8912" y="4198938"/>
            <a:ext cx="847725" cy="84772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2BF42211-D502-654E-A7BC-34E97CA8F595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3313" y="1295881"/>
            <a:ext cx="847725" cy="847725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3B20B70C-80FC-B647-98C0-AF2E0A554BDE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2638" y="5180012"/>
            <a:ext cx="847725" cy="847725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798A033A-DA29-BA45-807C-B9128E9A703E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59985" y="5181600"/>
            <a:ext cx="846137" cy="846137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2CD37044-59FA-F143-AECF-6BD3BC419F22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96376" y="1286115"/>
            <a:ext cx="830262" cy="83026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26F1FBC-5FB8-4A62-A18D-0202B86E7248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1" y="0"/>
            <a:ext cx="3475403" cy="1580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3907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COVER GROWTH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14326" y="1734906"/>
            <a:ext cx="3760788" cy="1719262"/>
          </a:xfrm>
        </p:spPr>
        <p:txBody>
          <a:bodyPr anchor="b"/>
          <a:lstStyle>
            <a:lvl1pPr>
              <a:lnSpc>
                <a:spcPts val="3200"/>
              </a:lnSpc>
              <a:defRPr sz="28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14326" y="3608388"/>
            <a:ext cx="3760788" cy="473075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Presentation subtitle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DB4343E-05BA-9F40-A6AA-424EEF5104D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5603875"/>
            <a:ext cx="3760788" cy="431800"/>
          </a:xfrm>
        </p:spPr>
        <p:txBody>
          <a:bodyPr>
            <a:noAutofit/>
          </a:bodyPr>
          <a:lstStyle>
            <a:lvl1pPr>
              <a:defRPr sz="1000">
                <a:solidFill>
                  <a:schemeClr val="bg1"/>
                </a:solidFill>
              </a:defRPr>
            </a:lvl1pPr>
            <a:lvl2pPr marL="7938" indent="0">
              <a:buNone/>
              <a:tabLst/>
              <a:defRPr sz="1000" cap="all" baseline="0">
                <a:solidFill>
                  <a:schemeClr val="bg1"/>
                </a:solidFill>
              </a:defRPr>
            </a:lvl2pPr>
            <a:lvl3pPr marL="258763" indent="-258763">
              <a:tabLst/>
              <a:defRPr sz="1000">
                <a:solidFill>
                  <a:schemeClr val="bg1"/>
                </a:solidFill>
              </a:defRPr>
            </a:lvl3pPr>
            <a:lvl4pPr marL="517525" indent="-250825">
              <a:tabLst/>
              <a:defRPr sz="1000">
                <a:solidFill>
                  <a:schemeClr val="bg1"/>
                </a:solidFill>
              </a:defRPr>
            </a:lvl4pPr>
            <a:lvl5pPr marL="742950" indent="-209550">
              <a:tabLst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8B6615C-F950-1A48-ABE9-B6CBA87EB5C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100000"/>
          </a:blip>
          <a:stretch>
            <a:fillRect/>
          </a:stretch>
        </p:blipFill>
        <p:spPr>
          <a:xfrm>
            <a:off x="6151564" y="304802"/>
            <a:ext cx="5730874" cy="5730874"/>
          </a:xfrm>
          <a:prstGeom prst="rect">
            <a:avLst/>
          </a:prstGeom>
        </p:spPr>
      </p:pic>
      <p:pic>
        <p:nvPicPr>
          <p:cNvPr id="5" name="Picture 4" descr="Graphical user interface, text&#10;&#10;Description automatically generated with medium confidence">
            <a:extLst>
              <a:ext uri="{FF2B5EF4-FFF2-40B4-BE49-F238E27FC236}">
                <a16:creationId xmlns:a16="http://schemas.microsoft.com/office/drawing/2014/main" id="{F4EFBBD6-A78F-443C-89E2-A6066C9207E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7" y="1"/>
            <a:ext cx="3475403" cy="1580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80844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TANGERINE INNOVA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698554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TANGERINE INNOVATION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16 June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Q2 All Hands 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4387E57-BD30-C849-B480-B6A138293C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151563" y="307975"/>
            <a:ext cx="5721350" cy="5721350"/>
          </a:xfrm>
          <a:prstGeom prst="rect">
            <a:avLst/>
          </a:prstGeom>
        </p:spPr>
      </p:pic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9C4F3E53-1978-D046-B536-F953DE0989C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9837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TANGERINE INNOVA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698554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TANGERINE INNOVATION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260D67F-0EE6-2C4B-AD7D-FB96FD6C3925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4387E57-BD30-C849-B480-B6A138293C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151563" y="307975"/>
            <a:ext cx="5721350" cy="5721350"/>
          </a:xfrm>
          <a:prstGeom prst="rect">
            <a:avLst/>
          </a:prstGeom>
        </p:spPr>
      </p:pic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9C4F3E53-1978-D046-B536-F953DE0989C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89587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TANGERINE VIS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698554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TANGERINE VISION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16 June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Q2 All Hands 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9C4F3E53-1978-D046-B536-F953DE0989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64E9458-54A6-D341-91E7-60D36F10FDE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lum bright="100000"/>
          </a:blip>
          <a:stretch>
            <a:fillRect/>
          </a:stretch>
        </p:blipFill>
        <p:spPr>
          <a:xfrm>
            <a:off x="6157913" y="320676"/>
            <a:ext cx="5714999" cy="5714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52580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TANGERINE PATTER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695382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TANGERINE PATTERN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16 June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Q2 All Hands 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C32C4C2-5012-8A4E-9976-D06B71975E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8238" y="4198938"/>
            <a:ext cx="863600" cy="863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127EC68-2C75-BA45-9985-62B9AA96206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3785" y="1287463"/>
            <a:ext cx="864453" cy="86445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26F4148-A6EF-0B41-BA3C-1DBDAAEC3CC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08459" y="2260600"/>
            <a:ext cx="855663" cy="85566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9537E7A-1C25-2C41-A190-05050CC53E0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4112" y="2268537"/>
            <a:ext cx="847725" cy="84772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220902C-155B-D849-ACE7-AE85807C1B5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97837" y="4213226"/>
            <a:ext cx="849311" cy="84931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6977E99-4A69-794B-BD3C-48DA4888475E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8837" y="5181599"/>
            <a:ext cx="854075" cy="85407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CE4EE1B-2FEB-154C-8F29-E45EE5E328DC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7435" y="4221043"/>
            <a:ext cx="849312" cy="84931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2EE7049-3688-B94D-848E-9AB6B82282D5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8913" y="3212307"/>
            <a:ext cx="869156" cy="86915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15D96E2-281C-3F46-8843-E17D1E113E7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8912" y="5195489"/>
            <a:ext cx="847725" cy="847725"/>
          </a:xfrm>
          <a:prstGeom prst="rect">
            <a:avLst/>
          </a:prstGeom>
        </p:spPr>
      </p:pic>
      <p:pic>
        <p:nvPicPr>
          <p:cNvPr id="19" name="Picture 18" descr="A close up of a sign&#10;&#10;Description automatically generated">
            <a:extLst>
              <a:ext uri="{FF2B5EF4-FFF2-40B4-BE49-F238E27FC236}">
                <a16:creationId xmlns:a16="http://schemas.microsoft.com/office/drawing/2014/main" id="{D68068BA-12B0-EE4C-BCE0-CD0408EB5106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01609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AQUA DETERMINATION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721350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AQUA DETERMINATION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16 June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Q2 All Hands 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981A9E2-17C2-BC46-8432-722BE0041E6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141466" y="323291"/>
            <a:ext cx="5721350" cy="5721350"/>
          </a:xfrm>
          <a:prstGeom prst="rect">
            <a:avLst/>
          </a:prstGeom>
        </p:spPr>
      </p:pic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74ADDD59-8A04-E04F-9D0B-CD12C024D1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31629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AQUA OUTCOMES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721350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AQUA OUTCOMES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16 June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Q2 All Hands 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74ADDD59-8A04-E04F-9D0B-CD12C024D10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A775A6C-09CC-3043-A416-0769853923B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151563" y="323291"/>
            <a:ext cx="5721350" cy="5721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26463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AQUA PATTERN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707343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aqua pattern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16 June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r>
              <a:rPr lang="en-US"/>
              <a:t>Q2 All Hands 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C32C4C2-5012-8A4E-9976-D06B71975E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4113" y="2266214"/>
            <a:ext cx="863600" cy="863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127EC68-2C75-BA45-9985-62B9AA96206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5474" y="4198938"/>
            <a:ext cx="864453" cy="86445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26F4148-A6EF-0B41-BA3C-1DBDAAEC3CC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8913" y="2252663"/>
            <a:ext cx="855663" cy="85566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9537E7A-1C25-2C41-A190-05050CC53E0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0013" y="307975"/>
            <a:ext cx="847725" cy="84772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220902C-155B-D849-ACE7-AE85807C1B5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4699" y="5195489"/>
            <a:ext cx="849311" cy="84931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6977E99-4A69-794B-BD3C-48DA4888475E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8384" y="307975"/>
            <a:ext cx="854075" cy="85407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CE4EE1B-2FEB-154C-8F29-E45EE5E328DC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1203" y="1287463"/>
            <a:ext cx="849312" cy="84931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2EE7049-3688-B94D-848E-9AB6B82282D5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7519" y="3212307"/>
            <a:ext cx="869156" cy="86915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15D96E2-281C-3F46-8843-E17D1E113E7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8912" y="4214813"/>
            <a:ext cx="847725" cy="84772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7E8B41F-2066-2542-8B55-00B3A99114F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4068" y="3232465"/>
            <a:ext cx="849311" cy="84931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E6544F6-B72E-C748-B9C0-4584A6B4220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6259" y="2245832"/>
            <a:ext cx="847725" cy="847725"/>
          </a:xfrm>
          <a:prstGeom prst="rect">
            <a:avLst/>
          </a:prstGeom>
        </p:spPr>
      </p:pic>
      <p:pic>
        <p:nvPicPr>
          <p:cNvPr id="24" name="Picture 23" descr="A close up of a sign&#10;&#10;Description automatically generated">
            <a:extLst>
              <a:ext uri="{FF2B5EF4-FFF2-40B4-BE49-F238E27FC236}">
                <a16:creationId xmlns:a16="http://schemas.microsoft.com/office/drawing/2014/main" id="{0E2AAD1B-D4F7-A546-8ACD-0B1559216532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67138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VIOLET COLLABORATION">
    <p:bg>
      <p:bgPr>
        <a:solidFill>
          <a:srgbClr val="4F17A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721350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VIOLET COLLABORATION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16 June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Q2 All Hands 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26E8CD4-4688-1442-A84F-82A1AC4F57F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151563" y="307975"/>
            <a:ext cx="5721350" cy="5721350"/>
          </a:xfrm>
          <a:prstGeom prst="rect">
            <a:avLst/>
          </a:prstGeom>
        </p:spPr>
      </p:pic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58BA20C3-F75A-8E4A-9FC0-1C5C50C9838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09059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VIOLET COLLABORATION">
    <p:bg>
      <p:bgPr>
        <a:solidFill>
          <a:srgbClr val="4F17A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721350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VIOLET TEAMWORK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16 June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Q2 All Hands 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58BA20C3-F75A-8E4A-9FC0-1C5C50C9838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BAC8784-E8A8-2E44-8202-FAC0704B894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151563" y="307975"/>
            <a:ext cx="5735016" cy="5735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5918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VIOLET PATTERN">
    <p:bg>
      <p:bgPr>
        <a:solidFill>
          <a:srgbClr val="4F17A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695095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VIOLET PATTERN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16 June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r>
              <a:rPr lang="en-US"/>
              <a:t>Q2 All Hands 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C32C4C2-5012-8A4E-9976-D06B71975E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7285" y="5187550"/>
            <a:ext cx="863600" cy="863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127EC68-2C75-BA45-9985-62B9AA96206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4070" y="3224893"/>
            <a:ext cx="864453" cy="86445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26F4148-A6EF-0B41-BA3C-1DBDAAEC3CC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4070" y="1302004"/>
            <a:ext cx="855663" cy="8556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220902C-155B-D849-ACE7-AE85807C1B5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7519" y="5232181"/>
            <a:ext cx="849311" cy="84931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6977E99-4A69-794B-BD3C-48DA4888475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1563" y="2262188"/>
            <a:ext cx="854075" cy="85407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CE4EE1B-2FEB-154C-8F29-E45EE5E328D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8118" y="1287463"/>
            <a:ext cx="849312" cy="84931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2EE7049-3688-B94D-848E-9AB6B82282D5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58347" y="292894"/>
            <a:ext cx="869156" cy="86915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15D96E2-281C-3F46-8843-E17D1E113E7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8912" y="4214813"/>
            <a:ext cx="847725" cy="84772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E6544F6-B72E-C748-B9C0-4584A6B4220E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4113" y="2262188"/>
            <a:ext cx="847725" cy="847725"/>
          </a:xfrm>
          <a:prstGeom prst="rect">
            <a:avLst/>
          </a:prstGeom>
        </p:spPr>
      </p:pic>
      <p:pic>
        <p:nvPicPr>
          <p:cNvPr id="19" name="Picture 18" descr="A close up of a sign&#10;&#10;Description automatically generated">
            <a:extLst>
              <a:ext uri="{FF2B5EF4-FFF2-40B4-BE49-F238E27FC236}">
                <a16:creationId xmlns:a16="http://schemas.microsoft.com/office/drawing/2014/main" id="{6B3E4B35-A60F-F146-9EC0-1F75A9F55273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60018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4325" y="1828800"/>
            <a:ext cx="11558588" cy="42068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 June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Q2 All Hands 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32EB9D60-2F95-3445-B654-FCDF2EF0D3D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2161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14325" y="1825625"/>
            <a:ext cx="5705475" cy="421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700713" cy="421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 June 2021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Q2 All Hands 2021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FC806A32-B267-AC4B-8D3A-C87DD27BCA2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3492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TANGERINE VIS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698554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TANGERINE VISION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260D67F-0EE6-2C4B-AD7D-FB96FD6C3925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9C4F3E53-1978-D046-B536-F953DE0989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64E9458-54A6-D341-91E7-60D36F10FDE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lum bright="100000"/>
          </a:blip>
          <a:stretch>
            <a:fillRect/>
          </a:stretch>
        </p:blipFill>
        <p:spPr>
          <a:xfrm>
            <a:off x="6157913" y="320676"/>
            <a:ext cx="5714999" cy="5714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41111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14327" y="1825625"/>
            <a:ext cx="3675887" cy="421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91794" y="1825625"/>
            <a:ext cx="3671887" cy="421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 June 2021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Q2 All Hands 2021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E52804E9-EC7B-7941-AEE8-96B420A9CD2B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116094" y="1825625"/>
            <a:ext cx="3671887" cy="421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0D5D0B7A-79FB-B941-B60A-C7A6D8A2C4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23786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AS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2442940-A61A-1D4B-8D34-AED74D349798}"/>
              </a:ext>
            </a:extLst>
          </p:cNvPr>
          <p:cNvSpPr/>
          <p:nvPr userDrawn="1"/>
        </p:nvSpPr>
        <p:spPr>
          <a:xfrm>
            <a:off x="0" y="0"/>
            <a:ext cx="4075113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2484CA1-A981-5642-BF29-DC185157FEF2}"/>
              </a:ext>
            </a:extLst>
          </p:cNvPr>
          <p:cNvSpPr/>
          <p:nvPr userDrawn="1"/>
        </p:nvSpPr>
        <p:spPr>
          <a:xfrm>
            <a:off x="8103765" y="0"/>
            <a:ext cx="4088235" cy="6858000"/>
          </a:xfrm>
          <a:prstGeom prst="rect">
            <a:avLst/>
          </a:prstGeom>
          <a:solidFill>
            <a:srgbClr val="4F17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825898" y="2007764"/>
            <a:ext cx="2537903" cy="4043363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  <a:lvl2pPr marL="7938" indent="0">
              <a:buFontTx/>
              <a:buNone/>
              <a:tabLst/>
              <a:defRPr sz="2200">
                <a:solidFill>
                  <a:schemeClr val="bg1"/>
                </a:solidFill>
              </a:defRPr>
            </a:lvl2pPr>
            <a:lvl3pPr marL="7938" indent="0">
              <a:buNone/>
              <a:tabLst/>
              <a:defRPr sz="1400">
                <a:solidFill>
                  <a:schemeClr val="bg1"/>
                </a:solidFill>
              </a:defRPr>
            </a:lvl3pPr>
            <a:lvl4pPr marL="233363" indent="-233363">
              <a:tabLst/>
              <a:defRPr sz="1400">
                <a:solidFill>
                  <a:schemeClr val="bg1"/>
                </a:solidFill>
              </a:defRPr>
            </a:lvl4pPr>
            <a:lvl5pPr marL="7938" indent="0">
              <a:buNone/>
              <a:tabLst/>
              <a:defRPr sz="120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Phase 2</a:t>
            </a:r>
          </a:p>
          <a:p>
            <a:pPr lvl="0"/>
            <a:endParaRPr lang="en-US"/>
          </a:p>
          <a:p>
            <a:pPr lvl="1"/>
            <a:r>
              <a:rPr lang="en-US"/>
              <a:t>Second level</a:t>
            </a:r>
          </a:p>
          <a:p>
            <a:pPr lvl="1"/>
            <a:endParaRPr lang="en-US"/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16 June 2021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Q2 All Hands 2021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456BA1C-8FE7-1545-9EE7-FEB5790C61F4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8911336" y="2007764"/>
            <a:ext cx="2537903" cy="4043363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  <a:lvl2pPr marL="7938" indent="0">
              <a:buFontTx/>
              <a:buNone/>
              <a:tabLst/>
              <a:defRPr sz="2200">
                <a:solidFill>
                  <a:schemeClr val="bg1"/>
                </a:solidFill>
              </a:defRPr>
            </a:lvl2pPr>
            <a:lvl3pPr marL="7938" indent="0">
              <a:buNone/>
              <a:tabLst/>
              <a:defRPr sz="1400">
                <a:solidFill>
                  <a:schemeClr val="bg1"/>
                </a:solidFill>
              </a:defRPr>
            </a:lvl3pPr>
            <a:lvl4pPr marL="233363" indent="-233363">
              <a:tabLst/>
              <a:defRPr sz="1400">
                <a:solidFill>
                  <a:schemeClr val="bg1"/>
                </a:solidFill>
              </a:defRPr>
            </a:lvl4pPr>
            <a:lvl5pPr marL="7938" indent="0">
              <a:buNone/>
              <a:tabLst/>
              <a:defRPr sz="120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Phase 3</a:t>
            </a:r>
          </a:p>
          <a:p>
            <a:pPr lvl="0"/>
            <a:endParaRPr lang="en-US"/>
          </a:p>
          <a:p>
            <a:pPr lvl="1"/>
            <a:r>
              <a:rPr lang="en-US"/>
              <a:t>Second level</a:t>
            </a:r>
          </a:p>
          <a:p>
            <a:pPr lvl="1"/>
            <a:endParaRPr lang="en-US"/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48B69221-EC07-7047-93A5-09CD4CA85985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706903" y="2007764"/>
            <a:ext cx="2537903" cy="4043363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  <a:lvl2pPr marL="7938" indent="0">
              <a:buFontTx/>
              <a:buNone/>
              <a:tabLst/>
              <a:defRPr sz="2200">
                <a:solidFill>
                  <a:schemeClr val="bg1"/>
                </a:solidFill>
              </a:defRPr>
            </a:lvl2pPr>
            <a:lvl3pPr marL="7938" indent="0">
              <a:buNone/>
              <a:tabLst/>
              <a:defRPr sz="1400">
                <a:solidFill>
                  <a:schemeClr val="bg1"/>
                </a:solidFill>
              </a:defRPr>
            </a:lvl3pPr>
            <a:lvl4pPr marL="233363" indent="-233363">
              <a:tabLst/>
              <a:defRPr sz="1400">
                <a:solidFill>
                  <a:schemeClr val="bg1"/>
                </a:solidFill>
              </a:defRPr>
            </a:lvl4pPr>
            <a:lvl5pPr marL="7938" indent="0">
              <a:buNone/>
              <a:tabLst/>
              <a:defRPr sz="120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Phase 1</a:t>
            </a:r>
          </a:p>
          <a:p>
            <a:pPr lvl="0"/>
            <a:endParaRPr lang="en-US"/>
          </a:p>
          <a:p>
            <a:pPr lvl="1"/>
            <a:r>
              <a:rPr lang="en-US"/>
              <a:t>Second level</a:t>
            </a:r>
          </a:p>
          <a:p>
            <a:pPr lvl="1"/>
            <a:endParaRPr lang="en-US"/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6" name="Picture 15" descr="A close up of a sign&#10;&#10;Description automatically generated">
            <a:extLst>
              <a:ext uri="{FF2B5EF4-FFF2-40B4-BE49-F238E27FC236}">
                <a16:creationId xmlns:a16="http://schemas.microsoft.com/office/drawing/2014/main" id="{8FBE6F9A-44DD-BC44-A416-8D2DFFC1E4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19079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314325" y="1835150"/>
            <a:ext cx="2540000" cy="4200525"/>
          </a:xfrm>
        </p:spPr>
        <p:txBody>
          <a:bodyPr/>
          <a:lstStyle>
            <a:lvl1pPr>
              <a:defRPr/>
            </a:lvl1pPr>
            <a:lvl3pPr marL="685800" indent="-228600">
              <a:tabLst/>
              <a:defRPr/>
            </a:lvl3pPr>
            <a:lvl4pPr marL="685800" indent="-228600">
              <a:tabLst/>
              <a:defRPr/>
            </a:lvl4pPr>
            <a:lvl5pPr marL="685800" indent="-228600">
              <a:tabLst/>
              <a:defRPr/>
            </a:lvl5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 June 2021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Q2 All Hands 2021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6DA3F6D-83D4-BE48-9E26-53EF39798E66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3222625" y="1835150"/>
            <a:ext cx="2540000" cy="4200525"/>
          </a:xfrm>
        </p:spPr>
        <p:txBody>
          <a:bodyPr/>
          <a:lstStyle>
            <a:lvl1pPr>
              <a:defRPr/>
            </a:lvl1pPr>
            <a:lvl3pPr marL="685800" indent="-228600">
              <a:tabLst/>
              <a:defRPr/>
            </a:lvl3pPr>
            <a:lvl4pPr marL="685800" indent="-228600">
              <a:tabLst/>
              <a:defRPr/>
            </a:lvl4pPr>
            <a:lvl5pPr marL="685800" indent="-228600">
              <a:tabLst/>
              <a:defRPr/>
            </a:lvl5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2DFB3D4-E49B-0F4E-A134-A9946D7F6DD4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6143625" y="1835150"/>
            <a:ext cx="2540000" cy="4200525"/>
          </a:xfrm>
        </p:spPr>
        <p:txBody>
          <a:bodyPr/>
          <a:lstStyle>
            <a:lvl1pPr>
              <a:defRPr/>
            </a:lvl1pPr>
            <a:lvl3pPr marL="685800" indent="-228600">
              <a:tabLst/>
              <a:defRPr/>
            </a:lvl3pPr>
            <a:lvl4pPr marL="685800" indent="-228600">
              <a:tabLst/>
              <a:defRPr/>
            </a:lvl4pPr>
            <a:lvl5pPr marL="685800" indent="-228600">
              <a:tabLst/>
              <a:defRPr/>
            </a:lvl5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062AACB-5EAA-694C-B128-5E55E763F06F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9077325" y="1835150"/>
            <a:ext cx="2540000" cy="4200525"/>
          </a:xfrm>
        </p:spPr>
        <p:txBody>
          <a:bodyPr/>
          <a:lstStyle>
            <a:lvl1pPr>
              <a:defRPr/>
            </a:lvl1pPr>
            <a:lvl3pPr marL="685800" indent="-228600">
              <a:tabLst/>
              <a:defRPr/>
            </a:lvl3pPr>
            <a:lvl4pPr marL="685800" indent="-228600">
              <a:tabLst/>
              <a:defRPr/>
            </a:lvl4pPr>
            <a:lvl5pPr marL="685800" indent="-228600">
              <a:tabLst/>
              <a:defRPr/>
            </a:lvl5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7B5F8EB4-E974-7A4C-9DAA-ABC7E5BF8C7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53744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Content tex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4325" y="302839"/>
            <a:ext cx="5705475" cy="3781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14325" y="1825625"/>
            <a:ext cx="5705475" cy="421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 June 2021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Q2 All Hands 2021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5A0D89CE-43D8-264D-9E8B-EF25D8F99E7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51563" y="303213"/>
            <a:ext cx="5721350" cy="5732462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428419C9-5EBA-7342-859C-C7B3F773DFB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97635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Content tex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67438" y="302839"/>
            <a:ext cx="5705475" cy="3781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67438" y="1825625"/>
            <a:ext cx="5705475" cy="421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 June 2021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Q2 All Hands 2021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5A0D89CE-43D8-264D-9E8B-EF25D8F99E7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06388" y="303213"/>
            <a:ext cx="5721350" cy="5732462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A452ED5B-536E-0E40-AF5E-2B77DA9CD65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38344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Content tex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4325" y="302839"/>
            <a:ext cx="5705475" cy="3781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 June 2021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Q2 All Hands 2021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B35F889-CC52-F940-856C-51ED29C1396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1612900"/>
            <a:ext cx="4740275" cy="34496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3A319E05-FBB0-154D-AFD4-BB32ED37907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93631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Content tex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1563" y="302839"/>
            <a:ext cx="5705475" cy="3781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 June 2021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Q2 All Hands 2021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B35F889-CC52-F940-856C-51ED29C1396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51563" y="1612900"/>
            <a:ext cx="4740275" cy="34496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ACCE732E-C107-BD4E-9194-BE69973C10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44266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 June 2021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Q2 All Hands 2021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B0FA26F5-3091-E641-993F-2ECD0C9623A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03008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bar Content tex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E0F37E5-098D-4B4E-8F50-5BBDD09142C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947150" y="0"/>
            <a:ext cx="3240088" cy="6858000"/>
          </a:xfrm>
          <a:solidFill>
            <a:schemeClr val="accent1"/>
          </a:solidFill>
        </p:spPr>
        <p:txBody>
          <a:bodyPr lIns="457200" tIns="1188720" rIns="274320"/>
          <a:lstStyle>
            <a:lvl1pPr>
              <a:spcAft>
                <a:spcPts val="600"/>
              </a:spcAft>
              <a:defRPr sz="6000" b="1">
                <a:solidFill>
                  <a:schemeClr val="bg1"/>
                </a:solidFill>
              </a:defRPr>
            </a:lvl1pPr>
            <a:lvl2pPr marL="0" indent="0">
              <a:buFontTx/>
              <a:buNone/>
              <a:tabLst/>
              <a:defRPr sz="1600">
                <a:solidFill>
                  <a:schemeClr val="bg1"/>
                </a:solidFill>
              </a:defRPr>
            </a:lvl2pPr>
            <a:lvl3pPr marL="228600" indent="-228600">
              <a:tabLst/>
              <a:defRPr sz="1600">
                <a:solidFill>
                  <a:schemeClr val="bg1"/>
                </a:solidFill>
              </a:defRPr>
            </a:lvl3pPr>
            <a:lvl4pPr marL="228600" indent="-228600">
              <a:tabLst/>
              <a:defRPr sz="1600">
                <a:solidFill>
                  <a:schemeClr val="bg1"/>
                </a:solidFill>
              </a:defRPr>
            </a:lvl4pPr>
            <a:lvl5pPr marL="0" indent="0">
              <a:buFontTx/>
              <a:buNone/>
              <a:tabLst/>
              <a:defRPr sz="120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00%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4325" y="302839"/>
            <a:ext cx="7783513" cy="3781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16 June 2021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Q2 All Hands 2021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B35F889-CC52-F940-856C-51ED29C1396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1612900"/>
            <a:ext cx="7783513" cy="34496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CC566847-4092-F94E-B9BC-01D5BB6C0A3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60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 June 2021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Q2 All Hands 2021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E1EBEB5-9CAC-B04D-92DD-C5F20681181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14325" y="1287463"/>
            <a:ext cx="7666038" cy="43132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A8EC86BF-9327-3A4F-90FA-1E4B778717E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097838" y="1287463"/>
            <a:ext cx="3775075" cy="20526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43C9E418-C89A-204C-9103-99356F5EFDD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097838" y="3509963"/>
            <a:ext cx="3775075" cy="20526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CB2A138-8FC7-8B47-A2E8-8DCA48EC721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14325" y="5753100"/>
            <a:ext cx="7666038" cy="282575"/>
          </a:xfrm>
        </p:spPr>
        <p:txBody>
          <a:bodyPr>
            <a:noAutofit/>
          </a:bodyPr>
          <a:lstStyle>
            <a:lvl1pPr>
              <a:defRPr sz="1200" cap="all" baseline="0"/>
            </a:lvl1pPr>
            <a:lvl2pPr marL="0" indent="0">
              <a:buFontTx/>
              <a:buNone/>
              <a:tabLst/>
              <a:defRPr sz="1200"/>
            </a:lvl2pPr>
            <a:lvl3pPr marL="0" indent="0">
              <a:buFontTx/>
              <a:buNone/>
              <a:tabLst/>
              <a:defRPr sz="1200"/>
            </a:lvl3pPr>
            <a:lvl4pPr marL="0" indent="0">
              <a:buFontTx/>
              <a:buNone/>
              <a:tabLst/>
              <a:defRPr sz="1200"/>
            </a:lvl4pPr>
            <a:lvl5pPr marL="0" indent="0">
              <a:buFontTx/>
              <a:buNone/>
              <a:tabLst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3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id="{809B8E08-9676-1849-8CE5-D53F66538F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8531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TANGERINE PATTER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695382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TANGERINE PATTERN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183B5F5-3AA0-E14F-BD88-9A2770088987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C32C4C2-5012-8A4E-9976-D06B71975E4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28238" y="4198938"/>
            <a:ext cx="863600" cy="863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127EC68-2C75-BA45-9985-62B9AA9620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163785" y="1287463"/>
            <a:ext cx="864453" cy="86445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26F4148-A6EF-0B41-BA3C-1DBDAAEC3CC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008459" y="2260600"/>
            <a:ext cx="855663" cy="85566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9537E7A-1C25-2C41-A190-05050CC53E0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044112" y="2268537"/>
            <a:ext cx="847725" cy="84772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220902C-155B-D849-ACE7-AE85807C1B55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097837" y="4213226"/>
            <a:ext cx="849311" cy="84931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6977E99-4A69-794B-BD3C-48DA4888475E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018837" y="5181599"/>
            <a:ext cx="854075" cy="85407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CE4EE1B-2FEB-154C-8F29-E45EE5E328DC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lum bright="100000"/>
          </a:blip>
          <a:stretch>
            <a:fillRect/>
          </a:stretch>
        </p:blipFill>
        <p:spPr>
          <a:xfrm>
            <a:off x="6167435" y="4221043"/>
            <a:ext cx="849312" cy="84931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2EE7049-3688-B94D-848E-9AB6B82282D5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lum bright="100000"/>
          </a:blip>
          <a:stretch>
            <a:fillRect/>
          </a:stretch>
        </p:blipFill>
        <p:spPr>
          <a:xfrm>
            <a:off x="9078913" y="3212307"/>
            <a:ext cx="869156" cy="86915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15D96E2-281C-3F46-8843-E17D1E113E7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078912" y="5195489"/>
            <a:ext cx="847725" cy="847725"/>
          </a:xfrm>
          <a:prstGeom prst="rect">
            <a:avLst/>
          </a:prstGeom>
        </p:spPr>
      </p:pic>
      <p:pic>
        <p:nvPicPr>
          <p:cNvPr id="19" name="Picture 18" descr="A close up of a sign&#10;&#10;Description automatically generated">
            <a:extLst>
              <a:ext uri="{FF2B5EF4-FFF2-40B4-BE49-F238E27FC236}">
                <a16:creationId xmlns:a16="http://schemas.microsoft.com/office/drawing/2014/main" id="{D68068BA-12B0-EE4C-BCE0-CD0408EB5106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16343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s with caption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 June 2021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Q2 All Hands 2021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E1EBEB5-9CAC-B04D-92DD-C5F20681181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14325" y="1287463"/>
            <a:ext cx="5713413" cy="43132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CB2A138-8FC7-8B47-A2E8-8DCA48EC721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14325" y="5753100"/>
            <a:ext cx="7666038" cy="282575"/>
          </a:xfrm>
        </p:spPr>
        <p:txBody>
          <a:bodyPr>
            <a:noAutofit/>
          </a:bodyPr>
          <a:lstStyle>
            <a:lvl1pPr>
              <a:defRPr sz="1200" cap="all" baseline="0"/>
            </a:lvl1pPr>
            <a:lvl2pPr marL="0" indent="0">
              <a:buFontTx/>
              <a:buNone/>
              <a:tabLst/>
              <a:defRPr sz="1200"/>
            </a:lvl2pPr>
            <a:lvl3pPr marL="0" indent="0">
              <a:buFontTx/>
              <a:buNone/>
              <a:tabLst/>
              <a:defRPr sz="1200"/>
            </a:lvl3pPr>
            <a:lvl4pPr marL="0" indent="0">
              <a:buFontTx/>
              <a:buNone/>
              <a:tabLst/>
              <a:defRPr sz="1200"/>
            </a:lvl4pPr>
            <a:lvl5pPr marL="0" indent="0">
              <a:buFontTx/>
              <a:buNone/>
              <a:tabLst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89A62191-A9D2-DF45-834A-37875AA2A76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143625" y="1287463"/>
            <a:ext cx="5713413" cy="43132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70B56591-394A-6B43-936F-53AF04DA188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96446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with 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E1EBEB5-9CAC-B04D-92DD-C5F20681181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14326" y="1287463"/>
            <a:ext cx="3760788" cy="43132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CB2A138-8FC7-8B47-A2E8-8DCA48EC721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14325" y="5753100"/>
            <a:ext cx="3760788" cy="282575"/>
          </a:xfrm>
        </p:spPr>
        <p:txBody>
          <a:bodyPr>
            <a:noAutofit/>
          </a:bodyPr>
          <a:lstStyle>
            <a:lvl1pPr>
              <a:defRPr sz="1200" b="1" cap="all" baseline="0"/>
            </a:lvl1pPr>
            <a:lvl2pPr marL="0" indent="0">
              <a:buFontTx/>
              <a:buNone/>
              <a:tabLst/>
              <a:defRPr sz="1200" b="1" cap="all" baseline="0"/>
            </a:lvl2pPr>
            <a:lvl3pPr marL="0" indent="0">
              <a:buFontTx/>
              <a:buNone/>
              <a:tabLst/>
              <a:defRPr sz="1200"/>
            </a:lvl3pPr>
            <a:lvl4pPr marL="0" indent="0">
              <a:buFontTx/>
              <a:buNone/>
              <a:tabLst/>
              <a:defRPr sz="1200"/>
            </a:lvl4pPr>
            <a:lvl5pPr marL="0" indent="0">
              <a:buFontTx/>
              <a:buNone/>
              <a:tabLst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89A62191-A9D2-DF45-834A-37875AA2A76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213226" y="1287463"/>
            <a:ext cx="3760788" cy="43132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5F8CEA54-6802-3A40-B183-F9B003BC3F25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124826" y="1287463"/>
            <a:ext cx="3760788" cy="43132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6B427520-87EA-644B-AF80-E5FE47514AC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225925" y="5753100"/>
            <a:ext cx="3760788" cy="282575"/>
          </a:xfrm>
        </p:spPr>
        <p:txBody>
          <a:bodyPr>
            <a:noAutofit/>
          </a:bodyPr>
          <a:lstStyle>
            <a:lvl1pPr>
              <a:defRPr sz="1200" b="1" cap="all" baseline="0"/>
            </a:lvl1pPr>
            <a:lvl2pPr marL="0" indent="0">
              <a:buFontTx/>
              <a:buNone/>
              <a:tabLst/>
              <a:defRPr sz="1200" b="1" cap="all" baseline="0"/>
            </a:lvl2pPr>
            <a:lvl3pPr marL="0" indent="0">
              <a:buFontTx/>
              <a:buNone/>
              <a:tabLst/>
              <a:defRPr sz="1200"/>
            </a:lvl3pPr>
            <a:lvl4pPr marL="0" indent="0">
              <a:buFontTx/>
              <a:buNone/>
              <a:tabLst/>
              <a:defRPr sz="1200"/>
            </a:lvl4pPr>
            <a:lvl5pPr marL="0" indent="0">
              <a:buFontTx/>
              <a:buNone/>
              <a:tabLst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9BF1C567-1ED2-384F-A94D-5752BA2E655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99425" y="5753100"/>
            <a:ext cx="3760788" cy="282575"/>
          </a:xfrm>
        </p:spPr>
        <p:txBody>
          <a:bodyPr>
            <a:noAutofit/>
          </a:bodyPr>
          <a:lstStyle>
            <a:lvl1pPr>
              <a:defRPr sz="1200" b="1" cap="all" baseline="0"/>
            </a:lvl1pPr>
            <a:lvl2pPr marL="0" indent="0">
              <a:buFontTx/>
              <a:buNone/>
              <a:tabLst/>
              <a:defRPr sz="1200" b="1" cap="all" baseline="0"/>
            </a:lvl2pPr>
            <a:lvl3pPr marL="0" indent="0">
              <a:buFontTx/>
              <a:buNone/>
              <a:tabLst/>
              <a:defRPr sz="1200"/>
            </a:lvl3pPr>
            <a:lvl4pPr marL="0" indent="0">
              <a:buFontTx/>
              <a:buNone/>
              <a:tabLst/>
              <a:defRPr sz="1200"/>
            </a:lvl4pPr>
            <a:lvl5pPr marL="0" indent="0">
              <a:buFontTx/>
              <a:buNone/>
              <a:tabLst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7" name="Picture 16" descr="A close up of a logo&#10;&#10;Description automatically generated">
            <a:extLst>
              <a:ext uri="{FF2B5EF4-FFF2-40B4-BE49-F238E27FC236}">
                <a16:creationId xmlns:a16="http://schemas.microsoft.com/office/drawing/2014/main" id="{01CDEE0C-04F8-2F47-A3C2-889EAC6A7C3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27655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with title and black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C8A48080-CFFA-6B40-8C63-9846472B922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16 June 2021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Q2 All Hands 2021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D8D725D-0795-4D47-9DB2-E970319D9D8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1638300"/>
            <a:ext cx="3760788" cy="4405884"/>
          </a:xfrm>
        </p:spPr>
        <p:txBody>
          <a:bodyPr>
            <a:noAutofit/>
          </a:bodyPr>
          <a:lstStyle>
            <a:lvl1pPr>
              <a:defRPr sz="1600"/>
            </a:lvl1pPr>
            <a:lvl2pPr marL="228600" indent="-228600">
              <a:tabLst/>
              <a:defRPr sz="1600"/>
            </a:lvl2pPr>
            <a:lvl3pPr marL="457200" indent="-228600">
              <a:tabLst/>
              <a:defRPr sz="1600"/>
            </a:lvl3pPr>
            <a:lvl4pPr marL="736600" indent="-228600">
              <a:tabLst/>
              <a:defRPr sz="1600"/>
            </a:lvl4pPr>
            <a:lvl5pPr marL="965200" indent="-228600">
              <a:tabLst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40983129-D091-E247-B044-C1D64013F79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02186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ll image with title and whit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C8A48080-CFFA-6B40-8C63-9846472B922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16 June 2021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Q2 All Hands 2021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D8D725D-0795-4D47-9DB2-E970319D9D8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1638299"/>
            <a:ext cx="3760788" cy="4397375"/>
          </a:xfrm>
        </p:spPr>
        <p:txBody>
          <a:bodyPr>
            <a:noAutofit/>
          </a:bodyPr>
          <a:lstStyle>
            <a:lvl1pPr>
              <a:defRPr sz="1600">
                <a:solidFill>
                  <a:schemeClr val="bg1"/>
                </a:solidFill>
              </a:defRPr>
            </a:lvl1pPr>
            <a:lvl2pPr marL="228600" indent="-228600">
              <a:tabLst/>
              <a:defRPr sz="1600">
                <a:solidFill>
                  <a:schemeClr val="bg1"/>
                </a:solidFill>
              </a:defRPr>
            </a:lvl2pPr>
            <a:lvl3pPr marL="457200" indent="-228600">
              <a:tabLst/>
              <a:defRPr sz="1600">
                <a:solidFill>
                  <a:schemeClr val="bg1"/>
                </a:solidFill>
              </a:defRPr>
            </a:lvl3pPr>
            <a:lvl4pPr marL="736600" indent="-228600">
              <a:tabLst/>
              <a:defRPr sz="1600">
                <a:solidFill>
                  <a:schemeClr val="bg1"/>
                </a:solidFill>
              </a:defRPr>
            </a:lvl4pPr>
            <a:lvl5pPr marL="965200" indent="-228600">
              <a:tabLst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3A94237B-51B2-7444-BA3E-31BD67CFBE5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09176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 June 2021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Q2 All Hands 2021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B035A43A-1760-E741-9DE9-DEEC813AADF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45629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WORLD MAP">
    <p:bg>
      <p:bgPr>
        <a:solidFill>
          <a:srgbClr val="2B008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16 June 2021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Q2 All Hands 2021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C1A1175-CF73-5649-9406-0D82488373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5118" y="718540"/>
            <a:ext cx="11412636" cy="5656263"/>
          </a:xfrm>
          <a:prstGeom prst="rect">
            <a:avLst/>
          </a:prstGeom>
        </p:spPr>
      </p:pic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B0379CF0-D63E-8C43-9F98-9786091D691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64465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PAGE TANGERINE COMMUNITY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AB5DBBAE-2EFD-2244-9EB2-5B025B1584F2}"/>
              </a:ext>
            </a:extLst>
          </p:cNvPr>
          <p:cNvSpPr/>
          <p:nvPr userDrawn="1"/>
        </p:nvSpPr>
        <p:spPr>
          <a:xfrm>
            <a:off x="0" y="6080499"/>
            <a:ext cx="764088" cy="764088"/>
          </a:xfrm>
          <a:prstGeom prst="rect">
            <a:avLst/>
          </a:prstGeom>
          <a:solidFill>
            <a:srgbClr val="FF61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16 June 2021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Q2 All Hands 2021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F3524E7-4CDC-944D-AA11-FA206C0D280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4326" y="341313"/>
            <a:ext cx="4740274" cy="1141412"/>
          </a:xfrm>
        </p:spPr>
        <p:txBody>
          <a:bodyPr/>
          <a:lstStyle>
            <a:lvl1pPr marL="242888" indent="-227013">
              <a:lnSpc>
                <a:spcPts val="3600"/>
              </a:lnSpc>
              <a:tabLst/>
              <a:defRPr sz="3200" cap="none" baseline="0">
                <a:solidFill>
                  <a:schemeClr val="bg1"/>
                </a:solidFill>
              </a:defRPr>
            </a:lvl1pPr>
            <a:lvl2pPr marL="242888" indent="0">
              <a:spcBef>
                <a:spcPts val="600"/>
              </a:spcBef>
              <a:buFontTx/>
              <a:buNone/>
              <a:tabLst/>
              <a:defRPr sz="1400" b="1" cap="all" baseline="0">
                <a:solidFill>
                  <a:schemeClr val="bg1"/>
                </a:solidFill>
              </a:defRPr>
            </a:lvl2pPr>
            <a:lvl3pPr marL="242888" indent="0">
              <a:buFontTx/>
              <a:buNone/>
              <a:tabLst/>
              <a:defRPr sz="1400" cap="all" baseline="0">
                <a:solidFill>
                  <a:schemeClr val="bg1"/>
                </a:solidFill>
              </a:defRPr>
            </a:lvl3pPr>
            <a:lvl4pPr marL="17463" indent="0">
              <a:buFontTx/>
              <a:buNone/>
              <a:tabLst/>
              <a:defRPr sz="3200">
                <a:solidFill>
                  <a:schemeClr val="bg1"/>
                </a:solidFill>
              </a:defRPr>
            </a:lvl4pPr>
            <a:lvl5pPr marL="17463" indent="0">
              <a:buFontTx/>
              <a:buNone/>
              <a:tabLst/>
              <a:defRPr sz="3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“	Quote</a:t>
            </a:r>
          </a:p>
          <a:p>
            <a:pPr lvl="1"/>
            <a:r>
              <a:rPr lang="en-US"/>
              <a:t>Name</a:t>
            </a:r>
          </a:p>
          <a:p>
            <a:pPr lvl="2"/>
            <a:r>
              <a:rPr lang="en-US"/>
              <a:t>title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98A121CC-88C2-BE4B-817D-61D4EAEE32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D605E7F8-BFFF-4854-B6E6-FCA044807127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6151563" y="-1058863"/>
            <a:ext cx="7140575" cy="7138988"/>
            <a:chOff x="3875" y="-667"/>
            <a:chExt cx="4498" cy="4497"/>
          </a:xfrm>
        </p:grpSpPr>
        <p:sp>
          <p:nvSpPr>
            <p:cNvPr id="6" name="AutoShape 3">
              <a:extLst>
                <a:ext uri="{FF2B5EF4-FFF2-40B4-BE49-F238E27FC236}">
                  <a16:creationId xmlns:a16="http://schemas.microsoft.com/office/drawing/2014/main" id="{7F860D94-8B20-4CF4-8DD3-5C20EA725803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3875" y="-667"/>
              <a:ext cx="4498" cy="4497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BC8947C4-F833-4E96-9D50-5B72CDF670E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75" y="-667"/>
              <a:ext cx="1503" cy="1503"/>
            </a:xfrm>
            <a:custGeom>
              <a:avLst/>
              <a:gdLst>
                <a:gd name="T0" fmla="*/ 959 w 959"/>
                <a:gd name="T1" fmla="*/ 479 h 959"/>
                <a:gd name="T2" fmla="*/ 959 w 959"/>
                <a:gd name="T3" fmla="*/ 479 h 959"/>
                <a:gd name="T4" fmla="*/ 479 w 959"/>
                <a:gd name="T5" fmla="*/ 959 h 959"/>
                <a:gd name="T6" fmla="*/ 0 w 959"/>
                <a:gd name="T7" fmla="*/ 479 h 959"/>
                <a:gd name="T8" fmla="*/ 479 w 959"/>
                <a:gd name="T9" fmla="*/ 0 h 959"/>
                <a:gd name="T10" fmla="*/ 959 w 959"/>
                <a:gd name="T11" fmla="*/ 479 h 9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59" h="959">
                  <a:moveTo>
                    <a:pt x="959" y="479"/>
                  </a:moveTo>
                  <a:lnTo>
                    <a:pt x="959" y="479"/>
                  </a:lnTo>
                  <a:cubicBezTo>
                    <a:pt x="959" y="744"/>
                    <a:pt x="745" y="959"/>
                    <a:pt x="479" y="959"/>
                  </a:cubicBezTo>
                  <a:cubicBezTo>
                    <a:pt x="214" y="959"/>
                    <a:pt x="0" y="744"/>
                    <a:pt x="0" y="479"/>
                  </a:cubicBezTo>
                  <a:cubicBezTo>
                    <a:pt x="0" y="213"/>
                    <a:pt x="214" y="0"/>
                    <a:pt x="479" y="0"/>
                  </a:cubicBezTo>
                  <a:cubicBezTo>
                    <a:pt x="745" y="0"/>
                    <a:pt x="959" y="213"/>
                    <a:pt x="959" y="479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B9B0B8E4-E660-4E00-8AD0-A624BD4D23A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78" y="-667"/>
              <a:ext cx="1505" cy="1503"/>
            </a:xfrm>
            <a:custGeom>
              <a:avLst/>
              <a:gdLst>
                <a:gd name="T0" fmla="*/ 960 w 960"/>
                <a:gd name="T1" fmla="*/ 479 h 959"/>
                <a:gd name="T2" fmla="*/ 960 w 960"/>
                <a:gd name="T3" fmla="*/ 479 h 959"/>
                <a:gd name="T4" fmla="*/ 480 w 960"/>
                <a:gd name="T5" fmla="*/ 959 h 959"/>
                <a:gd name="T6" fmla="*/ 0 w 960"/>
                <a:gd name="T7" fmla="*/ 479 h 959"/>
                <a:gd name="T8" fmla="*/ 480 w 960"/>
                <a:gd name="T9" fmla="*/ 0 h 959"/>
                <a:gd name="T10" fmla="*/ 960 w 960"/>
                <a:gd name="T11" fmla="*/ 479 h 9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0" h="959">
                  <a:moveTo>
                    <a:pt x="960" y="479"/>
                  </a:moveTo>
                  <a:lnTo>
                    <a:pt x="960" y="479"/>
                  </a:lnTo>
                  <a:cubicBezTo>
                    <a:pt x="960" y="744"/>
                    <a:pt x="746" y="959"/>
                    <a:pt x="480" y="959"/>
                  </a:cubicBezTo>
                  <a:cubicBezTo>
                    <a:pt x="215" y="959"/>
                    <a:pt x="0" y="744"/>
                    <a:pt x="0" y="479"/>
                  </a:cubicBezTo>
                  <a:cubicBezTo>
                    <a:pt x="0" y="213"/>
                    <a:pt x="215" y="0"/>
                    <a:pt x="480" y="0"/>
                  </a:cubicBezTo>
                  <a:cubicBezTo>
                    <a:pt x="746" y="0"/>
                    <a:pt x="960" y="213"/>
                    <a:pt x="960" y="479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9EA2C4C6-405C-4E47-B94A-3114ABF74D5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83" y="-667"/>
              <a:ext cx="1505" cy="1503"/>
            </a:xfrm>
            <a:custGeom>
              <a:avLst/>
              <a:gdLst>
                <a:gd name="T0" fmla="*/ 960 w 960"/>
                <a:gd name="T1" fmla="*/ 479 h 959"/>
                <a:gd name="T2" fmla="*/ 960 w 960"/>
                <a:gd name="T3" fmla="*/ 479 h 959"/>
                <a:gd name="T4" fmla="*/ 480 w 960"/>
                <a:gd name="T5" fmla="*/ 959 h 959"/>
                <a:gd name="T6" fmla="*/ 0 w 960"/>
                <a:gd name="T7" fmla="*/ 479 h 959"/>
                <a:gd name="T8" fmla="*/ 480 w 960"/>
                <a:gd name="T9" fmla="*/ 0 h 959"/>
                <a:gd name="T10" fmla="*/ 960 w 960"/>
                <a:gd name="T11" fmla="*/ 479 h 9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0" h="959">
                  <a:moveTo>
                    <a:pt x="960" y="479"/>
                  </a:moveTo>
                  <a:lnTo>
                    <a:pt x="960" y="479"/>
                  </a:lnTo>
                  <a:cubicBezTo>
                    <a:pt x="960" y="744"/>
                    <a:pt x="746" y="959"/>
                    <a:pt x="480" y="959"/>
                  </a:cubicBezTo>
                  <a:cubicBezTo>
                    <a:pt x="215" y="959"/>
                    <a:pt x="0" y="744"/>
                    <a:pt x="0" y="479"/>
                  </a:cubicBezTo>
                  <a:cubicBezTo>
                    <a:pt x="0" y="213"/>
                    <a:pt x="215" y="0"/>
                    <a:pt x="480" y="0"/>
                  </a:cubicBezTo>
                  <a:cubicBezTo>
                    <a:pt x="746" y="0"/>
                    <a:pt x="960" y="213"/>
                    <a:pt x="960" y="479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1EA6BEFF-BF53-434E-8A49-CD6304A283C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75" y="836"/>
              <a:ext cx="1503" cy="1505"/>
            </a:xfrm>
            <a:custGeom>
              <a:avLst/>
              <a:gdLst>
                <a:gd name="T0" fmla="*/ 959 w 959"/>
                <a:gd name="T1" fmla="*/ 480 h 960"/>
                <a:gd name="T2" fmla="*/ 959 w 959"/>
                <a:gd name="T3" fmla="*/ 480 h 960"/>
                <a:gd name="T4" fmla="*/ 479 w 959"/>
                <a:gd name="T5" fmla="*/ 960 h 960"/>
                <a:gd name="T6" fmla="*/ 0 w 959"/>
                <a:gd name="T7" fmla="*/ 480 h 960"/>
                <a:gd name="T8" fmla="*/ 479 w 959"/>
                <a:gd name="T9" fmla="*/ 0 h 960"/>
                <a:gd name="T10" fmla="*/ 959 w 959"/>
                <a:gd name="T11" fmla="*/ 480 h 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59" h="960">
                  <a:moveTo>
                    <a:pt x="959" y="480"/>
                  </a:moveTo>
                  <a:lnTo>
                    <a:pt x="959" y="480"/>
                  </a:lnTo>
                  <a:cubicBezTo>
                    <a:pt x="959" y="745"/>
                    <a:pt x="745" y="960"/>
                    <a:pt x="479" y="960"/>
                  </a:cubicBezTo>
                  <a:cubicBezTo>
                    <a:pt x="214" y="960"/>
                    <a:pt x="0" y="745"/>
                    <a:pt x="0" y="480"/>
                  </a:cubicBezTo>
                  <a:cubicBezTo>
                    <a:pt x="0" y="214"/>
                    <a:pt x="214" y="0"/>
                    <a:pt x="479" y="0"/>
                  </a:cubicBezTo>
                  <a:cubicBezTo>
                    <a:pt x="745" y="0"/>
                    <a:pt x="959" y="214"/>
                    <a:pt x="959" y="48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id="{9E044A9D-29C1-4EA1-82ED-9BE0B8A679C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78" y="836"/>
              <a:ext cx="1505" cy="1505"/>
            </a:xfrm>
            <a:custGeom>
              <a:avLst/>
              <a:gdLst>
                <a:gd name="T0" fmla="*/ 960 w 960"/>
                <a:gd name="T1" fmla="*/ 480 h 960"/>
                <a:gd name="T2" fmla="*/ 960 w 960"/>
                <a:gd name="T3" fmla="*/ 480 h 960"/>
                <a:gd name="T4" fmla="*/ 480 w 960"/>
                <a:gd name="T5" fmla="*/ 960 h 960"/>
                <a:gd name="T6" fmla="*/ 0 w 960"/>
                <a:gd name="T7" fmla="*/ 480 h 960"/>
                <a:gd name="T8" fmla="*/ 480 w 960"/>
                <a:gd name="T9" fmla="*/ 0 h 960"/>
                <a:gd name="T10" fmla="*/ 960 w 960"/>
                <a:gd name="T11" fmla="*/ 480 h 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0" h="960">
                  <a:moveTo>
                    <a:pt x="960" y="480"/>
                  </a:moveTo>
                  <a:lnTo>
                    <a:pt x="960" y="480"/>
                  </a:lnTo>
                  <a:cubicBezTo>
                    <a:pt x="960" y="745"/>
                    <a:pt x="746" y="960"/>
                    <a:pt x="480" y="960"/>
                  </a:cubicBezTo>
                  <a:cubicBezTo>
                    <a:pt x="215" y="960"/>
                    <a:pt x="0" y="745"/>
                    <a:pt x="0" y="480"/>
                  </a:cubicBezTo>
                  <a:cubicBezTo>
                    <a:pt x="0" y="214"/>
                    <a:pt x="215" y="0"/>
                    <a:pt x="480" y="0"/>
                  </a:cubicBezTo>
                  <a:cubicBezTo>
                    <a:pt x="746" y="0"/>
                    <a:pt x="960" y="214"/>
                    <a:pt x="960" y="48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id="{F7967AD3-9699-483F-963E-7DDADA633AA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83" y="836"/>
              <a:ext cx="1505" cy="1505"/>
            </a:xfrm>
            <a:custGeom>
              <a:avLst/>
              <a:gdLst>
                <a:gd name="T0" fmla="*/ 960 w 960"/>
                <a:gd name="T1" fmla="*/ 480 h 960"/>
                <a:gd name="T2" fmla="*/ 960 w 960"/>
                <a:gd name="T3" fmla="*/ 480 h 960"/>
                <a:gd name="T4" fmla="*/ 480 w 960"/>
                <a:gd name="T5" fmla="*/ 960 h 960"/>
                <a:gd name="T6" fmla="*/ 0 w 960"/>
                <a:gd name="T7" fmla="*/ 480 h 960"/>
                <a:gd name="T8" fmla="*/ 480 w 960"/>
                <a:gd name="T9" fmla="*/ 0 h 960"/>
                <a:gd name="T10" fmla="*/ 960 w 960"/>
                <a:gd name="T11" fmla="*/ 480 h 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0" h="960">
                  <a:moveTo>
                    <a:pt x="960" y="480"/>
                  </a:moveTo>
                  <a:lnTo>
                    <a:pt x="960" y="480"/>
                  </a:lnTo>
                  <a:cubicBezTo>
                    <a:pt x="960" y="745"/>
                    <a:pt x="746" y="960"/>
                    <a:pt x="480" y="960"/>
                  </a:cubicBezTo>
                  <a:cubicBezTo>
                    <a:pt x="215" y="960"/>
                    <a:pt x="0" y="745"/>
                    <a:pt x="0" y="480"/>
                  </a:cubicBezTo>
                  <a:cubicBezTo>
                    <a:pt x="0" y="214"/>
                    <a:pt x="215" y="0"/>
                    <a:pt x="480" y="0"/>
                  </a:cubicBezTo>
                  <a:cubicBezTo>
                    <a:pt x="746" y="0"/>
                    <a:pt x="960" y="214"/>
                    <a:pt x="960" y="48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id="{96C94242-5213-438F-B495-E50304E1D1A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75" y="2341"/>
              <a:ext cx="1503" cy="1504"/>
            </a:xfrm>
            <a:custGeom>
              <a:avLst/>
              <a:gdLst>
                <a:gd name="T0" fmla="*/ 959 w 959"/>
                <a:gd name="T1" fmla="*/ 480 h 960"/>
                <a:gd name="T2" fmla="*/ 959 w 959"/>
                <a:gd name="T3" fmla="*/ 480 h 960"/>
                <a:gd name="T4" fmla="*/ 479 w 959"/>
                <a:gd name="T5" fmla="*/ 960 h 960"/>
                <a:gd name="T6" fmla="*/ 0 w 959"/>
                <a:gd name="T7" fmla="*/ 480 h 960"/>
                <a:gd name="T8" fmla="*/ 479 w 959"/>
                <a:gd name="T9" fmla="*/ 0 h 960"/>
                <a:gd name="T10" fmla="*/ 959 w 959"/>
                <a:gd name="T11" fmla="*/ 480 h 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59" h="960">
                  <a:moveTo>
                    <a:pt x="959" y="480"/>
                  </a:moveTo>
                  <a:lnTo>
                    <a:pt x="959" y="480"/>
                  </a:lnTo>
                  <a:cubicBezTo>
                    <a:pt x="959" y="745"/>
                    <a:pt x="745" y="960"/>
                    <a:pt x="479" y="960"/>
                  </a:cubicBezTo>
                  <a:cubicBezTo>
                    <a:pt x="214" y="960"/>
                    <a:pt x="0" y="745"/>
                    <a:pt x="0" y="480"/>
                  </a:cubicBezTo>
                  <a:cubicBezTo>
                    <a:pt x="0" y="214"/>
                    <a:pt x="214" y="0"/>
                    <a:pt x="479" y="0"/>
                  </a:cubicBezTo>
                  <a:cubicBezTo>
                    <a:pt x="745" y="0"/>
                    <a:pt x="959" y="214"/>
                    <a:pt x="959" y="48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2">
              <a:extLst>
                <a:ext uri="{FF2B5EF4-FFF2-40B4-BE49-F238E27FC236}">
                  <a16:creationId xmlns:a16="http://schemas.microsoft.com/office/drawing/2014/main" id="{E821AEC0-B07B-4385-B8C0-63F0DF350B9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78" y="2341"/>
              <a:ext cx="1505" cy="1504"/>
            </a:xfrm>
            <a:custGeom>
              <a:avLst/>
              <a:gdLst>
                <a:gd name="T0" fmla="*/ 960 w 960"/>
                <a:gd name="T1" fmla="*/ 480 h 960"/>
                <a:gd name="T2" fmla="*/ 960 w 960"/>
                <a:gd name="T3" fmla="*/ 480 h 960"/>
                <a:gd name="T4" fmla="*/ 480 w 960"/>
                <a:gd name="T5" fmla="*/ 960 h 960"/>
                <a:gd name="T6" fmla="*/ 0 w 960"/>
                <a:gd name="T7" fmla="*/ 480 h 960"/>
                <a:gd name="T8" fmla="*/ 480 w 960"/>
                <a:gd name="T9" fmla="*/ 0 h 960"/>
                <a:gd name="T10" fmla="*/ 960 w 960"/>
                <a:gd name="T11" fmla="*/ 480 h 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0" h="960">
                  <a:moveTo>
                    <a:pt x="960" y="480"/>
                  </a:moveTo>
                  <a:lnTo>
                    <a:pt x="960" y="480"/>
                  </a:lnTo>
                  <a:cubicBezTo>
                    <a:pt x="960" y="745"/>
                    <a:pt x="746" y="960"/>
                    <a:pt x="480" y="960"/>
                  </a:cubicBezTo>
                  <a:cubicBezTo>
                    <a:pt x="215" y="960"/>
                    <a:pt x="0" y="745"/>
                    <a:pt x="0" y="480"/>
                  </a:cubicBezTo>
                  <a:cubicBezTo>
                    <a:pt x="0" y="214"/>
                    <a:pt x="215" y="0"/>
                    <a:pt x="480" y="0"/>
                  </a:cubicBezTo>
                  <a:cubicBezTo>
                    <a:pt x="746" y="0"/>
                    <a:pt x="960" y="214"/>
                    <a:pt x="960" y="48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3">
              <a:extLst>
                <a:ext uri="{FF2B5EF4-FFF2-40B4-BE49-F238E27FC236}">
                  <a16:creationId xmlns:a16="http://schemas.microsoft.com/office/drawing/2014/main" id="{F6C47BB6-8E1A-4713-87AE-0BEDA089932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83" y="2341"/>
              <a:ext cx="1505" cy="1504"/>
            </a:xfrm>
            <a:custGeom>
              <a:avLst/>
              <a:gdLst>
                <a:gd name="T0" fmla="*/ 960 w 960"/>
                <a:gd name="T1" fmla="*/ 480 h 960"/>
                <a:gd name="T2" fmla="*/ 960 w 960"/>
                <a:gd name="T3" fmla="*/ 480 h 960"/>
                <a:gd name="T4" fmla="*/ 480 w 960"/>
                <a:gd name="T5" fmla="*/ 960 h 960"/>
                <a:gd name="T6" fmla="*/ 0 w 960"/>
                <a:gd name="T7" fmla="*/ 480 h 960"/>
                <a:gd name="T8" fmla="*/ 480 w 960"/>
                <a:gd name="T9" fmla="*/ 0 h 960"/>
                <a:gd name="T10" fmla="*/ 960 w 960"/>
                <a:gd name="T11" fmla="*/ 480 h 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0" h="960">
                  <a:moveTo>
                    <a:pt x="960" y="480"/>
                  </a:moveTo>
                  <a:lnTo>
                    <a:pt x="960" y="480"/>
                  </a:lnTo>
                  <a:cubicBezTo>
                    <a:pt x="960" y="745"/>
                    <a:pt x="746" y="960"/>
                    <a:pt x="480" y="960"/>
                  </a:cubicBezTo>
                  <a:cubicBezTo>
                    <a:pt x="215" y="960"/>
                    <a:pt x="0" y="745"/>
                    <a:pt x="0" y="480"/>
                  </a:cubicBezTo>
                  <a:cubicBezTo>
                    <a:pt x="0" y="214"/>
                    <a:pt x="215" y="0"/>
                    <a:pt x="480" y="0"/>
                  </a:cubicBezTo>
                  <a:cubicBezTo>
                    <a:pt x="746" y="0"/>
                    <a:pt x="960" y="214"/>
                    <a:pt x="960" y="48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2703894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PA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52DBA39E-56F5-BC41-88A8-C93F16A84D6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191000" y="0"/>
            <a:ext cx="8001000" cy="6858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16 June 2021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Q2 All Hands 2021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F3524E7-4CDC-944D-AA11-FA206C0D280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4326" y="341313"/>
            <a:ext cx="3760787" cy="1141412"/>
          </a:xfrm>
        </p:spPr>
        <p:txBody>
          <a:bodyPr/>
          <a:lstStyle>
            <a:lvl1pPr marL="242888" indent="-227013">
              <a:lnSpc>
                <a:spcPts val="4200"/>
              </a:lnSpc>
              <a:tabLst/>
              <a:defRPr sz="3200" cap="none" baseline="0">
                <a:solidFill>
                  <a:schemeClr val="tx1"/>
                </a:solidFill>
              </a:defRPr>
            </a:lvl1pPr>
            <a:lvl2pPr marL="242888" indent="0">
              <a:spcBef>
                <a:spcPts val="600"/>
              </a:spcBef>
              <a:buFontTx/>
              <a:buNone/>
              <a:tabLst/>
              <a:defRPr sz="1400" b="1" cap="all" baseline="0">
                <a:solidFill>
                  <a:schemeClr val="tx1"/>
                </a:solidFill>
              </a:defRPr>
            </a:lvl2pPr>
            <a:lvl3pPr marL="242888" indent="0">
              <a:buFontTx/>
              <a:buNone/>
              <a:tabLst/>
              <a:defRPr sz="1400" cap="all" baseline="0">
                <a:solidFill>
                  <a:schemeClr val="tx1"/>
                </a:solidFill>
              </a:defRPr>
            </a:lvl3pPr>
            <a:lvl4pPr marL="17463" indent="0">
              <a:buFontTx/>
              <a:buNone/>
              <a:tabLst/>
              <a:defRPr sz="3200">
                <a:solidFill>
                  <a:schemeClr val="tx1"/>
                </a:solidFill>
              </a:defRPr>
            </a:lvl4pPr>
            <a:lvl5pPr marL="17463" indent="0">
              <a:buFontTx/>
              <a:buNone/>
              <a:tabLst/>
              <a:defRPr sz="3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“	Quote</a:t>
            </a:r>
          </a:p>
          <a:p>
            <a:pPr lvl="1"/>
            <a:r>
              <a:rPr lang="en-US"/>
              <a:t>Name</a:t>
            </a:r>
          </a:p>
          <a:p>
            <a:pPr lvl="2"/>
            <a:r>
              <a:rPr lang="en-US"/>
              <a:t>title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B9A73854-B123-A943-AE19-28ADB1BED49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52244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PAGE 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0A68A428-BAF3-514A-BD02-2396365EE3F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16 June 2021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r>
              <a:rPr lang="en-US"/>
              <a:t>Q2 All Hands 2021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F3524E7-4CDC-944D-AA11-FA206C0D280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4326" y="341313"/>
            <a:ext cx="3760787" cy="1141412"/>
          </a:xfrm>
        </p:spPr>
        <p:txBody>
          <a:bodyPr/>
          <a:lstStyle>
            <a:lvl1pPr marL="242888" indent="-227013">
              <a:lnSpc>
                <a:spcPts val="4200"/>
              </a:lnSpc>
              <a:tabLst/>
              <a:defRPr sz="3200" cap="none" baseline="0">
                <a:solidFill>
                  <a:schemeClr val="bg1"/>
                </a:solidFill>
              </a:defRPr>
            </a:lvl1pPr>
            <a:lvl2pPr marL="242888" indent="0">
              <a:spcBef>
                <a:spcPts val="600"/>
              </a:spcBef>
              <a:buFontTx/>
              <a:buNone/>
              <a:tabLst/>
              <a:defRPr sz="1400" b="1" cap="all" baseline="0">
                <a:solidFill>
                  <a:schemeClr val="bg1"/>
                </a:solidFill>
              </a:defRPr>
            </a:lvl2pPr>
            <a:lvl3pPr marL="242888" indent="0">
              <a:buFontTx/>
              <a:buNone/>
              <a:tabLst/>
              <a:defRPr sz="1400" cap="all" baseline="0">
                <a:solidFill>
                  <a:schemeClr val="bg1"/>
                </a:solidFill>
              </a:defRPr>
            </a:lvl3pPr>
            <a:lvl4pPr marL="17463" indent="0">
              <a:buFontTx/>
              <a:buNone/>
              <a:tabLst/>
              <a:defRPr sz="3200">
                <a:solidFill>
                  <a:schemeClr val="bg1"/>
                </a:solidFill>
              </a:defRPr>
            </a:lvl4pPr>
            <a:lvl5pPr marL="17463" indent="0">
              <a:buFontTx/>
              <a:buNone/>
              <a:tabLst/>
              <a:defRPr sz="3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“	Quote</a:t>
            </a:r>
          </a:p>
          <a:p>
            <a:pPr lvl="1"/>
            <a:r>
              <a:rPr lang="en-US"/>
              <a:t>Name</a:t>
            </a:r>
          </a:p>
          <a:p>
            <a:pPr lvl="2"/>
            <a:r>
              <a:rPr lang="en-US"/>
              <a:t>title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08A9B9B-B774-F84D-9A19-C9EDEEAC97C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589" y="6248181"/>
            <a:ext cx="411480" cy="4114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3522E1C-1301-0448-B26E-22AB81CB015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7285" y="5187550"/>
            <a:ext cx="863600" cy="863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0C32B95-5454-0F45-91FC-4B9C3F2E565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4070" y="3224893"/>
            <a:ext cx="864453" cy="86445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C8DF3E4-C99C-F54D-9967-C9859511BC0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4070" y="1302004"/>
            <a:ext cx="855663" cy="8556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3C10FF9-D064-E549-8FFE-2967DFB3D6C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7519" y="5232181"/>
            <a:ext cx="849311" cy="84931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DCF404A-CD11-014B-850A-0DEFD74DCA05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8118" y="1287463"/>
            <a:ext cx="849312" cy="84931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D4D75CB-2025-994D-A230-C5B351D7637B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1015091" y="4229836"/>
            <a:ext cx="847725" cy="8477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6F0B838-2D08-FB4F-8A7C-9A51932B636B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58347" y="292894"/>
            <a:ext cx="869156" cy="86915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00B4217-3240-DA45-9B16-53450D607F5C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4113" y="2262188"/>
            <a:ext cx="847725" cy="847725"/>
          </a:xfrm>
          <a:prstGeom prst="rect">
            <a:avLst/>
          </a:prstGeom>
        </p:spPr>
      </p:pic>
      <p:pic>
        <p:nvPicPr>
          <p:cNvPr id="18" name="Picture 17" descr="A close up of a logo&#10;&#10;Description automatically generated">
            <a:extLst>
              <a:ext uri="{FF2B5EF4-FFF2-40B4-BE49-F238E27FC236}">
                <a16:creationId xmlns:a16="http://schemas.microsoft.com/office/drawing/2014/main" id="{6886B27C-881A-2840-AA67-6F28BBD6CBAD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60099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BLUE MULTI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4842891" cy="961962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8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Thank you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CA42439-A9CE-0B42-AF84-203A508965B7}"/>
              </a:ext>
            </a:extLst>
          </p:cNvPr>
          <p:cNvSpPr/>
          <p:nvPr userDrawn="1"/>
        </p:nvSpPr>
        <p:spPr>
          <a:xfrm>
            <a:off x="0" y="6080499"/>
            <a:ext cx="764088" cy="764088"/>
          </a:xfrm>
          <a:prstGeom prst="rect">
            <a:avLst/>
          </a:prstGeom>
          <a:solidFill>
            <a:srgbClr val="06BF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BC7D827-D31E-AE44-AD3E-AE621346A3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589" y="6248181"/>
            <a:ext cx="411480" cy="41148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C32C4C2-5012-8A4E-9976-D06B71975E4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6915" y="3253101"/>
            <a:ext cx="863600" cy="863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127EC68-2C75-BA45-9985-62B9AA96206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7250" y="2252663"/>
            <a:ext cx="864453" cy="86445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9537E7A-1C25-2C41-A190-05050CC53E0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6576" y="4198938"/>
            <a:ext cx="847725" cy="84772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6977E99-4A69-794B-BD3C-48DA4888475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0516" y="2252663"/>
            <a:ext cx="854075" cy="85407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CE4EE1B-2FEB-154C-8F29-E45EE5E328D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2526" y="4231936"/>
            <a:ext cx="849312" cy="84931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2EE7049-3688-B94D-848E-9AB6B82282D5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2682" y="258988"/>
            <a:ext cx="869156" cy="86915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15D96E2-281C-3F46-8843-E17D1E113E74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2790" y="5195488"/>
            <a:ext cx="847725" cy="84772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7E8B41F-2066-2542-8B55-00B3A99114F5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7165" y="3232152"/>
            <a:ext cx="849311" cy="849311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FA4EF2AE-B99C-A040-A78B-F57F39D8501E}"/>
              </a:ext>
            </a:extLst>
          </p:cNvPr>
          <p:cNvSpPr/>
          <p:nvPr userDrawn="1"/>
        </p:nvSpPr>
        <p:spPr>
          <a:xfrm>
            <a:off x="16606" y="6093912"/>
            <a:ext cx="1032112" cy="764088"/>
          </a:xfrm>
          <a:prstGeom prst="rect">
            <a:avLst/>
          </a:prstGeom>
          <a:solidFill>
            <a:srgbClr val="05BF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BE85A7E4-2FFE-0946-A6A4-F5850AC16E7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0516" y="5175477"/>
            <a:ext cx="854075" cy="854075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A90BBA-61FE-FC47-9A99-54BEB00FC5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14325" y="5081588"/>
            <a:ext cx="4740275" cy="1012825"/>
          </a:xfrm>
        </p:spPr>
        <p:txBody>
          <a:bodyPr/>
          <a:lstStyle>
            <a:lvl1pPr>
              <a:spcBef>
                <a:spcPts val="0"/>
              </a:spcBef>
              <a:defRPr sz="1400" cap="all" baseline="0">
                <a:solidFill>
                  <a:schemeClr val="bg1"/>
                </a:solidFill>
              </a:defRPr>
            </a:lvl1pPr>
            <a:lvl2pPr marL="12700" indent="0">
              <a:buFontTx/>
              <a:buNone/>
              <a:tabLst/>
              <a:defRPr sz="1400">
                <a:solidFill>
                  <a:schemeClr val="bg1"/>
                </a:solidFill>
              </a:defRPr>
            </a:lvl2pPr>
            <a:lvl3pPr marL="12700" indent="0">
              <a:buFontTx/>
              <a:buNone/>
              <a:tabLst/>
              <a:defRPr sz="1400">
                <a:solidFill>
                  <a:schemeClr val="bg1"/>
                </a:solidFill>
              </a:defRPr>
            </a:lvl3pPr>
            <a:lvl4pPr marL="12700" indent="0">
              <a:buFontTx/>
              <a:buNone/>
              <a:tabLst/>
              <a:defRPr sz="1400">
                <a:solidFill>
                  <a:schemeClr val="bg1"/>
                </a:solidFill>
              </a:defRPr>
            </a:lvl4pPr>
            <a:lvl5pPr marL="12700" indent="0">
              <a:buFontTx/>
              <a:buNone/>
              <a:tabLst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7" name="Picture 16" descr="Graphical user interface, text&#10;&#10;Description automatically generated with medium confidence">
            <a:extLst>
              <a:ext uri="{FF2B5EF4-FFF2-40B4-BE49-F238E27FC236}">
                <a16:creationId xmlns:a16="http://schemas.microsoft.com/office/drawing/2014/main" id="{FBBF39CD-4FE4-4991-90D4-D00E32152120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7" y="1"/>
            <a:ext cx="3475403" cy="1580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5312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AQUA DETERMINATION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721350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AQUA DETERMINATION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17D4B4-32E3-1249-8EDD-E372399E7D61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981A9E2-17C2-BC46-8432-722BE0041E6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141466" y="323291"/>
            <a:ext cx="5721350" cy="5721350"/>
          </a:xfrm>
          <a:prstGeom prst="rect">
            <a:avLst/>
          </a:prstGeom>
        </p:spPr>
      </p:pic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74ADDD59-8A04-E04F-9D0B-CD12C024D10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57180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MI RGB PALE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 June 2021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Q2 All Hands 2021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CA7FC9E-D21E-0842-B9A4-C1381DD0D750}"/>
              </a:ext>
            </a:extLst>
          </p:cNvPr>
          <p:cNvSpPr/>
          <p:nvPr userDrawn="1"/>
        </p:nvSpPr>
        <p:spPr>
          <a:xfrm>
            <a:off x="8089897" y="1287463"/>
            <a:ext cx="2801941" cy="846137"/>
          </a:xfrm>
          <a:prstGeom prst="rect">
            <a:avLst/>
          </a:prstGeom>
          <a:solidFill>
            <a:srgbClr val="4F17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VIOLET</a:t>
            </a:r>
          </a:p>
          <a:p>
            <a:pPr algn="l"/>
            <a:r>
              <a:rPr lang="en-US" sz="1800" b="1"/>
              <a:t>79</a:t>
            </a:r>
            <a:r>
              <a:rPr lang="en-US" sz="1800"/>
              <a:t>  /  </a:t>
            </a:r>
            <a:r>
              <a:rPr lang="en-US" sz="1800" b="1"/>
              <a:t>23</a:t>
            </a:r>
            <a:r>
              <a:rPr lang="en-US" sz="1800"/>
              <a:t>  /  </a:t>
            </a:r>
            <a:r>
              <a:rPr lang="en-US" sz="1800" b="1"/>
              <a:t>168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9A261B9-ADC3-7D43-A0C2-8F1E9644156B}"/>
              </a:ext>
            </a:extLst>
          </p:cNvPr>
          <p:cNvSpPr/>
          <p:nvPr userDrawn="1"/>
        </p:nvSpPr>
        <p:spPr>
          <a:xfrm>
            <a:off x="8089897" y="2252663"/>
            <a:ext cx="2809876" cy="863600"/>
          </a:xfrm>
          <a:prstGeom prst="rect">
            <a:avLst/>
          </a:prstGeom>
          <a:solidFill>
            <a:srgbClr val="2B00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DARK VIOLET</a:t>
            </a:r>
          </a:p>
          <a:p>
            <a:pPr algn="l"/>
            <a:r>
              <a:rPr lang="en-US" sz="1800" b="1"/>
              <a:t>43</a:t>
            </a:r>
            <a:r>
              <a:rPr lang="en-US" sz="1800"/>
              <a:t>  /  </a:t>
            </a:r>
            <a:r>
              <a:rPr lang="en-US" sz="1800" b="1"/>
              <a:t>0</a:t>
            </a:r>
            <a:r>
              <a:rPr lang="en-US" sz="1800"/>
              <a:t>  /  </a:t>
            </a:r>
            <a:r>
              <a:rPr lang="en-US" sz="1800" b="1"/>
              <a:t>140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05E0A6B-1DE3-8942-9126-297061B387D2}"/>
              </a:ext>
            </a:extLst>
          </p:cNvPr>
          <p:cNvSpPr/>
          <p:nvPr userDrawn="1"/>
        </p:nvSpPr>
        <p:spPr>
          <a:xfrm>
            <a:off x="8097838" y="3233738"/>
            <a:ext cx="2809876" cy="846137"/>
          </a:xfrm>
          <a:prstGeom prst="rect">
            <a:avLst/>
          </a:prstGeom>
          <a:solidFill>
            <a:srgbClr val="8A66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MID VIOLET</a:t>
            </a:r>
          </a:p>
          <a:p>
            <a:pPr algn="l"/>
            <a:r>
              <a:rPr lang="en-US" sz="1800" b="1"/>
              <a:t>138</a:t>
            </a:r>
            <a:r>
              <a:rPr lang="en-US" sz="1800"/>
              <a:t>  /  </a:t>
            </a:r>
            <a:r>
              <a:rPr lang="en-US" sz="1800" b="1"/>
              <a:t>102</a:t>
            </a:r>
            <a:r>
              <a:rPr lang="en-US" sz="1800"/>
              <a:t>  /  </a:t>
            </a:r>
            <a:r>
              <a:rPr lang="en-US" sz="1800" b="1"/>
              <a:t>196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9F37323-D8AF-604E-8FF2-9AAD1275006C}"/>
              </a:ext>
            </a:extLst>
          </p:cNvPr>
          <p:cNvSpPr/>
          <p:nvPr userDrawn="1"/>
        </p:nvSpPr>
        <p:spPr>
          <a:xfrm>
            <a:off x="8097837" y="4194020"/>
            <a:ext cx="2794001" cy="855043"/>
          </a:xfrm>
          <a:prstGeom prst="rect">
            <a:avLst/>
          </a:prstGeom>
          <a:solidFill>
            <a:srgbClr val="C4B2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>
                <a:solidFill>
                  <a:schemeClr val="tx1"/>
                </a:solidFill>
              </a:rPr>
              <a:t>LIGHT VIOLET</a:t>
            </a:r>
          </a:p>
          <a:p>
            <a:pPr algn="l"/>
            <a:r>
              <a:rPr lang="en-US" sz="1800" b="1">
                <a:solidFill>
                  <a:schemeClr val="tx1"/>
                </a:solidFill>
              </a:rPr>
              <a:t>196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178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227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B62AEF3-06EF-774F-8498-183D41E71AE0}"/>
              </a:ext>
            </a:extLst>
          </p:cNvPr>
          <p:cNvSpPr/>
          <p:nvPr userDrawn="1"/>
        </p:nvSpPr>
        <p:spPr>
          <a:xfrm>
            <a:off x="314325" y="1287463"/>
            <a:ext cx="2787650" cy="846137"/>
          </a:xfrm>
          <a:prstGeom prst="rect">
            <a:avLst/>
          </a:prstGeom>
          <a:solidFill>
            <a:srgbClr val="FF61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TANGERINE</a:t>
            </a:r>
          </a:p>
          <a:p>
            <a:pPr algn="l"/>
            <a:r>
              <a:rPr lang="en-US" sz="1800" b="1"/>
              <a:t>255</a:t>
            </a:r>
            <a:r>
              <a:rPr lang="en-US" sz="1800"/>
              <a:t>  /  </a:t>
            </a:r>
            <a:r>
              <a:rPr lang="en-US" sz="1800" b="1"/>
              <a:t>97</a:t>
            </a:r>
            <a:r>
              <a:rPr lang="en-US" sz="1800"/>
              <a:t>  /  </a:t>
            </a:r>
            <a:r>
              <a:rPr lang="en-US" sz="1800" b="1"/>
              <a:t>15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BADEB17-94FF-E548-B97A-16818CD14EC9}"/>
              </a:ext>
            </a:extLst>
          </p:cNvPr>
          <p:cNvSpPr/>
          <p:nvPr userDrawn="1"/>
        </p:nvSpPr>
        <p:spPr>
          <a:xfrm>
            <a:off x="314325" y="2252663"/>
            <a:ext cx="2787650" cy="863600"/>
          </a:xfrm>
          <a:prstGeom prst="rect">
            <a:avLst/>
          </a:prstGeom>
          <a:solidFill>
            <a:srgbClr val="DD30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DARK TANGERINE</a:t>
            </a:r>
          </a:p>
          <a:p>
            <a:pPr algn="l"/>
            <a:r>
              <a:rPr lang="en-US" sz="1800" b="1"/>
              <a:t>221</a:t>
            </a:r>
            <a:r>
              <a:rPr lang="en-US" sz="1800"/>
              <a:t>  /  </a:t>
            </a:r>
            <a:r>
              <a:rPr lang="en-US" sz="1800" b="1"/>
              <a:t>49</a:t>
            </a:r>
            <a:r>
              <a:rPr lang="en-US" sz="1800"/>
              <a:t>  /  </a:t>
            </a:r>
            <a:r>
              <a:rPr lang="en-US" sz="1800" b="1"/>
              <a:t>11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E6301F3-2A0E-1D4A-92D3-8186F8681165}"/>
              </a:ext>
            </a:extLst>
          </p:cNvPr>
          <p:cNvSpPr/>
          <p:nvPr userDrawn="1"/>
        </p:nvSpPr>
        <p:spPr>
          <a:xfrm>
            <a:off x="314325" y="3235326"/>
            <a:ext cx="2787650" cy="846137"/>
          </a:xfrm>
          <a:prstGeom prst="rect">
            <a:avLst/>
          </a:prstGeom>
          <a:solidFill>
            <a:srgbClr val="FF94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MID TANGRINE</a:t>
            </a:r>
          </a:p>
          <a:p>
            <a:pPr algn="l"/>
            <a:r>
              <a:rPr lang="en-US" sz="1800" b="1"/>
              <a:t>255</a:t>
            </a:r>
            <a:r>
              <a:rPr lang="en-US" sz="1800"/>
              <a:t>  /  </a:t>
            </a:r>
            <a:r>
              <a:rPr lang="en-US" sz="1800" b="1"/>
              <a:t>148</a:t>
            </a:r>
            <a:r>
              <a:rPr lang="en-US" sz="1800"/>
              <a:t>  /  </a:t>
            </a:r>
            <a:r>
              <a:rPr lang="en-US" sz="1800" b="1"/>
              <a:t>97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551547C-C161-5F48-BDAC-1F1EFD24AE21}"/>
              </a:ext>
            </a:extLst>
          </p:cNvPr>
          <p:cNvSpPr/>
          <p:nvPr userDrawn="1"/>
        </p:nvSpPr>
        <p:spPr>
          <a:xfrm>
            <a:off x="314325" y="4194280"/>
            <a:ext cx="2787650" cy="863601"/>
          </a:xfrm>
          <a:prstGeom prst="rect">
            <a:avLst/>
          </a:prstGeom>
          <a:solidFill>
            <a:srgbClr val="FFC9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>
                <a:solidFill>
                  <a:schemeClr val="tx1"/>
                </a:solidFill>
              </a:rPr>
              <a:t>LIGHT TANGERINE</a:t>
            </a:r>
          </a:p>
          <a:p>
            <a:pPr algn="l"/>
            <a:r>
              <a:rPr lang="en-US" sz="1800" b="1">
                <a:solidFill>
                  <a:schemeClr val="tx1"/>
                </a:solidFill>
              </a:rPr>
              <a:t>255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201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176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96CA985-13CB-2749-9593-531A5F61859C}"/>
              </a:ext>
            </a:extLst>
          </p:cNvPr>
          <p:cNvSpPr/>
          <p:nvPr userDrawn="1"/>
        </p:nvSpPr>
        <p:spPr>
          <a:xfrm>
            <a:off x="4190999" y="1287463"/>
            <a:ext cx="2809875" cy="846137"/>
          </a:xfrm>
          <a:prstGeom prst="rect">
            <a:avLst/>
          </a:prstGeom>
          <a:solidFill>
            <a:srgbClr val="05BF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AQUA</a:t>
            </a:r>
          </a:p>
          <a:p>
            <a:pPr algn="l"/>
            <a:r>
              <a:rPr lang="en-US" sz="1800" b="1"/>
              <a:t>5</a:t>
            </a:r>
            <a:r>
              <a:rPr lang="en-US" sz="1800"/>
              <a:t>  /  </a:t>
            </a:r>
            <a:r>
              <a:rPr lang="en-US" sz="1800" b="1"/>
              <a:t>191</a:t>
            </a:r>
            <a:r>
              <a:rPr lang="en-US" sz="1800"/>
              <a:t>  /  </a:t>
            </a:r>
            <a:r>
              <a:rPr lang="en-US" sz="1800" b="1"/>
              <a:t>224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B69A89E-34CE-C740-B050-0BDE98D1DC38}"/>
              </a:ext>
            </a:extLst>
          </p:cNvPr>
          <p:cNvSpPr/>
          <p:nvPr userDrawn="1"/>
        </p:nvSpPr>
        <p:spPr>
          <a:xfrm>
            <a:off x="4191000" y="2252663"/>
            <a:ext cx="2809876" cy="863600"/>
          </a:xfrm>
          <a:prstGeom prst="rect">
            <a:avLst/>
          </a:prstGeom>
          <a:solidFill>
            <a:srgbClr val="0080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DARK AQUA</a:t>
            </a:r>
          </a:p>
          <a:p>
            <a:pPr algn="l"/>
            <a:r>
              <a:rPr lang="en-US" sz="1800" b="1"/>
              <a:t>0</a:t>
            </a:r>
            <a:r>
              <a:rPr lang="en-US" sz="1800"/>
              <a:t>  /  </a:t>
            </a:r>
            <a:r>
              <a:rPr lang="en-US" sz="1800" b="1"/>
              <a:t>128</a:t>
            </a:r>
            <a:r>
              <a:rPr lang="en-US" sz="1800"/>
              <a:t>  /  </a:t>
            </a:r>
            <a:r>
              <a:rPr lang="en-US" sz="1800" b="1"/>
              <a:t>168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5BD599D-BD2F-634C-81A9-D0D58E47B24F}"/>
              </a:ext>
            </a:extLst>
          </p:cNvPr>
          <p:cNvSpPr/>
          <p:nvPr userDrawn="1"/>
        </p:nvSpPr>
        <p:spPr>
          <a:xfrm>
            <a:off x="4191000" y="3235326"/>
            <a:ext cx="2809876" cy="863600"/>
          </a:xfrm>
          <a:prstGeom prst="rect">
            <a:avLst/>
          </a:prstGeom>
          <a:solidFill>
            <a:srgbClr val="59D4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MID AQUA</a:t>
            </a:r>
          </a:p>
          <a:p>
            <a:pPr algn="l"/>
            <a:r>
              <a:rPr lang="en-US" sz="1800" b="1"/>
              <a:t>89</a:t>
            </a:r>
            <a:r>
              <a:rPr lang="en-US" sz="1800"/>
              <a:t>  /  </a:t>
            </a:r>
            <a:r>
              <a:rPr lang="en-US" sz="1800" b="1"/>
              <a:t>212</a:t>
            </a:r>
            <a:r>
              <a:rPr lang="en-US" sz="1800"/>
              <a:t>  /  </a:t>
            </a:r>
            <a:r>
              <a:rPr lang="en-US" sz="1800" b="1"/>
              <a:t>235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45F7047-EDC6-C34C-BC89-12A5B602FFA9}"/>
              </a:ext>
            </a:extLst>
          </p:cNvPr>
          <p:cNvSpPr/>
          <p:nvPr userDrawn="1"/>
        </p:nvSpPr>
        <p:spPr>
          <a:xfrm>
            <a:off x="4191001" y="4217989"/>
            <a:ext cx="2809873" cy="831074"/>
          </a:xfrm>
          <a:prstGeom prst="rect">
            <a:avLst/>
          </a:prstGeom>
          <a:solidFill>
            <a:srgbClr val="ABE8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>
                <a:solidFill>
                  <a:schemeClr val="tx1"/>
                </a:solidFill>
              </a:rPr>
              <a:t>LIGHT AQUA</a:t>
            </a:r>
          </a:p>
          <a:p>
            <a:pPr algn="l"/>
            <a:r>
              <a:rPr lang="en-US" sz="1800" b="1">
                <a:solidFill>
                  <a:schemeClr val="tx1"/>
                </a:solidFill>
              </a:rPr>
              <a:t>171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232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245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11FCDB0-D573-CD46-8B3D-E23EAD152EEE}"/>
              </a:ext>
            </a:extLst>
          </p:cNvPr>
          <p:cNvSpPr/>
          <p:nvPr userDrawn="1"/>
        </p:nvSpPr>
        <p:spPr>
          <a:xfrm>
            <a:off x="8097837" y="5192007"/>
            <a:ext cx="2794001" cy="846137"/>
          </a:xfrm>
          <a:prstGeom prst="rect">
            <a:avLst/>
          </a:prstGeom>
          <a:solidFill>
            <a:srgbClr val="E5DC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>
                <a:solidFill>
                  <a:schemeClr val="tx1"/>
                </a:solidFill>
              </a:rPr>
              <a:t>VIOLET BACKGROUND</a:t>
            </a:r>
          </a:p>
          <a:p>
            <a:pPr algn="l"/>
            <a:r>
              <a:rPr lang="en-US" sz="1800" b="1">
                <a:solidFill>
                  <a:schemeClr val="tx1"/>
                </a:solidFill>
              </a:rPr>
              <a:t>229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220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242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86D8B3C-DBF9-9F49-B806-74219B2B2572}"/>
              </a:ext>
            </a:extLst>
          </p:cNvPr>
          <p:cNvSpPr/>
          <p:nvPr userDrawn="1"/>
        </p:nvSpPr>
        <p:spPr>
          <a:xfrm>
            <a:off x="314325" y="5181600"/>
            <a:ext cx="2787650" cy="856544"/>
          </a:xfrm>
          <a:prstGeom prst="rect">
            <a:avLst/>
          </a:prstGeom>
          <a:solidFill>
            <a:srgbClr val="FFE7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 spc="0">
                <a:solidFill>
                  <a:schemeClr val="tx1"/>
                </a:solidFill>
              </a:rPr>
              <a:t>TANGERINE BACKGROUND</a:t>
            </a:r>
          </a:p>
          <a:p>
            <a:pPr algn="l"/>
            <a:r>
              <a:rPr lang="en-US" sz="1800" b="1">
                <a:solidFill>
                  <a:schemeClr val="tx1"/>
                </a:solidFill>
              </a:rPr>
              <a:t>255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231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219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435BA44-78E2-0B48-A9DB-999F6BA91E7C}"/>
              </a:ext>
            </a:extLst>
          </p:cNvPr>
          <p:cNvSpPr/>
          <p:nvPr userDrawn="1"/>
        </p:nvSpPr>
        <p:spPr>
          <a:xfrm>
            <a:off x="4191000" y="5181599"/>
            <a:ext cx="2809874" cy="856545"/>
          </a:xfrm>
          <a:prstGeom prst="rect">
            <a:avLst/>
          </a:prstGeom>
          <a:solidFill>
            <a:srgbClr val="DAF5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>
                <a:solidFill>
                  <a:schemeClr val="tx1"/>
                </a:solidFill>
              </a:rPr>
              <a:t>AQUA BACKGROUND</a:t>
            </a:r>
          </a:p>
          <a:p>
            <a:pPr algn="l"/>
            <a:r>
              <a:rPr lang="en-US" sz="1800" b="1">
                <a:solidFill>
                  <a:schemeClr val="tx1"/>
                </a:solidFill>
              </a:rPr>
              <a:t>218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245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250</a:t>
            </a:r>
          </a:p>
        </p:txBody>
      </p:sp>
      <p:pic>
        <p:nvPicPr>
          <p:cNvPr id="21" name="Picture 20" descr="A close up of a logo&#10;&#10;Description automatically generated">
            <a:extLst>
              <a:ext uri="{FF2B5EF4-FFF2-40B4-BE49-F238E27FC236}">
                <a16:creationId xmlns:a16="http://schemas.microsoft.com/office/drawing/2014/main" id="{6DDFA81B-362F-C744-8D4F-DBC10C5B10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F3F564D1-5342-4E4E-9F30-FF25D8C92B24}"/>
              </a:ext>
            </a:extLst>
          </p:cNvPr>
          <p:cNvSpPr txBox="1"/>
          <p:nvPr userDrawn="1"/>
        </p:nvSpPr>
        <p:spPr>
          <a:xfrm>
            <a:off x="314325" y="307975"/>
            <a:ext cx="11558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PMI RGB COLOR PALETTE</a:t>
            </a:r>
          </a:p>
          <a:p>
            <a:r>
              <a:rPr lang="en-US"/>
              <a:t>To quickly select a color you may copy and paste a color square or use the eyedropper. 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4805AAD-A141-EC4A-845B-673261D4FC5B}"/>
              </a:ext>
            </a:extLst>
          </p:cNvPr>
          <p:cNvSpPr/>
          <p:nvPr userDrawn="1"/>
        </p:nvSpPr>
        <p:spPr>
          <a:xfrm>
            <a:off x="3225800" y="1287463"/>
            <a:ext cx="852219" cy="863601"/>
          </a:xfrm>
          <a:prstGeom prst="rect">
            <a:avLst/>
          </a:prstGeom>
          <a:solidFill>
            <a:srgbClr val="FF61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 Bold" panose="02000506020000020004" pitchFamily="2" charset="77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0772C7E-7AE5-6D42-9556-D2AB8C468063}"/>
              </a:ext>
            </a:extLst>
          </p:cNvPr>
          <p:cNvSpPr/>
          <p:nvPr userDrawn="1"/>
        </p:nvSpPr>
        <p:spPr>
          <a:xfrm>
            <a:off x="3225799" y="2268537"/>
            <a:ext cx="852219" cy="847725"/>
          </a:xfrm>
          <a:prstGeom prst="rect">
            <a:avLst/>
          </a:prstGeom>
          <a:solidFill>
            <a:srgbClr val="DD30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 Bold" panose="02000506020000020004" pitchFamily="2" charset="77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B46D55C-0BA0-2D4A-B124-85F898C5AD94}"/>
              </a:ext>
            </a:extLst>
          </p:cNvPr>
          <p:cNvSpPr/>
          <p:nvPr userDrawn="1"/>
        </p:nvSpPr>
        <p:spPr>
          <a:xfrm>
            <a:off x="3225799" y="3248800"/>
            <a:ext cx="852219" cy="847725"/>
          </a:xfrm>
          <a:prstGeom prst="rect">
            <a:avLst/>
          </a:prstGeom>
          <a:solidFill>
            <a:srgbClr val="FF94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 Bold" panose="02000506020000020004" pitchFamily="2" charset="77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B6B7586-4096-614D-A83C-43B83BE0F580}"/>
              </a:ext>
            </a:extLst>
          </p:cNvPr>
          <p:cNvSpPr/>
          <p:nvPr userDrawn="1"/>
        </p:nvSpPr>
        <p:spPr>
          <a:xfrm>
            <a:off x="3225799" y="4198938"/>
            <a:ext cx="852219" cy="889070"/>
          </a:xfrm>
          <a:prstGeom prst="rect">
            <a:avLst/>
          </a:prstGeom>
          <a:solidFill>
            <a:srgbClr val="FFC9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solidFill>
                <a:schemeClr val="tx1"/>
              </a:solidFill>
              <a:latin typeface="GT Pressura Mono Bold" panose="02000506020000020004" pitchFamily="2" charset="77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6079991-12C3-D647-AD32-059D91118FAF}"/>
              </a:ext>
            </a:extLst>
          </p:cNvPr>
          <p:cNvSpPr/>
          <p:nvPr userDrawn="1"/>
        </p:nvSpPr>
        <p:spPr>
          <a:xfrm>
            <a:off x="3225799" y="5181599"/>
            <a:ext cx="852219" cy="856545"/>
          </a:xfrm>
          <a:prstGeom prst="rect">
            <a:avLst/>
          </a:prstGeom>
          <a:solidFill>
            <a:srgbClr val="FFE7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solidFill>
                <a:schemeClr val="tx1"/>
              </a:solidFill>
              <a:latin typeface="GT Pressura Mono Bold" panose="02000506020000020004" pitchFamily="2" charset="77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412A59A-4BD5-6049-98CC-8C0A8CFCA00A}"/>
              </a:ext>
            </a:extLst>
          </p:cNvPr>
          <p:cNvSpPr/>
          <p:nvPr userDrawn="1"/>
        </p:nvSpPr>
        <p:spPr>
          <a:xfrm>
            <a:off x="7124699" y="1287463"/>
            <a:ext cx="872769" cy="863601"/>
          </a:xfrm>
          <a:prstGeom prst="rect">
            <a:avLst/>
          </a:prstGeom>
          <a:solidFill>
            <a:srgbClr val="05BF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 Bold" panose="02000506020000020004" pitchFamily="2" charset="77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F79B83B-7D20-F446-8390-380F236539CE}"/>
              </a:ext>
            </a:extLst>
          </p:cNvPr>
          <p:cNvSpPr/>
          <p:nvPr userDrawn="1"/>
        </p:nvSpPr>
        <p:spPr>
          <a:xfrm>
            <a:off x="7124699" y="2252663"/>
            <a:ext cx="872769" cy="863600"/>
          </a:xfrm>
          <a:prstGeom prst="rect">
            <a:avLst/>
          </a:prstGeom>
          <a:solidFill>
            <a:srgbClr val="0080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 Bold" panose="02000506020000020004" pitchFamily="2" charset="77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2E34087-F63C-6548-840E-9A07659253FB}"/>
              </a:ext>
            </a:extLst>
          </p:cNvPr>
          <p:cNvSpPr/>
          <p:nvPr userDrawn="1"/>
        </p:nvSpPr>
        <p:spPr>
          <a:xfrm>
            <a:off x="7124699" y="3233738"/>
            <a:ext cx="872769" cy="847725"/>
          </a:xfrm>
          <a:prstGeom prst="rect">
            <a:avLst/>
          </a:prstGeom>
          <a:solidFill>
            <a:srgbClr val="59D4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 Bold" panose="02000506020000020004" pitchFamily="2" charset="77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6EE36593-1981-9C4C-B82F-F4B1860EEB88}"/>
              </a:ext>
            </a:extLst>
          </p:cNvPr>
          <p:cNvSpPr/>
          <p:nvPr userDrawn="1"/>
        </p:nvSpPr>
        <p:spPr>
          <a:xfrm>
            <a:off x="7124699" y="4198938"/>
            <a:ext cx="872769" cy="863600"/>
          </a:xfrm>
          <a:prstGeom prst="rect">
            <a:avLst/>
          </a:prstGeom>
          <a:solidFill>
            <a:srgbClr val="ABE8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solidFill>
                <a:schemeClr val="tx1"/>
              </a:solidFill>
              <a:latin typeface="GT Pressura Mono Bold" panose="02000506020000020004" pitchFamily="2" charset="77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D557D99B-5237-9A4B-A84C-685716B53561}"/>
              </a:ext>
            </a:extLst>
          </p:cNvPr>
          <p:cNvSpPr/>
          <p:nvPr userDrawn="1"/>
        </p:nvSpPr>
        <p:spPr>
          <a:xfrm>
            <a:off x="7124699" y="5174543"/>
            <a:ext cx="872769" cy="861133"/>
          </a:xfrm>
          <a:prstGeom prst="rect">
            <a:avLst/>
          </a:prstGeom>
          <a:solidFill>
            <a:srgbClr val="DAF5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solidFill>
                <a:schemeClr val="tx1"/>
              </a:solidFill>
              <a:latin typeface="GT Pressura Mono Bold" panose="02000506020000020004" pitchFamily="2" charset="77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ADD6D23-F58E-E143-B31D-65A2D038597D}"/>
              </a:ext>
            </a:extLst>
          </p:cNvPr>
          <p:cNvSpPr/>
          <p:nvPr userDrawn="1"/>
        </p:nvSpPr>
        <p:spPr>
          <a:xfrm>
            <a:off x="11017250" y="1287463"/>
            <a:ext cx="860907" cy="846137"/>
          </a:xfrm>
          <a:prstGeom prst="rect">
            <a:avLst/>
          </a:prstGeom>
          <a:solidFill>
            <a:srgbClr val="4F17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 Bold" panose="02000506020000020004" pitchFamily="2" charset="77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A82EFD9D-14EF-AF43-B60C-0ACBA98784A5}"/>
              </a:ext>
            </a:extLst>
          </p:cNvPr>
          <p:cNvSpPr/>
          <p:nvPr userDrawn="1"/>
        </p:nvSpPr>
        <p:spPr>
          <a:xfrm>
            <a:off x="11017250" y="2237599"/>
            <a:ext cx="860907" cy="878664"/>
          </a:xfrm>
          <a:prstGeom prst="rect">
            <a:avLst/>
          </a:prstGeom>
          <a:solidFill>
            <a:srgbClr val="2B00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 Bold" panose="02000506020000020004" pitchFamily="2" charset="77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F0C40295-6693-8941-A3A2-9ECBA9E23AF8}"/>
              </a:ext>
            </a:extLst>
          </p:cNvPr>
          <p:cNvSpPr/>
          <p:nvPr userDrawn="1"/>
        </p:nvSpPr>
        <p:spPr>
          <a:xfrm>
            <a:off x="11017250" y="3233738"/>
            <a:ext cx="860907" cy="847725"/>
          </a:xfrm>
          <a:prstGeom prst="rect">
            <a:avLst/>
          </a:prstGeom>
          <a:solidFill>
            <a:srgbClr val="8A66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 Bold" panose="02000506020000020004" pitchFamily="2" charset="77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BCFABA0B-5006-F445-BD23-4D781A964994}"/>
              </a:ext>
            </a:extLst>
          </p:cNvPr>
          <p:cNvSpPr/>
          <p:nvPr userDrawn="1"/>
        </p:nvSpPr>
        <p:spPr>
          <a:xfrm>
            <a:off x="11017250" y="4198938"/>
            <a:ext cx="860907" cy="863600"/>
          </a:xfrm>
          <a:prstGeom prst="rect">
            <a:avLst/>
          </a:prstGeom>
          <a:solidFill>
            <a:srgbClr val="C4B2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solidFill>
                <a:schemeClr val="tx1"/>
              </a:solidFill>
              <a:latin typeface="GT Pressura Mono Bold" panose="02000506020000020004" pitchFamily="2" charset="77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AF11402F-669D-AD48-BF89-6A829342B32A}"/>
              </a:ext>
            </a:extLst>
          </p:cNvPr>
          <p:cNvSpPr/>
          <p:nvPr userDrawn="1"/>
        </p:nvSpPr>
        <p:spPr>
          <a:xfrm>
            <a:off x="11017250" y="5174544"/>
            <a:ext cx="860907" cy="861132"/>
          </a:xfrm>
          <a:prstGeom prst="rect">
            <a:avLst/>
          </a:prstGeom>
          <a:solidFill>
            <a:srgbClr val="E5DC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solidFill>
                <a:schemeClr val="tx1"/>
              </a:solidFill>
              <a:latin typeface="GT Pressura Mono Bold" panose="02000506020000020004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1255145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AQUA OUTCOMES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721350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AQUA OUTCOMES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17D4B4-32E3-1249-8EDD-E372399E7D61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74ADDD59-8A04-E04F-9D0B-CD12C024D10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A775A6C-09CC-3043-A416-0769853923B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151563" y="323291"/>
            <a:ext cx="5721350" cy="5721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4460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AQUA PATTERN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707343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aqua pattern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E552173-E8D3-4B4D-8AD0-7DCDFD3AE6A1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C32C4C2-5012-8A4E-9976-D06B71975E4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44113" y="2266214"/>
            <a:ext cx="863600" cy="863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127EC68-2C75-BA45-9985-62B9AA9620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155474" y="4198938"/>
            <a:ext cx="864453" cy="86445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26F4148-A6EF-0B41-BA3C-1DBDAAEC3CC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078913" y="2252663"/>
            <a:ext cx="855663" cy="85566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9537E7A-1C25-2C41-A190-05050CC53E0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180013" y="307975"/>
            <a:ext cx="847725" cy="84772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220902C-155B-D849-ACE7-AE85807C1B55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124699" y="5195489"/>
            <a:ext cx="849311" cy="84931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6977E99-4A69-794B-BD3C-48DA4888475E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128384" y="307975"/>
            <a:ext cx="854075" cy="85407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CE4EE1B-2FEB-154C-8F29-E45EE5E328DC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lum bright="100000"/>
          </a:blip>
          <a:stretch>
            <a:fillRect/>
          </a:stretch>
        </p:blipFill>
        <p:spPr>
          <a:xfrm>
            <a:off x="11041203" y="1287463"/>
            <a:ext cx="849312" cy="84931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2EE7049-3688-B94D-848E-9AB6B82282D5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lum bright="100000"/>
          </a:blip>
          <a:stretch>
            <a:fillRect/>
          </a:stretch>
        </p:blipFill>
        <p:spPr>
          <a:xfrm>
            <a:off x="8087519" y="3212307"/>
            <a:ext cx="869156" cy="86915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15D96E2-281C-3F46-8843-E17D1E113E7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078912" y="4214813"/>
            <a:ext cx="847725" cy="84772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7E8B41F-2066-2542-8B55-00B3A99114F5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044068" y="3232465"/>
            <a:ext cx="849311" cy="84931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E6544F6-B72E-C748-B9C0-4584A6B4220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126259" y="2245832"/>
            <a:ext cx="847725" cy="847725"/>
          </a:xfrm>
          <a:prstGeom prst="rect">
            <a:avLst/>
          </a:prstGeom>
        </p:spPr>
      </p:pic>
      <p:pic>
        <p:nvPicPr>
          <p:cNvPr id="24" name="Picture 23" descr="A close up of a sign&#10;&#10;Description automatically generated">
            <a:extLst>
              <a:ext uri="{FF2B5EF4-FFF2-40B4-BE49-F238E27FC236}">
                <a16:creationId xmlns:a16="http://schemas.microsoft.com/office/drawing/2014/main" id="{0E2AAD1B-D4F7-A546-8ACD-0B1559216532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1978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8.xml"/><Relationship Id="rId18" Type="http://schemas.openxmlformats.org/officeDocument/2006/relationships/slideLayout" Target="../slideLayouts/slideLayout53.xml"/><Relationship Id="rId26" Type="http://schemas.openxmlformats.org/officeDocument/2006/relationships/slideLayout" Target="../slideLayouts/slideLayout61.xml"/><Relationship Id="rId3" Type="http://schemas.openxmlformats.org/officeDocument/2006/relationships/slideLayout" Target="../slideLayouts/slideLayout38.xml"/><Relationship Id="rId21" Type="http://schemas.openxmlformats.org/officeDocument/2006/relationships/slideLayout" Target="../slideLayouts/slideLayout56.xml"/><Relationship Id="rId34" Type="http://schemas.openxmlformats.org/officeDocument/2006/relationships/slideLayout" Target="../slideLayouts/slideLayout69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17" Type="http://schemas.openxmlformats.org/officeDocument/2006/relationships/slideLayout" Target="../slideLayouts/slideLayout52.xml"/><Relationship Id="rId25" Type="http://schemas.openxmlformats.org/officeDocument/2006/relationships/slideLayout" Target="../slideLayouts/slideLayout60.xml"/><Relationship Id="rId33" Type="http://schemas.openxmlformats.org/officeDocument/2006/relationships/slideLayout" Target="../slideLayouts/slideLayout68.xml"/><Relationship Id="rId2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51.xml"/><Relationship Id="rId20" Type="http://schemas.openxmlformats.org/officeDocument/2006/relationships/slideLayout" Target="../slideLayouts/slideLayout55.xml"/><Relationship Id="rId29" Type="http://schemas.openxmlformats.org/officeDocument/2006/relationships/slideLayout" Target="../slideLayouts/slideLayout64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24" Type="http://schemas.openxmlformats.org/officeDocument/2006/relationships/slideLayout" Target="../slideLayouts/slideLayout59.xml"/><Relationship Id="rId32" Type="http://schemas.openxmlformats.org/officeDocument/2006/relationships/slideLayout" Target="../slideLayouts/slideLayout67.xml"/><Relationship Id="rId5" Type="http://schemas.openxmlformats.org/officeDocument/2006/relationships/slideLayout" Target="../slideLayouts/slideLayout40.xml"/><Relationship Id="rId15" Type="http://schemas.openxmlformats.org/officeDocument/2006/relationships/slideLayout" Target="../slideLayouts/slideLayout50.xml"/><Relationship Id="rId23" Type="http://schemas.openxmlformats.org/officeDocument/2006/relationships/slideLayout" Target="../slideLayouts/slideLayout58.xml"/><Relationship Id="rId28" Type="http://schemas.openxmlformats.org/officeDocument/2006/relationships/slideLayout" Target="../slideLayouts/slideLayout63.xml"/><Relationship Id="rId36" Type="http://schemas.openxmlformats.org/officeDocument/2006/relationships/theme" Target="../theme/theme2.xml"/><Relationship Id="rId10" Type="http://schemas.openxmlformats.org/officeDocument/2006/relationships/slideLayout" Target="../slideLayouts/slideLayout45.xml"/><Relationship Id="rId19" Type="http://schemas.openxmlformats.org/officeDocument/2006/relationships/slideLayout" Target="../slideLayouts/slideLayout54.xml"/><Relationship Id="rId31" Type="http://schemas.openxmlformats.org/officeDocument/2006/relationships/slideLayout" Target="../slideLayouts/slideLayout66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9.xml"/><Relationship Id="rId22" Type="http://schemas.openxmlformats.org/officeDocument/2006/relationships/slideLayout" Target="../slideLayouts/slideLayout57.xml"/><Relationship Id="rId27" Type="http://schemas.openxmlformats.org/officeDocument/2006/relationships/slideLayout" Target="../slideLayouts/slideLayout62.xml"/><Relationship Id="rId30" Type="http://schemas.openxmlformats.org/officeDocument/2006/relationships/slideLayout" Target="../slideLayouts/slideLayout65.xml"/><Relationship Id="rId35" Type="http://schemas.openxmlformats.org/officeDocument/2006/relationships/slideLayout" Target="../slideLayouts/slideLayout70.xml"/><Relationship Id="rId8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14325" y="302839"/>
            <a:ext cx="11558588" cy="37819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4325" y="1640541"/>
            <a:ext cx="11558588" cy="430464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078912" y="6356350"/>
            <a:ext cx="1817687" cy="19881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cap="all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408B322-4539-3841-8FEC-C8BFD8B08418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151562" y="6355977"/>
            <a:ext cx="2795587" cy="19881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65859" y="6356350"/>
            <a:ext cx="407054" cy="19881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202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86" r:id="rId2"/>
    <p:sldLayoutId id="2147483685" r:id="rId3"/>
    <p:sldLayoutId id="2147483675" r:id="rId4"/>
    <p:sldLayoutId id="2147483687" r:id="rId5"/>
    <p:sldLayoutId id="2147483678" r:id="rId6"/>
    <p:sldLayoutId id="2147483676" r:id="rId7"/>
    <p:sldLayoutId id="2147483688" r:id="rId8"/>
    <p:sldLayoutId id="2147483679" r:id="rId9"/>
    <p:sldLayoutId id="2147483677" r:id="rId10"/>
    <p:sldLayoutId id="2147483689" r:id="rId11"/>
    <p:sldLayoutId id="2147483680" r:id="rId12"/>
    <p:sldLayoutId id="2147483650" r:id="rId13"/>
    <p:sldLayoutId id="2147483652" r:id="rId14"/>
    <p:sldLayoutId id="2147483660" r:id="rId15"/>
    <p:sldLayoutId id="2147483684" r:id="rId16"/>
    <p:sldLayoutId id="2147483661" r:id="rId17"/>
    <p:sldLayoutId id="2147483662" r:id="rId18"/>
    <p:sldLayoutId id="2147483663" r:id="rId19"/>
    <p:sldLayoutId id="2147483664" r:id="rId20"/>
    <p:sldLayoutId id="2147483665" r:id="rId21"/>
    <p:sldLayoutId id="2147483654" r:id="rId22"/>
    <p:sldLayoutId id="2147483666" r:id="rId23"/>
    <p:sldLayoutId id="2147483667" r:id="rId24"/>
    <p:sldLayoutId id="2147483668" r:id="rId25"/>
    <p:sldLayoutId id="2147483669" r:id="rId26"/>
    <p:sldLayoutId id="2147483670" r:id="rId27"/>
    <p:sldLayoutId id="2147483671" r:id="rId28"/>
    <p:sldLayoutId id="2147483655" r:id="rId29"/>
    <p:sldLayoutId id="2147483690" r:id="rId30"/>
    <p:sldLayoutId id="2147483672" r:id="rId31"/>
    <p:sldLayoutId id="2147483681" r:id="rId32"/>
    <p:sldLayoutId id="2147483682" r:id="rId33"/>
    <p:sldLayoutId id="2147483683" r:id="rId34"/>
    <p:sldLayoutId id="2147483674" r:id="rId3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Tx/>
        <a:buNone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57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F610D"/>
        </a:buClr>
        <a:buSzPct val="60000"/>
        <a:buFont typeface="Arial"/>
        <a:buChar char="•"/>
        <a:tabLst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F610D"/>
        </a:buClr>
        <a:buSzPct val="60000"/>
        <a:buFont typeface="Arial"/>
        <a:buChar char="•"/>
        <a:tabLst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965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F610D"/>
        </a:buClr>
        <a:buSzPct val="80000"/>
        <a:buFont typeface="System Font Regular"/>
        <a:buChar char="–"/>
        <a:tabLst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193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F610D"/>
        </a:buClr>
        <a:buSzPct val="80000"/>
        <a:buFont typeface="System Font Regular"/>
        <a:buChar char="–"/>
        <a:tabLst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728" userDrawn="1">
          <p15:clr>
            <a:srgbClr val="F26B43"/>
          </p15:clr>
        </p15:guide>
        <p15:guide id="2" orient="horz" pos="194" userDrawn="1">
          <p15:clr>
            <a:srgbClr val="F26B43"/>
          </p15:clr>
        </p15:guide>
        <p15:guide id="3" orient="horz" pos="811" userDrawn="1">
          <p15:clr>
            <a:srgbClr val="F26B43"/>
          </p15:clr>
        </p15:guide>
        <p15:guide id="4" orient="horz" pos="4129" userDrawn="1">
          <p15:clr>
            <a:srgbClr val="F26B43"/>
          </p15:clr>
        </p15:guide>
        <p15:guide id="5" orient="horz" pos="3802" userDrawn="1">
          <p15:clr>
            <a:srgbClr val="F26B43"/>
          </p15:clr>
        </p15:guide>
        <p15:guide id="6" orient="horz" pos="3264" userDrawn="1">
          <p15:clr>
            <a:srgbClr val="F26B43"/>
          </p15:clr>
        </p15:guide>
        <p15:guide id="7" orient="horz" pos="3189" userDrawn="1">
          <p15:clr>
            <a:srgbClr val="F26B43"/>
          </p15:clr>
        </p15:guide>
        <p15:guide id="8" orient="horz" pos="1344" userDrawn="1">
          <p15:clr>
            <a:srgbClr val="F26B43"/>
          </p15:clr>
        </p15:guide>
        <p15:guide id="9" orient="horz" pos="1419" userDrawn="1">
          <p15:clr>
            <a:srgbClr val="F26B43"/>
          </p15:clr>
        </p15:guide>
        <p15:guide id="10" orient="horz" pos="2645" userDrawn="1">
          <p15:clr>
            <a:srgbClr val="F26B43"/>
          </p15:clr>
        </p15:guide>
        <p15:guide id="11" orient="horz" pos="2571" userDrawn="1">
          <p15:clr>
            <a:srgbClr val="F26B43"/>
          </p15:clr>
        </p15:guide>
        <p15:guide id="12" orient="horz" pos="1963" userDrawn="1">
          <p15:clr>
            <a:srgbClr val="F26B43"/>
          </p15:clr>
        </p15:guide>
        <p15:guide id="13" orient="horz" pos="2037" userDrawn="1">
          <p15:clr>
            <a:srgbClr val="F26B43"/>
          </p15:clr>
        </p15:guide>
        <p15:guide id="14" pos="198" userDrawn="1">
          <p15:clr>
            <a:srgbClr val="F26B43"/>
          </p15:clr>
        </p15:guide>
        <p15:guide id="15" pos="7479" userDrawn="1">
          <p15:clr>
            <a:srgbClr val="F26B43"/>
          </p15:clr>
        </p15:guide>
        <p15:guide id="16" pos="6940" userDrawn="1">
          <p15:clr>
            <a:srgbClr val="F26B43"/>
          </p15:clr>
        </p15:guide>
        <p15:guide id="17" pos="6861" userDrawn="1">
          <p15:clr>
            <a:srgbClr val="F26B43"/>
          </p15:clr>
        </p15:guide>
        <p15:guide id="18" pos="728" userDrawn="1">
          <p15:clr>
            <a:srgbClr val="F26B43"/>
          </p15:clr>
        </p15:guide>
        <p15:guide id="19" pos="806" userDrawn="1">
          <p15:clr>
            <a:srgbClr val="F26B43"/>
          </p15:clr>
        </p15:guide>
        <p15:guide id="20" pos="6327" userDrawn="1">
          <p15:clr>
            <a:srgbClr val="F26B43"/>
          </p15:clr>
        </p15:guide>
        <p15:guide id="21" pos="6253" userDrawn="1">
          <p15:clr>
            <a:srgbClr val="F26B43"/>
          </p15:clr>
        </p15:guide>
        <p15:guide id="22" pos="1346" userDrawn="1">
          <p15:clr>
            <a:srgbClr val="F26B43"/>
          </p15:clr>
        </p15:guide>
        <p15:guide id="23" pos="1415" userDrawn="1">
          <p15:clr>
            <a:srgbClr val="F26B43"/>
          </p15:clr>
        </p15:guide>
        <p15:guide id="24" pos="1954" userDrawn="1">
          <p15:clr>
            <a:srgbClr val="F26B43"/>
          </p15:clr>
        </p15:guide>
        <p15:guide id="25" pos="2032" userDrawn="1">
          <p15:clr>
            <a:srgbClr val="F26B43"/>
          </p15:clr>
        </p15:guide>
        <p15:guide id="26" pos="5719" userDrawn="1">
          <p15:clr>
            <a:srgbClr val="F26B43"/>
          </p15:clr>
        </p15:guide>
        <p15:guide id="27" pos="5636" userDrawn="1">
          <p15:clr>
            <a:srgbClr val="F26B43"/>
          </p15:clr>
        </p15:guide>
        <p15:guide id="28" pos="2567" userDrawn="1">
          <p15:clr>
            <a:srgbClr val="F26B43"/>
          </p15:clr>
        </p15:guide>
        <p15:guide id="29" pos="5101" userDrawn="1">
          <p15:clr>
            <a:srgbClr val="F26B43"/>
          </p15:clr>
        </p15:guide>
        <p15:guide id="30" pos="2640" userDrawn="1">
          <p15:clr>
            <a:srgbClr val="F26B43"/>
          </p15:clr>
        </p15:guide>
        <p15:guide id="31" pos="5027" userDrawn="1">
          <p15:clr>
            <a:srgbClr val="F26B43"/>
          </p15:clr>
        </p15:guide>
        <p15:guide id="32" pos="3184" userDrawn="1">
          <p15:clr>
            <a:srgbClr val="F26B43"/>
          </p15:clr>
        </p15:guide>
        <p15:guide id="33" pos="3258" userDrawn="1">
          <p15:clr>
            <a:srgbClr val="F26B43"/>
          </p15:clr>
        </p15:guide>
        <p15:guide id="34" pos="4488" userDrawn="1">
          <p15:clr>
            <a:srgbClr val="F26B43"/>
          </p15:clr>
        </p15:guide>
        <p15:guide id="35" pos="4410" userDrawn="1">
          <p15:clr>
            <a:srgbClr val="F26B43"/>
          </p15:clr>
        </p15:guide>
        <p15:guide id="36" pos="3875" userDrawn="1">
          <p15:clr>
            <a:srgbClr val="F26B43"/>
          </p15:clr>
        </p15:guide>
        <p15:guide id="37" pos="3797" userDrawn="1">
          <p15:clr>
            <a:srgbClr val="F26B43"/>
          </p15:clr>
        </p15:guide>
        <p15:guide id="38" orient="horz" pos="384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14325" y="302839"/>
            <a:ext cx="11558588" cy="37819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4325" y="1640541"/>
            <a:ext cx="11558588" cy="430464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078912" y="6356350"/>
            <a:ext cx="1817687" cy="19881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cap="all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16 June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151562" y="6355977"/>
            <a:ext cx="2795587" cy="19881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Q2 All Hands 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65859" y="6356350"/>
            <a:ext cx="407054" cy="19881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061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  <p:sldLayoutId id="2147483704" r:id="rId13"/>
    <p:sldLayoutId id="2147483705" r:id="rId14"/>
    <p:sldLayoutId id="2147483706" r:id="rId15"/>
    <p:sldLayoutId id="2147483707" r:id="rId16"/>
    <p:sldLayoutId id="2147483708" r:id="rId17"/>
    <p:sldLayoutId id="2147483709" r:id="rId18"/>
    <p:sldLayoutId id="2147483710" r:id="rId19"/>
    <p:sldLayoutId id="2147483711" r:id="rId20"/>
    <p:sldLayoutId id="2147483712" r:id="rId21"/>
    <p:sldLayoutId id="2147483713" r:id="rId22"/>
    <p:sldLayoutId id="2147483714" r:id="rId23"/>
    <p:sldLayoutId id="2147483715" r:id="rId24"/>
    <p:sldLayoutId id="2147483716" r:id="rId25"/>
    <p:sldLayoutId id="2147483717" r:id="rId26"/>
    <p:sldLayoutId id="2147483718" r:id="rId27"/>
    <p:sldLayoutId id="2147483719" r:id="rId28"/>
    <p:sldLayoutId id="2147483720" r:id="rId29"/>
    <p:sldLayoutId id="2147483721" r:id="rId30"/>
    <p:sldLayoutId id="2147483722" r:id="rId31"/>
    <p:sldLayoutId id="2147483723" r:id="rId32"/>
    <p:sldLayoutId id="2147483724" r:id="rId33"/>
    <p:sldLayoutId id="2147483725" r:id="rId34"/>
    <p:sldLayoutId id="2147483726" r:id="rId3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Tx/>
        <a:buNone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57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F610D"/>
        </a:buClr>
        <a:buSzPct val="60000"/>
        <a:buFont typeface="Arial"/>
        <a:buChar char="•"/>
        <a:tabLst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F610D"/>
        </a:buClr>
        <a:buSzPct val="60000"/>
        <a:buFont typeface="Arial"/>
        <a:buChar char="•"/>
        <a:tabLst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965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F610D"/>
        </a:buClr>
        <a:buSzPct val="80000"/>
        <a:buFont typeface="System Font Regular"/>
        <a:buChar char="–"/>
        <a:tabLst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193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F610D"/>
        </a:buClr>
        <a:buSzPct val="80000"/>
        <a:buFont typeface="System Font Regular"/>
        <a:buChar char="–"/>
        <a:tabLst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728">
          <p15:clr>
            <a:srgbClr val="F26B43"/>
          </p15:clr>
        </p15:guide>
        <p15:guide id="2" orient="horz" pos="194">
          <p15:clr>
            <a:srgbClr val="F26B43"/>
          </p15:clr>
        </p15:guide>
        <p15:guide id="3" orient="horz" pos="811">
          <p15:clr>
            <a:srgbClr val="F26B43"/>
          </p15:clr>
        </p15:guide>
        <p15:guide id="4" orient="horz" pos="4129">
          <p15:clr>
            <a:srgbClr val="F26B43"/>
          </p15:clr>
        </p15:guide>
        <p15:guide id="5" orient="horz" pos="3802">
          <p15:clr>
            <a:srgbClr val="F26B43"/>
          </p15:clr>
        </p15:guide>
        <p15:guide id="6" orient="horz" pos="3264">
          <p15:clr>
            <a:srgbClr val="F26B43"/>
          </p15:clr>
        </p15:guide>
        <p15:guide id="7" orient="horz" pos="3189">
          <p15:clr>
            <a:srgbClr val="F26B43"/>
          </p15:clr>
        </p15:guide>
        <p15:guide id="8" orient="horz" pos="1344">
          <p15:clr>
            <a:srgbClr val="F26B43"/>
          </p15:clr>
        </p15:guide>
        <p15:guide id="9" orient="horz" pos="1419">
          <p15:clr>
            <a:srgbClr val="F26B43"/>
          </p15:clr>
        </p15:guide>
        <p15:guide id="10" orient="horz" pos="2645">
          <p15:clr>
            <a:srgbClr val="F26B43"/>
          </p15:clr>
        </p15:guide>
        <p15:guide id="11" orient="horz" pos="2571">
          <p15:clr>
            <a:srgbClr val="F26B43"/>
          </p15:clr>
        </p15:guide>
        <p15:guide id="12" orient="horz" pos="1963">
          <p15:clr>
            <a:srgbClr val="F26B43"/>
          </p15:clr>
        </p15:guide>
        <p15:guide id="13" orient="horz" pos="2037">
          <p15:clr>
            <a:srgbClr val="F26B43"/>
          </p15:clr>
        </p15:guide>
        <p15:guide id="14" pos="198">
          <p15:clr>
            <a:srgbClr val="F26B43"/>
          </p15:clr>
        </p15:guide>
        <p15:guide id="15" pos="7479">
          <p15:clr>
            <a:srgbClr val="F26B43"/>
          </p15:clr>
        </p15:guide>
        <p15:guide id="16" pos="6940">
          <p15:clr>
            <a:srgbClr val="F26B43"/>
          </p15:clr>
        </p15:guide>
        <p15:guide id="17" pos="6861">
          <p15:clr>
            <a:srgbClr val="F26B43"/>
          </p15:clr>
        </p15:guide>
        <p15:guide id="18" pos="728">
          <p15:clr>
            <a:srgbClr val="F26B43"/>
          </p15:clr>
        </p15:guide>
        <p15:guide id="19" pos="806">
          <p15:clr>
            <a:srgbClr val="F26B43"/>
          </p15:clr>
        </p15:guide>
        <p15:guide id="20" pos="6327">
          <p15:clr>
            <a:srgbClr val="F26B43"/>
          </p15:clr>
        </p15:guide>
        <p15:guide id="21" pos="6253">
          <p15:clr>
            <a:srgbClr val="F26B43"/>
          </p15:clr>
        </p15:guide>
        <p15:guide id="22" pos="1346">
          <p15:clr>
            <a:srgbClr val="F26B43"/>
          </p15:clr>
        </p15:guide>
        <p15:guide id="23" pos="1415">
          <p15:clr>
            <a:srgbClr val="F26B43"/>
          </p15:clr>
        </p15:guide>
        <p15:guide id="24" pos="1954">
          <p15:clr>
            <a:srgbClr val="F26B43"/>
          </p15:clr>
        </p15:guide>
        <p15:guide id="25" pos="2032">
          <p15:clr>
            <a:srgbClr val="F26B43"/>
          </p15:clr>
        </p15:guide>
        <p15:guide id="26" pos="5719">
          <p15:clr>
            <a:srgbClr val="F26B43"/>
          </p15:clr>
        </p15:guide>
        <p15:guide id="27" pos="5636">
          <p15:clr>
            <a:srgbClr val="F26B43"/>
          </p15:clr>
        </p15:guide>
        <p15:guide id="28" pos="2567">
          <p15:clr>
            <a:srgbClr val="F26B43"/>
          </p15:clr>
        </p15:guide>
        <p15:guide id="29" pos="5101">
          <p15:clr>
            <a:srgbClr val="F26B43"/>
          </p15:clr>
        </p15:guide>
        <p15:guide id="30" pos="2640">
          <p15:clr>
            <a:srgbClr val="F26B43"/>
          </p15:clr>
        </p15:guide>
        <p15:guide id="31" pos="5027">
          <p15:clr>
            <a:srgbClr val="F26B43"/>
          </p15:clr>
        </p15:guide>
        <p15:guide id="32" pos="3184">
          <p15:clr>
            <a:srgbClr val="F26B43"/>
          </p15:clr>
        </p15:guide>
        <p15:guide id="33" pos="3258">
          <p15:clr>
            <a:srgbClr val="F26B43"/>
          </p15:clr>
        </p15:guide>
        <p15:guide id="34" pos="4488">
          <p15:clr>
            <a:srgbClr val="F26B43"/>
          </p15:clr>
        </p15:guide>
        <p15:guide id="35" pos="4410">
          <p15:clr>
            <a:srgbClr val="F26B43"/>
          </p15:clr>
        </p15:guide>
        <p15:guide id="36" pos="3875">
          <p15:clr>
            <a:srgbClr val="F26B43"/>
          </p15:clr>
        </p15:guide>
        <p15:guide id="37" pos="3797">
          <p15:clr>
            <a:srgbClr val="F26B43"/>
          </p15:clr>
        </p15:guide>
        <p15:guide id="38" orient="horz" pos="38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911359-8A27-48F6-BBCB-447BB12D70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325" y="2392524"/>
            <a:ext cx="4488583" cy="1719262"/>
          </a:xfrm>
        </p:spPr>
        <p:txBody>
          <a:bodyPr/>
          <a:lstStyle/>
          <a:p>
            <a:r>
              <a:rPr lang="kn-IN" sz="3600" dirty="0">
                <a:latin typeface="Agrandir Medium"/>
                <a:cs typeface="Arial"/>
              </a:rPr>
              <a:t>ಪಿಎಂಐ ಸಂಸ್ಕೃತಿಯ ಮೌಲ್ಯಗಳು</a:t>
            </a:r>
            <a:r>
              <a:rPr lang="en-US" sz="3600" dirty="0">
                <a:latin typeface="Agrandir Medium"/>
                <a:cs typeface="Arial"/>
              </a:rPr>
              <a:t> </a:t>
            </a:r>
            <a:r>
              <a:rPr lang="kn-IN" sz="3600" dirty="0">
                <a:latin typeface="Agrandir Medium"/>
                <a:cs typeface="Arial"/>
              </a:rPr>
              <a:t>ಹಾಗು</a:t>
            </a:r>
            <a:r>
              <a:rPr lang="en-US" sz="3600" dirty="0">
                <a:latin typeface="Agrandir Medium"/>
                <a:cs typeface="Arial"/>
              </a:rPr>
              <a:t> </a:t>
            </a:r>
            <a:r>
              <a:rPr lang="kn-IN" sz="3600" dirty="0">
                <a:latin typeface="Agrandir Medium"/>
                <a:cs typeface="Arial"/>
              </a:rPr>
              <a:t>ನಡವಳಿಕೆಗಳು</a:t>
            </a:r>
            <a:endParaRPr lang="en-US" sz="3600" dirty="0">
              <a:latin typeface="Agrandir Medium"/>
              <a:cs typeface="Arial"/>
            </a:endParaRPr>
          </a:p>
        </p:txBody>
      </p:sp>
      <p:pic>
        <p:nvPicPr>
          <p:cNvPr id="14" name="Picture 13" descr="Background pattern&#10;&#10;Description automatically generated">
            <a:extLst>
              <a:ext uri="{FF2B5EF4-FFF2-40B4-BE49-F238E27FC236}">
                <a16:creationId xmlns:a16="http://schemas.microsoft.com/office/drawing/2014/main" id="{EE628C3B-22AD-714E-B197-C3B4F678F9B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6700" y="0"/>
            <a:ext cx="68453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E4958E6-1FB8-461D-AE2C-EE5BC16B8415}"/>
              </a:ext>
            </a:extLst>
          </p:cNvPr>
          <p:cNvSpPr txBox="1"/>
          <p:nvPr/>
        </p:nvSpPr>
        <p:spPr>
          <a:xfrm>
            <a:off x="225549" y="6374175"/>
            <a:ext cx="637943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n-IN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ಅಧಿಕ ಮಾಹಿತಿಗಾಗಿ ಸಂಪರ್ಕಿಸಿ</a:t>
            </a:r>
            <a:r>
              <a:rPr kumimoji="0" lang="en-IN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kn-IN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ಈ ಮೇಲ್</a:t>
            </a:r>
            <a: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culture@pmi.org</a:t>
            </a:r>
          </a:p>
        </p:txBody>
      </p:sp>
    </p:spTree>
    <p:extLst>
      <p:ext uri="{BB962C8B-B14F-4D97-AF65-F5344CB8AC3E}">
        <p14:creationId xmlns:p14="http://schemas.microsoft.com/office/powerpoint/2010/main" val="20648319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124C4744-F2BA-8F2E-2B15-286CAC73B297}"/>
              </a:ext>
            </a:extLst>
          </p:cNvPr>
          <p:cNvSpPr txBox="1"/>
          <p:nvPr/>
        </p:nvSpPr>
        <p:spPr>
          <a:xfrm>
            <a:off x="2545536" y="1319134"/>
            <a:ext cx="2222892" cy="41601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50"/>
              </a:lnSpc>
            </a:pPr>
            <a:r>
              <a:rPr lang="kn-IN" sz="2000" dirty="0">
                <a:solidFill>
                  <a:srgbClr val="2B008C"/>
                </a:solidFill>
                <a:latin typeface="Agrandir" pitchFamily="2" charset="77"/>
              </a:rPr>
              <a:t>ಉನ್ನತ ಗುರಿಯನ್ನು</a:t>
            </a:r>
            <a:endParaRPr lang="en-US" sz="2000" dirty="0">
              <a:solidFill>
                <a:srgbClr val="2B008C"/>
              </a:solidFill>
              <a:latin typeface="Agrandir" pitchFamily="2" charset="77"/>
            </a:endParaRPr>
          </a:p>
          <a:p>
            <a:pPr>
              <a:lnSpc>
                <a:spcPts val="1450"/>
              </a:lnSpc>
            </a:pPr>
            <a:endParaRPr lang="en-US" sz="2000" dirty="0">
              <a:solidFill>
                <a:srgbClr val="2B008C"/>
              </a:solidFill>
              <a:latin typeface="Agrandir" pitchFamily="2" charset="77"/>
            </a:endParaRPr>
          </a:p>
          <a:p>
            <a:pPr>
              <a:lnSpc>
                <a:spcPts val="1450"/>
              </a:lnSpc>
            </a:pPr>
            <a:r>
              <a:rPr lang="kn-IN" sz="2000" dirty="0">
                <a:solidFill>
                  <a:srgbClr val="2B008C"/>
                </a:solidFill>
                <a:latin typeface="Agrandir" pitchFamily="2" charset="77"/>
              </a:rPr>
              <a:t> ಹೊಂದಿರಿ</a:t>
            </a:r>
            <a:endParaRPr lang="en-US" sz="1400" dirty="0">
              <a:solidFill>
                <a:srgbClr val="2B008C"/>
              </a:solidFill>
              <a:latin typeface="Agrandir Medium" pitchFamily="2" charset="77"/>
            </a:endParaRPr>
          </a:p>
          <a:p>
            <a:pPr>
              <a:lnSpc>
                <a:spcPts val="1550"/>
              </a:lnSpc>
            </a:pPr>
            <a:endParaRPr lang="en-IN" sz="1400" dirty="0">
              <a:solidFill>
                <a:schemeClr val="tx1">
                  <a:lumMod val="65000"/>
                  <a:lumOff val="35000"/>
                </a:schemeClr>
              </a:solidFill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kn-I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ಪಿಎಂಐ ಸಮುದಾಯಕ್ಕೆ ಹೆಚ್ಚಿನ ಪರಿಣಾಮವನ್ನು ಸೃಷ್ಟಿಸಲು ನಾವು ಉನ್ನತ ಗುಣಮಟ್ಟದ ಕೆಲಸಗಳಲ್ಲಿ ಮಾನದಂಡವನ್ನು ಸ್ಥಾಪಿಸುತ್ತೇವೆ.</a:t>
            </a:r>
          </a:p>
          <a:p>
            <a:pPr>
              <a:lnSpc>
                <a:spcPts val="1550"/>
              </a:lnSpc>
            </a:pPr>
            <a:endParaRPr lang="kn-IN" sz="1400" dirty="0">
              <a:solidFill>
                <a:schemeClr val="tx1">
                  <a:lumMod val="65000"/>
                  <a:lumOff val="35000"/>
                </a:schemeClr>
              </a:solidFill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kn-I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ನಾವುದೀರ್ಘಕಾಲಕ್ಕಾಗಿ ಯೋಜಿಸಿ ಅಲ್ಪಾವಧಿಯಲ್ಲಿ ಕಾರ್ಯನಿರ್ವಹಿಸುವ ಮೂಲಕ ಮುಂದಾಳತ್ವವಹಿಸುತ್ತೇವೆ.</a:t>
            </a:r>
          </a:p>
          <a:p>
            <a:pPr>
              <a:lnSpc>
                <a:spcPts val="1550"/>
              </a:lnSpc>
            </a:pPr>
            <a:endParaRPr lang="kn-IN" sz="1400" dirty="0">
              <a:solidFill>
                <a:schemeClr val="tx1">
                  <a:lumMod val="65000"/>
                  <a:lumOff val="35000"/>
                </a:schemeClr>
              </a:solidFill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kn-I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ಪ್ರತಿಯೊಂದು ಕ್ರಿಯೆಯು ಮಹತ್ವದೆಂದು ಅರಿತು ನಾವು ಕೈಗೊಳ್ಳುವ ಪ್ರತಿಯೊಂದು ಕಾರ್ಯಕ್ಕೂ ಅಂಜದೆಯೇ ಮಾಲೀಕತ್ವವನ್ನು ವಹಿಸಿಕೊಳ್ಳುತ್ತೇವೆ.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D039E97-A5A9-B6C2-A67D-513D29C7240C}"/>
              </a:ext>
            </a:extLst>
          </p:cNvPr>
          <p:cNvSpPr txBox="1"/>
          <p:nvPr/>
        </p:nvSpPr>
        <p:spPr>
          <a:xfrm>
            <a:off x="175987" y="1319134"/>
            <a:ext cx="2147236" cy="39805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50"/>
              </a:lnSpc>
            </a:pPr>
            <a:r>
              <a:rPr lang="kn-IN" sz="2000" dirty="0">
                <a:solidFill>
                  <a:srgbClr val="FF610F"/>
                </a:solidFill>
                <a:latin typeface="Agrandir" pitchFamily="2" charset="77"/>
              </a:rPr>
              <a:t>ಸುಲಭ</a:t>
            </a:r>
            <a:r>
              <a:rPr lang="en-US" sz="2000" dirty="0">
                <a:solidFill>
                  <a:srgbClr val="FF610F"/>
                </a:solidFill>
                <a:latin typeface="Agrandir" pitchFamily="2" charset="77"/>
              </a:rPr>
              <a:t> </a:t>
            </a:r>
            <a:r>
              <a:rPr lang="kn-IN" sz="2000" dirty="0">
                <a:solidFill>
                  <a:srgbClr val="FF610F"/>
                </a:solidFill>
                <a:latin typeface="Agrandir" pitchFamily="2" charset="77"/>
              </a:rPr>
              <a:t>ವ್ಯವಹಾರ</a:t>
            </a:r>
            <a:endParaRPr lang="en-US" sz="2000" dirty="0">
              <a:solidFill>
                <a:srgbClr val="FF610F"/>
              </a:solidFill>
              <a:latin typeface="Agrandir" pitchFamily="2" charset="77"/>
            </a:endParaRPr>
          </a:p>
          <a:p>
            <a:pPr>
              <a:lnSpc>
                <a:spcPts val="1550"/>
              </a:lnSpc>
            </a:pP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kn-I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ನಮ್ಮೊಂದಿಗೆ ವ್ಯವಹರಿಸುವುದು ಸುಲಭ.</a:t>
            </a:r>
          </a:p>
          <a:p>
            <a:pPr>
              <a:lnSpc>
                <a:spcPts val="1550"/>
              </a:lnSpc>
            </a:pPr>
            <a:endParaRPr lang="kn-IN" sz="1400" dirty="0">
              <a:solidFill>
                <a:schemeClr val="tx1">
                  <a:lumMod val="65000"/>
                  <a:lumOff val="35000"/>
                </a:schemeClr>
              </a:solidFill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kn-I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ಸಂದರ್ಭಗಳು ನಮ್ಮನ್ನು ನಿಧಾನಗೊಳಿಸಿದಾಗ, ನಾವು ಹೆಚ್ಚು ಉತ್ತಮವಾದ ಮಾರ್ಗವನ್ನು ಕಂಡುಕೊಳ್ಳುತ್ತೇವೆ.</a:t>
            </a:r>
          </a:p>
          <a:p>
            <a:pPr>
              <a:lnSpc>
                <a:spcPts val="1550"/>
              </a:lnSpc>
            </a:pPr>
            <a:endParaRPr lang="kn-IN" sz="1400" dirty="0">
              <a:solidFill>
                <a:schemeClr val="tx1">
                  <a:lumMod val="65000"/>
                  <a:lumOff val="35000"/>
                </a:schemeClr>
              </a:solidFill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kn-I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ನಾವು ಹೆಚ್ಚು ಮುಖ್ಯವಾದ ಪರಿಣಾಮಕ್ಕೆ ಆದ್ಯತೆ ನೀಡುತ್ತೇವೆ ಮತ್ತು ಅದನ್ನು ನಿಭಾಯಿಸಲು ಹೆಚ್ಚು ನೇರವಾದ ಮಾರ್ಗವನ್ನು </a:t>
            </a:r>
            <a:r>
              <a:rPr lang="kn-IN" sz="1400" dirty="0">
                <a:latin typeface="Agrandir" panose="00000500000000000000" pitchFamily="2" charset="0"/>
              </a:rPr>
              <a:t>ತೆಗೆದುಕೊಳ್ಳುತ್ತೇವೆ</a:t>
            </a:r>
            <a:r>
              <a:rPr lang="en-US" sz="1400" dirty="0">
                <a:latin typeface="Agrandir" panose="00000500000000000000" pitchFamily="2" charset="0"/>
              </a:rPr>
              <a:t>.</a:t>
            </a: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endParaRPr lang="kn-IN" sz="1400" dirty="0">
              <a:solidFill>
                <a:schemeClr val="tx1">
                  <a:lumMod val="65000"/>
                  <a:lumOff val="35000"/>
                </a:schemeClr>
              </a:solidFill>
              <a:latin typeface="Agrandir" panose="00000500000000000000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AC9FCEA-0086-05C5-A30E-DD0FBA80567D}"/>
              </a:ext>
            </a:extLst>
          </p:cNvPr>
          <p:cNvSpPr txBox="1"/>
          <p:nvPr/>
        </p:nvSpPr>
        <p:spPr>
          <a:xfrm>
            <a:off x="4970504" y="1319134"/>
            <a:ext cx="2141496" cy="37625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50"/>
              </a:lnSpc>
            </a:pPr>
            <a:r>
              <a:rPr lang="kn-IN" sz="2000" dirty="0">
                <a:solidFill>
                  <a:srgbClr val="05BFE0"/>
                </a:solidFill>
                <a:latin typeface="Agrandir" pitchFamily="2" charset="77"/>
              </a:rPr>
              <a:t>ಸ್ವಾಗತಿಸುವರಾಗಿ</a:t>
            </a:r>
            <a:endParaRPr lang="en-US" sz="2000" dirty="0">
              <a:solidFill>
                <a:srgbClr val="05BFE0"/>
              </a:solidFill>
              <a:latin typeface="Agrandir" pitchFamily="2" charset="77"/>
            </a:endParaRPr>
          </a:p>
          <a:p>
            <a:pPr>
              <a:lnSpc>
                <a:spcPts val="1450"/>
              </a:lnSpc>
            </a:pPr>
            <a:endParaRPr lang="en-US" sz="1400" dirty="0">
              <a:solidFill>
                <a:srgbClr val="2B008C"/>
              </a:solidFill>
              <a:latin typeface="Agrandir Medium" pitchFamily="2" charset="77"/>
            </a:endParaRPr>
          </a:p>
          <a:p>
            <a:pPr>
              <a:lnSpc>
                <a:spcPts val="1550"/>
              </a:lnSpc>
            </a:pPr>
            <a:r>
              <a:rPr lang="kn-I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ನಾವು ಎಲ್ಲರಿಗೂ ಸೇರಿದ ನೈಜತೆಯನ್ನು ರಚಿಸುತ್ತೇವೆ, ಏಕೆಂದರೆ ನಮ್ಮ ವ್ಯತ್ಯಾಸಗಳು ನಮ್ಮನ್ನು ಬಲಗೊಳಿಸುತ್ತವೆ.</a:t>
            </a:r>
          </a:p>
          <a:p>
            <a:pPr>
              <a:lnSpc>
                <a:spcPts val="1550"/>
              </a:lnSpc>
            </a:pPr>
            <a:endParaRPr lang="kn-IN" sz="1400" dirty="0">
              <a:solidFill>
                <a:schemeClr val="tx1">
                  <a:lumMod val="65000"/>
                  <a:lumOff val="35000"/>
                </a:schemeClr>
              </a:solidFill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kn-I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ನಾವು ಮಾನವೀಯತೆಯಿಂದ ವರ್ತಿಸುತ್ತೇವೆ, ಇತರರ ಅಗತ್ಯಗಳಿಗಾಗಿ ಕಾಳಜಿ, ಸಹಾನುಭೂತಿ ಮತ್ತು ಗೌರವವನ್ನು ತೋರಿಸುತ್ತೇವೆ.</a:t>
            </a:r>
          </a:p>
          <a:p>
            <a:pPr>
              <a:lnSpc>
                <a:spcPts val="1550"/>
              </a:lnSpc>
            </a:pPr>
            <a:endParaRPr lang="kn-IN" sz="1400" dirty="0">
              <a:solidFill>
                <a:schemeClr val="tx1">
                  <a:lumMod val="65000"/>
                  <a:lumOff val="35000"/>
                </a:schemeClr>
              </a:solidFill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kn-I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ನಾವು ಒಳ್ಳೆಯ ಉದ್ದೇಶವನ್ನು ಹೊಂದಿದ್ದೇವೆ ಹಾಗೂ ಅರ್ಥಮಾಡಿಕೊಳ್ಳಲು ಪ್ರಯತ್ನಿಸುತ್ತೇವೆ, ನಿರ್ಣಯಿಸುವುದಿಲ್ಲ.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4BADD55-E7E4-C760-2B56-3AB5EC122AA7}"/>
              </a:ext>
            </a:extLst>
          </p:cNvPr>
          <p:cNvSpPr txBox="1"/>
          <p:nvPr/>
        </p:nvSpPr>
        <p:spPr>
          <a:xfrm>
            <a:off x="7350526" y="1319134"/>
            <a:ext cx="2045185" cy="39677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50"/>
              </a:lnSpc>
            </a:pPr>
            <a:r>
              <a:rPr lang="kn-IN" sz="2000" dirty="0">
                <a:solidFill>
                  <a:srgbClr val="8A66C4"/>
                </a:solidFill>
                <a:latin typeface="Agrandir" pitchFamily="2" charset="77"/>
              </a:rPr>
              <a:t>ಕುತೂಹಲತೆಯನ್ನು ಅಪ್ಪಿಕೊಳ್ಳಿ</a:t>
            </a:r>
            <a:endParaRPr lang="en-US" sz="1400" dirty="0">
              <a:solidFill>
                <a:srgbClr val="2B008C"/>
              </a:solidFill>
              <a:latin typeface="Agrandir Medium" pitchFamily="2" charset="77"/>
            </a:endParaRPr>
          </a:p>
          <a:p>
            <a:pPr>
              <a:lnSpc>
                <a:spcPts val="1550"/>
              </a:lnSpc>
            </a:pP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kn-I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ಪಿಎಂಐ ಸಮುದಾಯಕ್ಕೆ ಉತ್ತಮ ಸೇವೆ ಸಲ್ಲಿಸಲು ನಾವು ಯಾವಾಗಲೂ ಮಾರ್ಗಗಳನ್ನು ಹುಡುಕುತ್ತೇವೆ.</a:t>
            </a:r>
          </a:p>
          <a:p>
            <a:pPr>
              <a:lnSpc>
                <a:spcPts val="1550"/>
              </a:lnSpc>
            </a:pPr>
            <a:endParaRPr lang="kn-IN" sz="1400" dirty="0">
              <a:solidFill>
                <a:schemeClr val="tx1">
                  <a:lumMod val="65000"/>
                  <a:lumOff val="35000"/>
                </a:schemeClr>
              </a:solidFill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kn-I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ನಾವು ಸವಾಲುಗಳನ್ನು ನಾವೀನ್ಯತೆಯನ್ನು ಸಾಧಿಸಲು ಅವಕಾಶಗಳನ್ನಾಗಿ ಕಾಣುತ್ತೇವೆ ಹಾಗೂ ಅವುಗಳನ್ನು ಸ್ವೀಕರಿಸುತ್ತೇವೆ.</a:t>
            </a:r>
          </a:p>
          <a:p>
            <a:pPr>
              <a:lnSpc>
                <a:spcPts val="1550"/>
              </a:lnSpc>
            </a:pPr>
            <a:endParaRPr lang="kn-IN" sz="1400" dirty="0">
              <a:solidFill>
                <a:schemeClr val="tx1">
                  <a:lumMod val="65000"/>
                  <a:lumOff val="35000"/>
                </a:schemeClr>
              </a:solidFill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kn-I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ಅದನ್ನು ಸರಿಯಾಗಿ ಸಾಧಿಸುವುದಕ್ಕಾಗಿ ನಾವು ವೇಗವಾಗಿ ವಿಫಲರಾಗಲು ಸಶಕ್ತರಾಗಿರುವುದಾಗಿ ಭಾವಿಸುತ್ತೇವೆ.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E7311BC-EC6B-DEE4-EC3A-473869E98C52}"/>
              </a:ext>
            </a:extLst>
          </p:cNvPr>
          <p:cNvSpPr txBox="1"/>
          <p:nvPr/>
        </p:nvSpPr>
        <p:spPr>
          <a:xfrm>
            <a:off x="9760509" y="1319134"/>
            <a:ext cx="2255504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50"/>
              </a:lnSpc>
            </a:pPr>
            <a:r>
              <a:rPr lang="kn-IN" sz="2000" dirty="0">
                <a:solidFill>
                  <a:srgbClr val="0080A8"/>
                </a:solidFill>
                <a:latin typeface="Agrandir" pitchFamily="2" charset="77"/>
              </a:rPr>
              <a:t>ಒಟ್ಟಿಗೆ ನಮ್ಮಿಂದ ಸಾಧ್ಯ</a:t>
            </a:r>
            <a:endParaRPr lang="en-US" sz="1400" dirty="0">
              <a:solidFill>
                <a:srgbClr val="2B008C"/>
              </a:solidFill>
              <a:latin typeface="Agrandir Medium" pitchFamily="2" charset="77"/>
            </a:endParaRPr>
          </a:p>
          <a:p>
            <a:pPr>
              <a:lnSpc>
                <a:spcPts val="1550"/>
              </a:lnSpc>
            </a:pP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kn-I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ನಾವು ಒಟ್ಟಿಗೆ ನಮ್ಮ ಧ್ಯೇಯೋದ್ದೇಶದ ಕಡೆಗೆ ಕೆಲಸ ಮಾಡಲು ಸಹಾಯ ಮಾಡುವ ಆಳವಾದ, ವಿಶ್ವಾಸಾರ್ಹ ಸಂಬಂಧಗಳನ್ನು ನಿರ್ಮಿಸುತ್ತೇವೆ.</a:t>
            </a:r>
          </a:p>
          <a:p>
            <a:pPr>
              <a:lnSpc>
                <a:spcPts val="1550"/>
              </a:lnSpc>
            </a:pPr>
            <a:endParaRPr lang="kn-IN" sz="1400" dirty="0">
              <a:solidFill>
                <a:schemeClr val="tx1">
                  <a:lumMod val="65000"/>
                  <a:lumOff val="35000"/>
                </a:schemeClr>
              </a:solidFill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kn-I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ನಾವು ಪರಿಣಾಮವನ್ನು ಸೃಷ್ಟಿಸುವುದಕ್ಕಾಗಿ ನಮ್ಮವರನ್ನೆಲ್ಲಾ ಸಮುದಾಯವನ್ನಾಗಿ ಒಂದುಗೂಡಿಸಲು ಹಾಗೂ ನಮ್ಮನ್ನು ಮುನ್ನಡೆಸಲು ನಾವು ನಮ್ಮ ಹಂಚಿತ ಉದ್ದೇಶವನ್ನು ಬಳಸುತ್ತೇವೆ.</a:t>
            </a:r>
          </a:p>
          <a:p>
            <a:pPr>
              <a:lnSpc>
                <a:spcPts val="1550"/>
              </a:lnSpc>
            </a:pPr>
            <a:endParaRPr lang="kn-IN" sz="1400" dirty="0">
              <a:solidFill>
                <a:schemeClr val="tx1">
                  <a:lumMod val="65000"/>
                  <a:lumOff val="35000"/>
                </a:schemeClr>
              </a:solidFill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kn-I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ನಾವು ಸ್ಥಳೀಯವಾಗಿ ಗುರಿಗಳನ್ನು ಸಾಧಿಸಲು ಸಶಕ್ತರಾಗಿರುವಂತೆಯೇ ನಮ್ಮ ಜಾಗತಿಕ ಗುರಿಗಳೊಂದಿಗೆ ಹೊಂದಾಣಿಕೆಯಲ್ಲಿ ಕಾರ್ಯನಿರ್ವಹಿಸುತ್ತೇವ.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4D77D5C-2D04-4C48-BDE6-C04BBAD77778}"/>
              </a:ext>
            </a:extLst>
          </p:cNvPr>
          <p:cNvSpPr txBox="1"/>
          <p:nvPr/>
        </p:nvSpPr>
        <p:spPr>
          <a:xfrm>
            <a:off x="266330" y="127788"/>
            <a:ext cx="66517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n-IN" sz="2800" dirty="0">
                <a:latin typeface="Agrandir Bold" panose="00000800000000000000" pitchFamily="2" charset="0"/>
              </a:rPr>
              <a:t>ಪಿಎಂಐ ಸಂಸ್ಕೃತಿಯ ಮೌಲ್ಯಗಳು</a:t>
            </a:r>
            <a:endParaRPr lang="en-GB" sz="2800" dirty="0">
              <a:latin typeface="Agrandir Bold" panose="00000800000000000000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F905163-D8C5-1366-7185-CB87E0BB325B}"/>
              </a:ext>
            </a:extLst>
          </p:cNvPr>
          <p:cNvSpPr/>
          <p:nvPr/>
        </p:nvSpPr>
        <p:spPr>
          <a:xfrm>
            <a:off x="4936726" y="740083"/>
            <a:ext cx="2264514" cy="5486400"/>
          </a:xfrm>
          <a:prstGeom prst="rect">
            <a:avLst/>
          </a:prstGeom>
          <a:noFill/>
          <a:ln w="19050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0E61A37-D859-ED4F-BD0B-6E8BD2A71588}"/>
              </a:ext>
            </a:extLst>
          </p:cNvPr>
          <p:cNvSpPr/>
          <p:nvPr/>
        </p:nvSpPr>
        <p:spPr>
          <a:xfrm>
            <a:off x="4944434" y="751345"/>
            <a:ext cx="2256806" cy="42408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63BC692-A3B7-283B-57B4-8ABDD8047A80}"/>
              </a:ext>
            </a:extLst>
          </p:cNvPr>
          <p:cNvSpPr/>
          <p:nvPr/>
        </p:nvSpPr>
        <p:spPr>
          <a:xfrm>
            <a:off x="7326242" y="751345"/>
            <a:ext cx="2282545" cy="419820"/>
          </a:xfrm>
          <a:prstGeom prst="rect">
            <a:avLst/>
          </a:prstGeom>
          <a:solidFill>
            <a:srgbClr val="8A66C4"/>
          </a:solidFill>
          <a:ln>
            <a:solidFill>
              <a:srgbClr val="C4B2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4A22931-31EA-B264-3CF5-BE10BE972CEC}"/>
              </a:ext>
            </a:extLst>
          </p:cNvPr>
          <p:cNvSpPr/>
          <p:nvPr/>
        </p:nvSpPr>
        <p:spPr>
          <a:xfrm>
            <a:off x="9735477" y="751345"/>
            <a:ext cx="2280597" cy="42062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1A0DE7E-2726-A56E-77A0-0307DF878595}"/>
              </a:ext>
            </a:extLst>
          </p:cNvPr>
          <p:cNvSpPr/>
          <p:nvPr/>
        </p:nvSpPr>
        <p:spPr>
          <a:xfrm>
            <a:off x="146998" y="751345"/>
            <a:ext cx="2245122" cy="420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701788B-DD60-46EC-92F2-A68C6C33E69C}"/>
              </a:ext>
            </a:extLst>
          </p:cNvPr>
          <p:cNvSpPr txBox="1"/>
          <p:nvPr/>
        </p:nvSpPr>
        <p:spPr>
          <a:xfrm>
            <a:off x="2675468" y="815766"/>
            <a:ext cx="20929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grandir Medium" panose="00000600000000000000" pitchFamily="2" charset="0"/>
                <a:ea typeface="+mn-ea"/>
                <a:cs typeface="+mn-cs"/>
              </a:rPr>
              <a:t>Aim Higher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4F528BE-00FB-1BF7-59A7-55EBD07A62D5}"/>
              </a:ext>
            </a:extLst>
          </p:cNvPr>
          <p:cNvSpPr/>
          <p:nvPr/>
        </p:nvSpPr>
        <p:spPr>
          <a:xfrm>
            <a:off x="142592" y="740083"/>
            <a:ext cx="2258441" cy="5486400"/>
          </a:xfrm>
          <a:prstGeom prst="rect">
            <a:avLst/>
          </a:prstGeom>
          <a:noFill/>
          <a:ln w="190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29123E5-8F24-4BAF-78D7-50AC8CB9040E}"/>
              </a:ext>
            </a:extLst>
          </p:cNvPr>
          <p:cNvSpPr/>
          <p:nvPr/>
        </p:nvSpPr>
        <p:spPr>
          <a:xfrm>
            <a:off x="2520550" y="751345"/>
            <a:ext cx="2261247" cy="420624"/>
          </a:xfrm>
          <a:prstGeom prst="rect">
            <a:avLst/>
          </a:prstGeom>
          <a:solidFill>
            <a:srgbClr val="4F17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6E82C28-7999-209B-BB10-04576030328A}"/>
              </a:ext>
            </a:extLst>
          </p:cNvPr>
          <p:cNvSpPr/>
          <p:nvPr/>
        </p:nvSpPr>
        <p:spPr>
          <a:xfrm>
            <a:off x="2513884" y="740083"/>
            <a:ext cx="2280597" cy="5486400"/>
          </a:xfrm>
          <a:prstGeom prst="rect">
            <a:avLst/>
          </a:prstGeom>
          <a:noFill/>
          <a:ln w="19050">
            <a:solidFill>
              <a:srgbClr val="C4B2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B8E0E4C-8505-7ED5-6BA8-64232EAA7F6C}"/>
              </a:ext>
            </a:extLst>
          </p:cNvPr>
          <p:cNvSpPr/>
          <p:nvPr/>
        </p:nvSpPr>
        <p:spPr>
          <a:xfrm>
            <a:off x="7317731" y="740083"/>
            <a:ext cx="2300293" cy="5486400"/>
          </a:xfrm>
          <a:prstGeom prst="rect">
            <a:avLst/>
          </a:prstGeom>
          <a:noFill/>
          <a:ln w="19050">
            <a:solidFill>
              <a:srgbClr val="C4B2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1A12283-B55F-2C51-529E-4FFBBC1C9EC8}"/>
              </a:ext>
            </a:extLst>
          </p:cNvPr>
          <p:cNvSpPr/>
          <p:nvPr/>
        </p:nvSpPr>
        <p:spPr>
          <a:xfrm>
            <a:off x="9729727" y="740083"/>
            <a:ext cx="2286348" cy="5486400"/>
          </a:xfrm>
          <a:prstGeom prst="rect">
            <a:avLst/>
          </a:prstGeom>
          <a:noFill/>
          <a:ln w="1905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5350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93B9EFA-8451-A207-8192-29B66C591E71}"/>
              </a:ext>
            </a:extLst>
          </p:cNvPr>
          <p:cNvSpPr txBox="1"/>
          <p:nvPr/>
        </p:nvSpPr>
        <p:spPr>
          <a:xfrm>
            <a:off x="5049288" y="1366980"/>
            <a:ext cx="6643948" cy="44268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50"/>
              </a:lnSpc>
            </a:pPr>
            <a:endParaRPr lang="en-US" sz="2900" dirty="0">
              <a:solidFill>
                <a:srgbClr val="FF610F"/>
              </a:solidFill>
              <a:latin typeface="Agrandir" pitchFamily="2" charset="77"/>
            </a:endParaRPr>
          </a:p>
          <a:p>
            <a:pPr>
              <a:lnSpc>
                <a:spcPts val="1450"/>
              </a:lnSpc>
            </a:pPr>
            <a:r>
              <a:rPr lang="kn-IN" sz="2900" dirty="0">
                <a:solidFill>
                  <a:srgbClr val="FF610F"/>
                </a:solidFill>
                <a:latin typeface="Agrandir" pitchFamily="2" charset="77"/>
              </a:rPr>
              <a:t>ಸುಲಭ</a:t>
            </a:r>
            <a:r>
              <a:rPr lang="en-US" sz="2900" dirty="0">
                <a:solidFill>
                  <a:srgbClr val="FF610F"/>
                </a:solidFill>
                <a:latin typeface="Agrandir" pitchFamily="2" charset="77"/>
              </a:rPr>
              <a:t> </a:t>
            </a:r>
            <a:r>
              <a:rPr lang="kn-IN" sz="2900" dirty="0">
                <a:solidFill>
                  <a:srgbClr val="FF610F"/>
                </a:solidFill>
                <a:latin typeface="Agrandir" pitchFamily="2" charset="77"/>
              </a:rPr>
              <a:t>ವ್ಯವಹಾರ</a:t>
            </a:r>
            <a:endParaRPr lang="en-US" sz="2900" dirty="0">
              <a:solidFill>
                <a:srgbClr val="FF610F"/>
              </a:solidFill>
              <a:latin typeface="Agrandir" pitchFamily="2" charset="77"/>
            </a:endParaRPr>
          </a:p>
          <a:p>
            <a:pPr>
              <a:lnSpc>
                <a:spcPts val="1550"/>
              </a:lnSpc>
            </a:pPr>
            <a:endParaRPr lang="en-US" sz="1400" dirty="0"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kn-IN" sz="1400" dirty="0">
                <a:latin typeface="Agrandir" panose="00000500000000000000" pitchFamily="2" charset="0"/>
              </a:rPr>
              <a:t>ನಮ್ಮೊಂದಿಗೆ ವ್ಯವಹರಿಸುವುದು ಸುಲಭ.</a:t>
            </a:r>
          </a:p>
          <a:p>
            <a:pPr>
              <a:lnSpc>
                <a:spcPts val="1550"/>
              </a:lnSpc>
            </a:pPr>
            <a:endParaRPr lang="kn-IN" sz="1400" dirty="0"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kn-IN" sz="1400" dirty="0">
                <a:latin typeface="Agrandir" panose="00000500000000000000" pitchFamily="2" charset="0"/>
              </a:rPr>
              <a:t>ಸಂದರ್ಭಗಳು ನಮ್ಮನ್ನು ನಿಧಾನಗೊಳಿಸಿದಾಗ, ನಾವು ಹೆಚ್ಚು ಉತ್ತಮವಾದ ಮಾರ್ಗವನ್ನು ಕಂಡುಕೊಳ್ಳುತ್ತೇವೆ.</a:t>
            </a:r>
          </a:p>
          <a:p>
            <a:pPr>
              <a:lnSpc>
                <a:spcPts val="1550"/>
              </a:lnSpc>
            </a:pPr>
            <a:endParaRPr lang="kn-IN" sz="1400" dirty="0"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kn-IN" sz="1400" dirty="0">
                <a:latin typeface="Agrandir" panose="00000500000000000000" pitchFamily="2" charset="0"/>
              </a:rPr>
              <a:t>ನಾವು ಹೆಚ್ಚು ಮುಖ್ಯವಾದ ಪರಿಣಾಮಕ್ಕೆ ಆದ್ಯತೆ ನೀಡುತ್ತೇವೆ ಮತ್ತು ಅದನ್ನು ನಿಭಾಯಿಸಲು ಹೆಚ್ಚು ನೇರವಾದ ಮಾರ್ಗವನ್ನು ತೆಗೆದುಕೊಳ್ಳುತ್ತೇವೆ.</a:t>
            </a:r>
          </a:p>
          <a:p>
            <a:pPr>
              <a:lnSpc>
                <a:spcPts val="1450"/>
              </a:lnSpc>
            </a:pPr>
            <a:endParaRPr lang="en-US" sz="1400" dirty="0">
              <a:latin typeface="Agrandir" pitchFamily="2" charset="77"/>
            </a:endParaRPr>
          </a:p>
          <a:p>
            <a:pPr>
              <a:lnSpc>
                <a:spcPts val="1450"/>
              </a:lnSpc>
            </a:pPr>
            <a:endParaRPr lang="en-US" sz="1400" dirty="0">
              <a:latin typeface="Agrandir" pitchFamily="2" charset="77"/>
            </a:endParaRPr>
          </a:p>
          <a:p>
            <a:pPr>
              <a:lnSpc>
                <a:spcPts val="1450"/>
              </a:lnSpc>
            </a:pPr>
            <a:r>
              <a:rPr lang="kn-IN" sz="1200" dirty="0">
                <a:solidFill>
                  <a:srgbClr val="FF610F"/>
                </a:solidFill>
                <a:latin typeface="Agrandir Medium" pitchFamily="2" charset="77"/>
              </a:rPr>
              <a:t>ನಡವಳಿಕೆಗಳು</a:t>
            </a:r>
            <a:r>
              <a:rPr lang="en-US" sz="1200" dirty="0">
                <a:solidFill>
                  <a:srgbClr val="FF610F"/>
                </a:solidFill>
                <a:latin typeface="Agrandir Medium" pitchFamily="2" charset="77"/>
              </a:rPr>
              <a:t>:</a:t>
            </a:r>
          </a:p>
          <a:p>
            <a:pPr>
              <a:lnSpc>
                <a:spcPts val="1450"/>
              </a:lnSpc>
            </a:pPr>
            <a:endParaRPr lang="en-US" sz="1400" dirty="0">
              <a:latin typeface="Agrandir" pitchFamily="2" charset="77"/>
            </a:endParaRP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kn-IN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ಸರಿಯಾದ ಫಲಿತಾಂಶವನ್ನು ತ್ವರಿತವಾಗಿ ಪಡೆಯಲು ನಾನು ಪ್ರಾಮಾಣಿಕವಾಗಿ ಮತ್ತು ದಯೆಯಿಂದ ಮಾತನಾಡುತ್ತೇನೆ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kn-IN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ಒಳಗೊಂಡಿರುವವರ ಅಗತ್ಯಗಳಿಗೆ ಹೊಂದಿಕೆಯಾಗುವಂತೆ ನಾನು ಸ್ಪಷ್ಟ, ಸರಳ ಮತ್ತು ಪಾರದರ್ಶಕ ಸಂವಹನ ಮತ್ತು ಅಂತಃಕ್ರಿಯೆಯನ್ನು ಸಕ್ರಿಯಗೊಳಿಸುತ್ತೇನೆ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kn-IN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ನಾನು ಸಂಕೀರ್ಣತೆಯನ್ನು ಕಡಿಮೆ ಮಾಡುತ್ತೇನೆ ಹಾಗೂ ಸಾಧ್ಯವಾದಲ್ಲೆಲ್ಲಾ ಅಡೆತಡೆಗಳನ್ನು ತೆಗೆದುಹಾಕುತ್ತೇನೆ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kn-IN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ನಾನು ಸರಿಯಾದ ಜನರನ್ನು ಸರಿಯಾದ ರೀತಿಯಲ್ಲಿ ತೊಡಗಿಸಿಕೊಳ್ಳುತ್ತೇನೆ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kn-IN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ನಾನು ಸಾಧ್ಯವಾದಲ್ಲೆಲ್ಲ ವೇಗವಾಗಿ ಕಾರ್ಯನಿರ್ವಹಿಸುತ್ತೇನೆ, ಅಗತ್ಯವಿರುವ</a:t>
            </a:r>
            <a:r>
              <a:rPr lang="en-IN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kn-IN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ಮಾಹಿತಿಯನ್ನು</a:t>
            </a:r>
            <a:r>
              <a:rPr lang="en-IN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kn-IN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ಅರಸುತ್ತೇನೆ ಹಾಗೂ ನನ್ನ ನಿರ್ಧಾರಗಳನ್ನು ಬೆಂಬಲಿಸಲು ಅಗತ್ಯವಿರುವ ಅನುಭವ ಮತ್ತು/ಅಥವಾ ಡೇಟಾವನ್ನು ಹೊಂದಿದ್ದೇನೆ.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kn-IN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ಹೆಚ್ಚು ಮುಖ್ಯವಾದವುಗಳಿಗೆ 'ಹೌದು' ಎಂದು ಹೇಳಲು ನಾನು ಕೆಲವು ವಿಷಯಗಳಿಗೆ 'ಇಲ್ಲ' ಎಂದು ಹೇಳುತ್ತೇನೆ.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5537B68-53A0-2A7A-7813-B679627795D3}"/>
              </a:ext>
            </a:extLst>
          </p:cNvPr>
          <p:cNvCxnSpPr>
            <a:cxnSpLocks/>
          </p:cNvCxnSpPr>
          <p:nvPr/>
        </p:nvCxnSpPr>
        <p:spPr>
          <a:xfrm>
            <a:off x="5127955" y="3590322"/>
            <a:ext cx="5939943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picture containing text, silhouette, vector graphics&#10;&#10;Description automatically generated">
            <a:extLst>
              <a:ext uri="{FF2B5EF4-FFF2-40B4-BE49-F238E27FC236}">
                <a16:creationId xmlns:a16="http://schemas.microsoft.com/office/drawing/2014/main" id="{2E97A712-E9D8-407A-8BE4-B7F8276EB5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610" y="0"/>
            <a:ext cx="44102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697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983BCF6-C51D-A7C7-CB3B-2D380E936D5A}"/>
              </a:ext>
            </a:extLst>
          </p:cNvPr>
          <p:cNvSpPr txBox="1"/>
          <p:nvPr/>
        </p:nvSpPr>
        <p:spPr>
          <a:xfrm>
            <a:off x="4907048" y="1337329"/>
            <a:ext cx="5939943" cy="5093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50"/>
              </a:lnSpc>
            </a:pPr>
            <a:r>
              <a:rPr lang="kn-IN" sz="2900" dirty="0">
                <a:solidFill>
                  <a:srgbClr val="2B008C"/>
                </a:solidFill>
                <a:latin typeface="Agrandir" pitchFamily="2" charset="77"/>
              </a:rPr>
              <a:t>ಉನ್ನತ ಗುರಿಯನ್ನು ಹೊಂದಿರಿ</a:t>
            </a:r>
            <a:endParaRPr lang="en-US" sz="1400" dirty="0">
              <a:solidFill>
                <a:srgbClr val="2B008C"/>
              </a:solidFill>
              <a:latin typeface="Agrandir Medium" pitchFamily="2" charset="77"/>
            </a:endParaRPr>
          </a:p>
          <a:p>
            <a:pPr>
              <a:lnSpc>
                <a:spcPts val="1450"/>
              </a:lnSpc>
            </a:pPr>
            <a:endParaRPr lang="en-US" sz="1400" dirty="0">
              <a:latin typeface="Agrandir" panose="00000500000000000000" pitchFamily="2" charset="0"/>
            </a:endParaRPr>
          </a:p>
          <a:p>
            <a:pPr>
              <a:lnSpc>
                <a:spcPts val="1450"/>
              </a:lnSpc>
            </a:pPr>
            <a:r>
              <a:rPr lang="kn-IN" sz="1400" dirty="0">
                <a:latin typeface="Agrandir" panose="00000500000000000000" pitchFamily="2" charset="0"/>
              </a:rPr>
              <a:t>ಪಿಎಂಐ ಸಮುದಾಯಕ್ಕೆ ಹೆಚ್ಚಿನ ಪರಿಣಾಮವನ್ನು ಸೃಷ್ಟಿಸಲು ನಾವು ಉನ್ನತ ಗುಣಮಟ್ಟದ ಕೆಲಸಗಳಲ್ಲಿ ಮಾನದಂಡವನ್ನು ಸ್ಥಾಪಿಸುತ್ತೇವೆ.</a:t>
            </a:r>
          </a:p>
          <a:p>
            <a:pPr>
              <a:lnSpc>
                <a:spcPts val="1450"/>
              </a:lnSpc>
            </a:pPr>
            <a:endParaRPr lang="kn-IN" sz="1400" dirty="0">
              <a:latin typeface="Agrandir" panose="00000500000000000000" pitchFamily="2" charset="0"/>
            </a:endParaRPr>
          </a:p>
          <a:p>
            <a:pPr>
              <a:lnSpc>
                <a:spcPts val="1450"/>
              </a:lnSpc>
            </a:pPr>
            <a:r>
              <a:rPr lang="kn-IN" sz="1400" dirty="0">
                <a:latin typeface="Agrandir" panose="00000500000000000000" pitchFamily="2" charset="0"/>
              </a:rPr>
              <a:t>ನಾವು ದೀರ್ಘಕಾಲಕ್ಕಾಗಿ</a:t>
            </a:r>
            <a:r>
              <a:rPr lang="en-US" sz="1400" dirty="0">
                <a:latin typeface="Agrandir" panose="00000500000000000000" pitchFamily="2" charset="0"/>
              </a:rPr>
              <a:t> </a:t>
            </a:r>
            <a:r>
              <a:rPr lang="kn-IN" sz="1400" dirty="0">
                <a:latin typeface="Agrandir" panose="00000500000000000000" pitchFamily="2" charset="0"/>
              </a:rPr>
              <a:t>ಯೋಜಿಸಿ ಅಲ್ಪಾವಧಿಯಲ್ಲಿ ಕಾರ್ಯನಿರ್ವಹಿಸುವ ಮೂಲಕ ಮುಂದಾಳತ್ವವಹಿಸುತ್ತೇವೆ.</a:t>
            </a:r>
          </a:p>
          <a:p>
            <a:pPr>
              <a:lnSpc>
                <a:spcPts val="1450"/>
              </a:lnSpc>
            </a:pPr>
            <a:endParaRPr lang="kn-IN" sz="1400" dirty="0">
              <a:latin typeface="Agrandir" panose="00000500000000000000" pitchFamily="2" charset="0"/>
            </a:endParaRPr>
          </a:p>
          <a:p>
            <a:pPr>
              <a:lnSpc>
                <a:spcPts val="1450"/>
              </a:lnSpc>
            </a:pPr>
            <a:r>
              <a:rPr lang="kn-IN" sz="1400" dirty="0">
                <a:latin typeface="Agrandir" panose="00000500000000000000" pitchFamily="2" charset="0"/>
              </a:rPr>
              <a:t>ಪ್ರತಿಯೊಂದು ಕ್ರಿಯೆಯು ಮಹತ್ವದೆಂದು ಅರಿತು ನಾವು ಕೈಗೊಳ್ಳುವ ಪ್ರತಿಯೊಂದು ಕಾರ್ಯಕ್ಕೂ ಅಂಜದೆಯೇ ಮಾಲೀಕತ್ವವನ್ನು ವಹಿಸಿಕೊಳ್ಳುತ್ತೇವೆ.</a:t>
            </a:r>
          </a:p>
          <a:p>
            <a:pPr>
              <a:lnSpc>
                <a:spcPts val="1450"/>
              </a:lnSpc>
            </a:pPr>
            <a:endParaRPr lang="en-US" sz="1400" dirty="0">
              <a:latin typeface="Agrandir" pitchFamily="2" charset="77"/>
            </a:endParaRPr>
          </a:p>
          <a:p>
            <a:pPr>
              <a:lnSpc>
                <a:spcPts val="1450"/>
              </a:lnSpc>
            </a:pPr>
            <a:endParaRPr lang="en-US" sz="1400" dirty="0">
              <a:latin typeface="Agrandir" pitchFamily="2" charset="77"/>
            </a:endParaRPr>
          </a:p>
          <a:p>
            <a:pPr>
              <a:lnSpc>
                <a:spcPts val="1450"/>
              </a:lnSpc>
            </a:pPr>
            <a:r>
              <a:rPr lang="kn-IN" sz="1200" dirty="0">
                <a:solidFill>
                  <a:srgbClr val="4F17A8"/>
                </a:solidFill>
                <a:latin typeface="Agrandir Medium" pitchFamily="2" charset="77"/>
              </a:rPr>
              <a:t>ನಡವಳಿಕೆಗಳು</a:t>
            </a:r>
            <a:r>
              <a:rPr lang="en-US" sz="1200" dirty="0">
                <a:solidFill>
                  <a:srgbClr val="4F17A8"/>
                </a:solidFill>
                <a:latin typeface="Agrandir Medium" pitchFamily="2" charset="77"/>
              </a:rPr>
              <a:t>:</a:t>
            </a:r>
          </a:p>
          <a:p>
            <a:pPr>
              <a:lnSpc>
                <a:spcPts val="1450"/>
              </a:lnSpc>
            </a:pPr>
            <a:endParaRPr lang="en-US" sz="1400" dirty="0">
              <a:latin typeface="Agrandir" pitchFamily="2" charset="77"/>
            </a:endParaRP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kn-IN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ನಾನು ಸತತವಾಗಿ ಅತ್ಯುತ್ತಮ ಅನುಭವಗಳನ್ನು ಮತ್ತು ಕೆಲಸವನ್ನು ಒಪ್ಪಿಸುತ್ತೇನೆ ಹಾಗೂ ಯಾವಾಗಲೂ ಕೆಲಸವನ್ನು ಹೆಚ್ಚು ಉತ್ತಮವಾಗಿ ಮಾಡಲು ಮಾರ್ಗಗಳನ್ನು ಹುಡುಕುತ್ತಿರುತ್ತೇನೆ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kn-IN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ನಾನು ಉದ್ಯಮದಲ್ಲಿನ ಆಗುಹೋಗುಗಳ ಜಾಡು ಹೊಂದಿರುತ್ತೇನೆ ಹಾಗೂ ಅವುಗಳಿಂದ ದೊರೆಯುವ ಒಳನೋಟಗಳ ಸಹಾಯದಿಂದ ನಾನು ಮಾಡುವ ಕಾರ್ಯಗಳಲ್ಲಿ ಇನ್ನೂ ಉತ್ತಮ ಗುಣಮಟ್ಟಗಳನ್ನು ಒದಗಿಸುತ್ತೇನೆ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kn-IN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ನಾನು ದೀರ್ಘಾವಧಿಯ ಪರಿಣಾಮಗಳನ್ನು ಗಮನದಲ್ಲಿಟ್ಟುಕೊಂಡು ತ್ವರಿತವಾಗಿ, ಸಮರ್ಥನೀಯವಾಗಿ ಕಾರ್ಯನಿರ್ವಹಿಸುತ್ತೇನೆ ಹಾಗೂ ಸವಾಲುಗಳನ್ನು ಎದುರಿಸಲು ಚತುರವಾದ ನಿರ್ಣಯಗಳನ್ನು ತೆಗೆದುಕೊಳ್ಳುತ್ತೇನೆ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kn-IN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ನಾನು ಸ್ವಯಂ-ಅರಿವುಳ್ಳವನಾಗಿದ್ದೇನೆ ಮತ್ತು ನಿಯಮಿತವಾಗಿ ಪ್ರತಿಕ್ರಿಯೆಗಳನ್ನು ಪಡೆದುಕೊಳ್ಳುತ್ತೇವೆ, ಹಾಗೂ ಅವುಗಳನ್ನು ವೈಯಕ್ತಿಕ ಬೆಳವಣಿಗೆಯ ಮಾರ್ಗಗಳನ್ನಾಗಿ ಸ್ವಾಗತಿಸುತ್ತೇನೆ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kn-IN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ನಾನು ಕ್ರಿಯೆಗಳನ್ನು ಪಡೆದುಕೊಳ್ಳುವುದೆಡೆ ಪಕ್ಷಪಾತವನ್ನು ಹೊಂದಿದ್ದೇನೆ ಹಾಗೂ ಫಲಿತಾಂಶಗಳ ಜವಾಬ್ದಾರಿಯನ್ನು ತೆಗೆದುಕೊಳ್ಳುತ್ತೇನೆ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kn-IN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ನಾನು ನೈತಿಕವಾಗಿ ಮತ್ತು ಸಮಗ್ರತೆಯಿಂದ ವರ್ತಿಸುತ್ತೇನೆ, ಹಾಗೂ ಯಾವಾಗಲೂ ನನ್ನ ಬದ್ಧತೆಗಳನ್ನು ಅನುಸರಿಸುತ್ತೇನೆ, ಜೊತೆಗೆ ಇತರರು ಸಹ ಅದೇ ರೀತಿ ಮಾಡುವುದಾಗಿ ನಂಬುತ್ತೇನೆ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08744CE-F35A-CF07-3AE1-2C22C327FCE1}"/>
              </a:ext>
            </a:extLst>
          </p:cNvPr>
          <p:cNvCxnSpPr>
            <a:cxnSpLocks/>
          </p:cNvCxnSpPr>
          <p:nvPr/>
        </p:nvCxnSpPr>
        <p:spPr>
          <a:xfrm>
            <a:off x="4998438" y="3449835"/>
            <a:ext cx="5939943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person standing on a staircase with a star in the sky&#10;&#10;Description automatically generated with low confidence">
            <a:extLst>
              <a:ext uri="{FF2B5EF4-FFF2-40B4-BE49-F238E27FC236}">
                <a16:creationId xmlns:a16="http://schemas.microsoft.com/office/drawing/2014/main" id="{EE643A76-3735-4EEF-AC53-1A5A69CF92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7" y="0"/>
            <a:ext cx="44084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8802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A595379-47EE-649C-FC5D-0D3CB5D81E74}"/>
              </a:ext>
            </a:extLst>
          </p:cNvPr>
          <p:cNvSpPr txBox="1"/>
          <p:nvPr/>
        </p:nvSpPr>
        <p:spPr>
          <a:xfrm>
            <a:off x="5059448" y="1451872"/>
            <a:ext cx="5871471" cy="4808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50"/>
              </a:lnSpc>
            </a:pPr>
            <a:r>
              <a:rPr lang="kn-IN" sz="2900" dirty="0">
                <a:solidFill>
                  <a:srgbClr val="05BFE0"/>
                </a:solidFill>
                <a:latin typeface="Agrandir" pitchFamily="2" charset="77"/>
              </a:rPr>
              <a:t>ಸ್ವಾಗತಿಸುವರಾಗಿ</a:t>
            </a:r>
            <a:endParaRPr lang="en-US" sz="1400" dirty="0">
              <a:solidFill>
                <a:srgbClr val="2B008C"/>
              </a:solidFill>
              <a:latin typeface="Agrandir Medium" pitchFamily="2" charset="77"/>
            </a:endParaRPr>
          </a:p>
          <a:p>
            <a:pPr>
              <a:lnSpc>
                <a:spcPts val="1550"/>
              </a:lnSpc>
            </a:pPr>
            <a:endParaRPr lang="en-US" sz="1400" dirty="0"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kn-IN" sz="1400" dirty="0">
                <a:latin typeface="Agrandir" panose="00000500000000000000" pitchFamily="2" charset="0"/>
              </a:rPr>
              <a:t>ನಾವು ಎಲ್ಲರಿಗೂ ಸೇರಿದ ನೈಜತೆಯನ್ನು ರಚಿಸುತ್ತೇವೆ, ಏಕೆಂದರೆ ನಮ್ಮ ವ್ಯತ್ಯಾಸಗಳು ನಮ್ಮನ್ನು ಬಲಗೊಳಿಸುತ್ತವೆ.</a:t>
            </a:r>
          </a:p>
          <a:p>
            <a:pPr>
              <a:lnSpc>
                <a:spcPts val="1550"/>
              </a:lnSpc>
            </a:pPr>
            <a:endParaRPr lang="kn-IN" sz="1400" dirty="0"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kn-IN" sz="1400" dirty="0">
                <a:latin typeface="Agrandir" panose="00000500000000000000" pitchFamily="2" charset="0"/>
              </a:rPr>
              <a:t>ನಾವು ಮಾನವೀಯತೆಯಿಂದ ವರ್ತಿಸುತ್ತೇವೆ, ಇತರರ ಅಗತ್ಯಗಳಿಗಾಗಿ ಕಾಳಜಿ, ಸಹಾನುಭೂತಿ ಮತ್ತು ಗೌರವವನ್ನು ತೋರಿಸುತ್ತೇವೆ.</a:t>
            </a:r>
          </a:p>
          <a:p>
            <a:pPr>
              <a:lnSpc>
                <a:spcPts val="1550"/>
              </a:lnSpc>
            </a:pPr>
            <a:endParaRPr lang="kn-IN" sz="1400" dirty="0"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kn-IN" sz="1400" dirty="0">
                <a:latin typeface="Agrandir" panose="00000500000000000000" pitchFamily="2" charset="0"/>
              </a:rPr>
              <a:t>ನಾವು ಒಳ್ಳೆಯ ಉದ್ದೇಶವನ್ನು ಹೊಂದಿದ್ದೇವೆ ಹಾಗೂ ಅರ್ಥಮಾಡಿಕೊಳ್ಳಲು ಪ್ರಯತ್ನಿಸುತ್ತೇವೆ, ನಿರ್ಣಯಿಸುವುದಿಲ್ಲ.</a:t>
            </a:r>
          </a:p>
          <a:p>
            <a:pPr>
              <a:lnSpc>
                <a:spcPts val="1450"/>
              </a:lnSpc>
            </a:pPr>
            <a:endParaRPr lang="en-US" sz="1400" dirty="0">
              <a:latin typeface="Agrandir" pitchFamily="2" charset="77"/>
            </a:endParaRPr>
          </a:p>
          <a:p>
            <a:pPr>
              <a:lnSpc>
                <a:spcPts val="1450"/>
              </a:lnSpc>
            </a:pPr>
            <a:endParaRPr lang="en-US" sz="1400" dirty="0">
              <a:latin typeface="Agrandir" pitchFamily="2" charset="77"/>
            </a:endParaRPr>
          </a:p>
          <a:p>
            <a:pPr>
              <a:lnSpc>
                <a:spcPts val="1450"/>
              </a:lnSpc>
            </a:pPr>
            <a:r>
              <a:rPr lang="kn-IN" sz="1200" dirty="0">
                <a:solidFill>
                  <a:srgbClr val="05BFE0"/>
                </a:solidFill>
                <a:latin typeface="Agrandir Medium" pitchFamily="2" charset="77"/>
              </a:rPr>
              <a:t>ನಡವಳಿಕೆಗಳು</a:t>
            </a:r>
            <a:r>
              <a:rPr lang="en-US" sz="1200" dirty="0">
                <a:solidFill>
                  <a:srgbClr val="05BFE0"/>
                </a:solidFill>
                <a:latin typeface="Agrandir Medium" pitchFamily="2" charset="77"/>
              </a:rPr>
              <a:t>:</a:t>
            </a:r>
          </a:p>
          <a:p>
            <a:pPr>
              <a:lnSpc>
                <a:spcPts val="1450"/>
              </a:lnSpc>
            </a:pPr>
            <a:endParaRPr lang="en-US" sz="1400" dirty="0">
              <a:latin typeface="Agrandir" pitchFamily="2" charset="77"/>
            </a:endParaRP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kn-IN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ಅಗೌರವ, ಪಕ್ಷಪಾತ ಅಥವಾ ತಾರತಮ್ಯದ ನಿದರ್ಶನಗಳಿದ್ದಾಗ ನಾನು ಮಾತನಾಡುತ್ತೇನೆ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kn-IN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ನಾವೆಲ್ಲರೂ ನಮ್ಮ ಅಗತ್ಯಗಳಿಗೆ ಧ್ವನಿ ನೀಡಬಹುದಾದಂತಹ ಮತ್ತು ಪ್ರತಿ ಧ್ವನಿಯೂ ಕೇಳಲ್ಪಡುವಂತಹ ಸುರಕ್ಷಿತ, ಬೆಂಬಲಯುತ ಮತ್ತು ಗೌರವಾನ್ವಿತ ಪರಿಸರವನ್ನು ನಾನು ರಚಿಸುತ್ತೇನೆ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kn-IN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ನನ್ನ ಸ್ವಂತ ಪೂರ್ವಗ್ರಹಗಳು ಮತ್ತು ಹಿನ್ನೆಲೆಯ ಬಗ್ಗೆ ನಾನು ಗಮನಹರಿಸುತ್ತೇನೆ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kn-IN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ಇತರರ ಅನನ್ಯ ಹಿನ್ನೆಲೆಗಳು, ಅಗತ್ಯಗಳು, ಅನುಭವಗಳು ಮತ್ತು ದೃಷ್ಟಿಕೋನಗಳನ್ನು ಅರ್ಥಮಾಡಿಕೊಳ್ಳಲು ನಾನು ಸಮಯವನ್ನು ತೆಗೆದುಕೊಳ್ಳುತ್ತೇನೆ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kn-IN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ನಾನು ಇತರರೊಂದಿಗೆ ಸಹಾನುಭೂತಿ ಹೊಂದಿದ್ದೇನೆ, ಅವರಲ್ಲಿ ಉತ್ತಮವಾದದ್ದನ್ನು ಕಾಣುತ್ತೇನೆ ಹಾಗೂ ಪಾಲುದಾರಿಕೆಯ ಮೂಲಕ ಯಶಸ್ಸನ್ನು ಸಾಧಿಸಲು ನಮಗಾಗಿ ಅವಕಾಶಗಳನ್ನು ಕಂಡುಕೊಳ್ಳುತ್ತೇನೆ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kn-IN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ನಾನು ನನ್ನ ಸ್ವಂತ ಕ್ಷೇಮ ಮತ್ತು ಮಾನಸಿಕ ಆರೋಗ್ಯಕ್ಕೆ ಆದ್ಯತೆ ನೀಡುತ್ತೇನೆ ಹಾಗೂ ಇತರರಿಗೆ ಅದೇ ರೀತಿ ಮಾಡಲು ಅವಕಾಶವನ್ನು ನೀಡುತ್ತೇನೆ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05C7AAE-43BD-C9DA-39CA-7418FD8FF321}"/>
              </a:ext>
            </a:extLst>
          </p:cNvPr>
          <p:cNvCxnSpPr>
            <a:cxnSpLocks/>
          </p:cNvCxnSpPr>
          <p:nvPr/>
        </p:nvCxnSpPr>
        <p:spPr>
          <a:xfrm>
            <a:off x="5127955" y="3684628"/>
            <a:ext cx="5939943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group of people wearing clothing&#10;&#10;Description automatically generated with low confidence">
            <a:extLst>
              <a:ext uri="{FF2B5EF4-FFF2-40B4-BE49-F238E27FC236}">
                <a16:creationId xmlns:a16="http://schemas.microsoft.com/office/drawing/2014/main" id="{DE129AC0-0FE5-4A09-9936-B0A0A72F37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30" y="0"/>
            <a:ext cx="44084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3033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FD1913D-B244-C272-BE4B-36507C7A827D}"/>
              </a:ext>
            </a:extLst>
          </p:cNvPr>
          <p:cNvSpPr txBox="1"/>
          <p:nvPr/>
        </p:nvSpPr>
        <p:spPr>
          <a:xfrm>
            <a:off x="5059448" y="1451872"/>
            <a:ext cx="5871471" cy="5093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50"/>
              </a:lnSpc>
            </a:pPr>
            <a:r>
              <a:rPr lang="kn-IN" sz="2900" dirty="0">
                <a:solidFill>
                  <a:srgbClr val="8A66C4"/>
                </a:solidFill>
                <a:latin typeface="Agrandir" pitchFamily="2" charset="77"/>
              </a:rPr>
              <a:t>ಕುತೂಹಲತೆಯನ್ನು ಅಪ್ಪಿಕೊಳ್ಳಿ</a:t>
            </a:r>
            <a:endParaRPr lang="en-US" sz="1400" dirty="0">
              <a:solidFill>
                <a:srgbClr val="2B008C"/>
              </a:solidFill>
              <a:latin typeface="Agrandir Medium" pitchFamily="2" charset="77"/>
            </a:endParaRPr>
          </a:p>
          <a:p>
            <a:pPr>
              <a:lnSpc>
                <a:spcPts val="1450"/>
              </a:lnSpc>
            </a:pPr>
            <a:endParaRPr lang="en-US" sz="1400" dirty="0">
              <a:latin typeface="Agrandir" panose="00000500000000000000" pitchFamily="2" charset="0"/>
            </a:endParaRPr>
          </a:p>
          <a:p>
            <a:pPr>
              <a:lnSpc>
                <a:spcPts val="1450"/>
              </a:lnSpc>
            </a:pPr>
            <a:r>
              <a:rPr lang="kn-IN" sz="1400" dirty="0">
                <a:latin typeface="Agrandir" panose="00000500000000000000" pitchFamily="2" charset="0"/>
              </a:rPr>
              <a:t>ಪಿಎಂಐ ಸಮುದಾಯಕ್ಕೆ ಉತ್ತಮ ಸೇವೆ ಸಲ್ಲಿಸಲು ನಾವು ಯಾವಾಗಲೂ ಮಾರ್ಗಗಳನ್ನು ಹುಡುಕುತ್ತೇವೆ.</a:t>
            </a:r>
          </a:p>
          <a:p>
            <a:pPr>
              <a:lnSpc>
                <a:spcPts val="1450"/>
              </a:lnSpc>
            </a:pPr>
            <a:endParaRPr lang="kn-IN" sz="1400" dirty="0">
              <a:latin typeface="Agrandir" panose="00000500000000000000" pitchFamily="2" charset="0"/>
            </a:endParaRPr>
          </a:p>
          <a:p>
            <a:pPr>
              <a:lnSpc>
                <a:spcPts val="1450"/>
              </a:lnSpc>
            </a:pPr>
            <a:r>
              <a:rPr lang="kn-IN" sz="1400" dirty="0">
                <a:latin typeface="Agrandir" panose="00000500000000000000" pitchFamily="2" charset="0"/>
              </a:rPr>
              <a:t>ನಾವು ಸವಾಲುಗಳನ್ನು ನಾವೀನ್ಯತೆಯನ್ನು ಸಾಧಿಸಲು ಅವಕಾಶಗಳನ್ನಾಗಿ ಕಾಣುತ್ತೇವೆ ಹಾಗೂ ಅವುಗಳನ್ನು ಸ್ವೀಕರಿಸುತ್ತೇವೆ.</a:t>
            </a:r>
          </a:p>
          <a:p>
            <a:pPr>
              <a:lnSpc>
                <a:spcPts val="1450"/>
              </a:lnSpc>
            </a:pPr>
            <a:endParaRPr lang="kn-IN" sz="1400" dirty="0">
              <a:latin typeface="Agrandir" panose="00000500000000000000" pitchFamily="2" charset="0"/>
            </a:endParaRPr>
          </a:p>
          <a:p>
            <a:pPr>
              <a:lnSpc>
                <a:spcPts val="1450"/>
              </a:lnSpc>
            </a:pPr>
            <a:r>
              <a:rPr lang="kn-IN" sz="1400" dirty="0">
                <a:latin typeface="Agrandir" panose="00000500000000000000" pitchFamily="2" charset="0"/>
              </a:rPr>
              <a:t>ಅದನ್ನು ಸರಿಯಾಗಿ ಸಾಧಿಸುವುದಕ್ಕಾಗಿ ನಾವು ವೇಗವಾಗಿ ವಿಫಲರಾಗಲು ಸಶಕ್ತರಾಗಿರುವುದಾಗಿ ಭಾವಿಸುತ್ತೇವೆ.</a:t>
            </a:r>
          </a:p>
          <a:p>
            <a:pPr>
              <a:lnSpc>
                <a:spcPts val="1450"/>
              </a:lnSpc>
            </a:pPr>
            <a:endParaRPr lang="en-US" sz="1400" dirty="0">
              <a:latin typeface="Agrandir" pitchFamily="2" charset="77"/>
            </a:endParaRPr>
          </a:p>
          <a:p>
            <a:pPr>
              <a:lnSpc>
                <a:spcPts val="1450"/>
              </a:lnSpc>
            </a:pPr>
            <a:endParaRPr lang="en-US" sz="1200" dirty="0">
              <a:solidFill>
                <a:srgbClr val="FF610F"/>
              </a:solidFill>
              <a:latin typeface="Agrandir Medium" pitchFamily="2" charset="77"/>
            </a:endParaRPr>
          </a:p>
          <a:p>
            <a:pPr>
              <a:lnSpc>
                <a:spcPts val="1450"/>
              </a:lnSpc>
            </a:pPr>
            <a:r>
              <a:rPr lang="kn-IN" sz="1200" dirty="0">
                <a:solidFill>
                  <a:srgbClr val="8A66C4"/>
                </a:solidFill>
                <a:latin typeface="Agrandir Medium" pitchFamily="2" charset="77"/>
              </a:rPr>
              <a:t>ನಡವಳಿಕೆಗಳು</a:t>
            </a:r>
            <a:r>
              <a:rPr lang="en-US" sz="1200" dirty="0">
                <a:solidFill>
                  <a:srgbClr val="8A66C4"/>
                </a:solidFill>
                <a:latin typeface="Agrandir Medium" pitchFamily="2" charset="77"/>
              </a:rPr>
              <a:t>:</a:t>
            </a:r>
          </a:p>
          <a:p>
            <a:pPr>
              <a:lnSpc>
                <a:spcPts val="1450"/>
              </a:lnSpc>
            </a:pPr>
            <a:endParaRPr lang="en-US" sz="1400" dirty="0">
              <a:latin typeface="Agrandir" pitchFamily="2" charset="77"/>
            </a:endParaRP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kn-IN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ನಾನು ವಿಮರ್ಶಾತ್ಮಕವಾಗಿ ಯೋಚಿಸುತ್ತೇನೆ ಹಾಗೂ ಪಿಎಂಐ ಸಮುದಾಯದ ಅಗತ್ಯಗಳನ್ನು ಹೆಚ್ಚು ಉತ್ತಮವಾಗಿ ಪೂರೈಸಬಹುದಾದ ಪರಿಹಾರಗಳನ್ನು ಸೂಚಿಸುತ್ತೇನೆ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kn-IN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ಮೌಲ್ಯವನ್ನು ರಚಿಸಲು ಮತ್ತು ಸುಧಾರಿಸಲು ಹೊಸ ಮಾರ್ಗಗಳನ್ನು ಹುಡುಕಲು ನಾನು ಪಿಎಂಐ ಅನ್ನು ಮೀರಿ ಅನ್ಯ ಮಾರ್ಗಗಳನ್ನು ಅರಸುತ್ತೇನೆ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kn-IN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ನಾನು ಎದುರಿಸುವ ಸಮಸ್ಯೆಗಳನ್ನು ಪರಿಹರಿಸಲು ನಾನು ಉಪಕ್ರಮಗಳನ್ನು ತೆಗೆದುಕೊಳ್ಳುತ್ತೇನೆ ಹಾಗೂ ಜವಾಬ್ದಾರಿಯನ್ನು ತೆಗೆದುಕೊಳ್ಳುತ್ತೇನೆ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kn-IN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ನಾನು ಮುಕ್ತ ಮನಸ್ಸಿನವನಾಗಿರುತ್ತೇನೆ, ಜಿಜ್ಞಾಸೆ ಹೊಂದಿರುತ್ತೇನೆ ಮತ್ತು ಬದಲಾವಣೆಗಾಗಿ ಅವಕಾಶಗಳನ್ನು ಸ್ವೀಕರಿಸುತ್ತೇನೆ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kn-IN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ಸುಧಾರಿಸುವ ಮಾರ್ಗವಾಗಿ, ಪ್ರಯೋಗಗಳನ್ನು ಕೈಗೊಳ್ಳಲು ಮತ್ತು ತಪ್ಪುಗಳನ್ನು ಹಂಚಿಕೊಳ್ಳಲು ಸುರಕ್ಷಿತವಾದಂತಹ ಪರಿಸರವನ್ನು ನಾನು ನಿರ್ಮಿಸುತ್ತೇನೆ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kn-IN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ನಾನು ನಿರಂತರವಾಗಿ ಇತರರಿಂದ ಕಲಿಯುತ್ತಿದ್ದೇನೆ ಹಾಗೂ ಯಾವಾಗಲೂ ಒಂದಕ್ಕಿಂತ ಹೆಚ್ಚು ಸಂಭವನೀಯ 'ಸರಿಯಾದ' ಮಾರ್ಗಗಳಿವೆ ಎಂದು ಗುರುತಿಸುತ್ತೇನೆ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9A11FEC-ABFA-E4E6-F456-8DCD39E15E37}"/>
              </a:ext>
            </a:extLst>
          </p:cNvPr>
          <p:cNvCxnSpPr>
            <a:cxnSpLocks/>
          </p:cNvCxnSpPr>
          <p:nvPr/>
        </p:nvCxnSpPr>
        <p:spPr>
          <a:xfrm>
            <a:off x="5134830" y="3578831"/>
            <a:ext cx="5939943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C6CE9CB9-A0C1-4925-B248-9D33DF762D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293"/>
            <a:ext cx="44084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4935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5717E53-3C3E-5BC1-F865-3FAA3566F58F}"/>
              </a:ext>
            </a:extLst>
          </p:cNvPr>
          <p:cNvSpPr txBox="1"/>
          <p:nvPr/>
        </p:nvSpPr>
        <p:spPr>
          <a:xfrm>
            <a:off x="5059448" y="1451872"/>
            <a:ext cx="5871471" cy="55946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50"/>
              </a:lnSpc>
            </a:pPr>
            <a:r>
              <a:rPr lang="kn-IN" sz="2900" dirty="0">
                <a:solidFill>
                  <a:srgbClr val="0080A8"/>
                </a:solidFill>
                <a:latin typeface="Agrandir" pitchFamily="2" charset="77"/>
              </a:rPr>
              <a:t>ಒಟ್ಟಿಗೆ ನಮ್ಮಿಂದ ಸಾಧ್ಯ</a:t>
            </a:r>
            <a:endParaRPr lang="en-US" sz="1400" dirty="0">
              <a:solidFill>
                <a:srgbClr val="2B008C"/>
              </a:solidFill>
              <a:latin typeface="Agrandir Medium" pitchFamily="2" charset="77"/>
            </a:endParaRPr>
          </a:p>
          <a:p>
            <a:pPr>
              <a:lnSpc>
                <a:spcPts val="1550"/>
              </a:lnSpc>
            </a:pPr>
            <a:endParaRPr lang="en-US" sz="1400" dirty="0"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kn-IN" sz="1400" dirty="0">
                <a:latin typeface="Agrandir" panose="00000500000000000000" pitchFamily="2" charset="0"/>
              </a:rPr>
              <a:t>ನಾವು ಒಟ್ಟಿಗೆ ನಮ್ಮ ಧ್ಯೇಯೋದ್ದೇಶದ ಕಡೆಗೆ ಕೆಲಸ ಮಾಡಲು ಸಹಾಯ ಮಾಡುವ ಆಳವಾದ, ವಿಶ್ವಾಸಾರ್ಹ ಸಂಬಂಧಗಳನ್ನು ನಿರ್ಮಿಸುತ್ತೇವೆ.</a:t>
            </a:r>
          </a:p>
          <a:p>
            <a:pPr>
              <a:lnSpc>
                <a:spcPts val="1550"/>
              </a:lnSpc>
            </a:pPr>
            <a:endParaRPr lang="kn-IN" sz="1400" dirty="0"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kn-IN" sz="1400" dirty="0">
                <a:latin typeface="Agrandir" panose="00000500000000000000" pitchFamily="2" charset="0"/>
              </a:rPr>
              <a:t>ನಾವು ಪರಿಣಾಮವನ್ನು ಸೃಷ್ಟಿಸುವುದಕ್ಕಾಗಿ ನಮ್ಮವರನ್ನೆಲ್ಲಾ ಸಮುದಾಯವನ್ನಾಗಿ ಒಂದುಗೂಡಿಸಲು ಹಾಗೂ ನಮ್ಮನ್ನು ಮುನ್ನಡೆಸಲು ನಾವು ನಮ್ಮ ಹಂಚಿತ ಉದ್ದೇಶವನ್ನು ಬಳಸುತ್ತೇವೆ.</a:t>
            </a:r>
          </a:p>
          <a:p>
            <a:pPr>
              <a:lnSpc>
                <a:spcPts val="1550"/>
              </a:lnSpc>
            </a:pPr>
            <a:endParaRPr lang="kn-IN" sz="1400" dirty="0"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kn-IN" sz="1400" dirty="0">
                <a:latin typeface="Agrandir" panose="00000500000000000000" pitchFamily="2" charset="0"/>
              </a:rPr>
              <a:t>ನಾವು ಸ್ಥಳೀಯವಾಗಿ ಗುರಿಗಳನ್ನು ಸಾಧಿಸಲು ಸಶಕ್ತರಾಗಿರುವಂತೆಯೇ ನಮ್ಮ ಜಾಗತಿಕ ಗುರಿಗಳೊಂದಿಗೆ ಹೊಂದಾಣಿಕೆಯಲ್ಲಿ ಕಾರ್ಯನಿರ್ವಹಿಸುತ್ತೇವ.</a:t>
            </a:r>
          </a:p>
          <a:p>
            <a:pPr>
              <a:lnSpc>
                <a:spcPts val="1450"/>
              </a:lnSpc>
            </a:pPr>
            <a:endParaRPr lang="en-US" sz="1400" dirty="0">
              <a:latin typeface="Agrandir" pitchFamily="2" charset="77"/>
            </a:endParaRPr>
          </a:p>
          <a:p>
            <a:pPr>
              <a:lnSpc>
                <a:spcPts val="1450"/>
              </a:lnSpc>
            </a:pPr>
            <a:endParaRPr lang="en-US" sz="1400" dirty="0">
              <a:latin typeface="Agrandir" pitchFamily="2" charset="77"/>
            </a:endParaRPr>
          </a:p>
          <a:p>
            <a:pPr>
              <a:lnSpc>
                <a:spcPts val="1450"/>
              </a:lnSpc>
            </a:pPr>
            <a:r>
              <a:rPr lang="kn-IN" sz="1200" dirty="0">
                <a:solidFill>
                  <a:srgbClr val="0080A8"/>
                </a:solidFill>
                <a:latin typeface="Agrandir Medium" pitchFamily="2" charset="77"/>
              </a:rPr>
              <a:t>ನಡವಳಿಕೆಗಳು</a:t>
            </a:r>
            <a:r>
              <a:rPr lang="en-US" sz="1200" dirty="0">
                <a:solidFill>
                  <a:srgbClr val="0080A8"/>
                </a:solidFill>
                <a:latin typeface="Agrandir Medium" pitchFamily="2" charset="77"/>
              </a:rPr>
              <a:t>:</a:t>
            </a:r>
          </a:p>
          <a:p>
            <a:pPr>
              <a:lnSpc>
                <a:spcPts val="1450"/>
              </a:lnSpc>
            </a:pPr>
            <a:endParaRPr lang="en-US" sz="1400" dirty="0">
              <a:latin typeface="Agrandir" pitchFamily="2" charset="77"/>
            </a:endParaRP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kn-IN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ನಾನು ದೀರ್ಘಕಾಲ ಉಳಿಯುವ ವೈಯಕ್ತಿಕ ಸಂಬಂಧಗಳನ್ನು ನಿರ್ಮಿಸುತ್ತೇನೆ, ಕೇವಲ ಸಂಪರ್ಕಗಳನ್ನಲ್ಲ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kn-IN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ನಾನು ಅರ್ಥಮಾಡಿಕೊಳ್ಳಲು ಕೇಳುತ್ತೇನೆ ಹಾಗೂ ಪರಿಹಾರಗಳಲ್ಲಿ ಸಹಕರಿಸುವ ಮಾರ್ಗಗಳನ್ನು ಕಂಡುಕೊಳ್ಳುತ್ತೇನೆ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kn-IN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ನಾವೆಲ್ಲರೂ ಬೆಳೆಯಲು ಮತ್ತು ವೇಗವಾಗಿ ಮುಂದುವರಿಯಲು ಸಶಕ್ತಗೊಳಿಸುವ ಸಲುವಾಗಿ ನಾನು ಯಶಸ್ಸು ಮತ್ತು ಕಲಿಕೆಗಳ ಸಂಭ್ರಮಾಚರಿಸುತ್ತೇನೆ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kn-IN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ನಾವೆಲ್ಲರೂ ಯಶಸ್ವಿಯಾದರೆ ಮಾತ್ರ ನಾನು ಯಶಸ್ವಿಯಾಗಬಲ್ಲೆ ಎಂದು ತಿಳಿದಿರುವ ನಾನು ನನ್ನ ಸುತ್ತಲಿನವರನ್ನು ಬೆಂಬಲಿಸುತ್ತೇನೆ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kn-IN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ನಾನು ಸ್ಪಷ್ಟ ಚೌಕಟ್ಟಿನೊಳಗೆ ಸ್ವಾತಂತ್ರ್ಯವನ್ನು ನೀಡುತ್ತೇನೆ, ಹಾಗೂ ಆ ಮೂಲಕ ಅರ್ಥಪೂರ್ಣ ಸಬಲೀಕರಣಕ್ಕೆ ಅನುವು ಮಾಡಿಕೊಡುತ್ತೇನೆ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kn-IN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ಪಿಎಂಐ ಸಮುದಾಯದ ಎಲ್ಲಾ ಸದಸ್ಯರ ಮೇಲೆ ನನ್ನ ಕ್ರಿಯೆಗಳ ಪರಿಣಾಮಗಳನ್ನು ನಾನು ಪರಿಗಣಿಸುತ್ತೇನೆ ಹಾಗೂ ನಮ್ಮ ಧ್ಯೇಯೋದ್ದೇಶದ ಸೇವೆಯಲ್ಲಿ ಉತ್ತಮ ಒಟ್ಟಾರೆ ಫಲಿತಾಂಶವನ್ನು ರಚಿಸಲು ಕಾರ್ಯನಿರ್ವಹಿಸುತ್ತೇನೆ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6483DEB-8DEA-435C-A524-C3A52F1F9462}"/>
              </a:ext>
            </a:extLst>
          </p:cNvPr>
          <p:cNvCxnSpPr>
            <a:cxnSpLocks/>
          </p:cNvCxnSpPr>
          <p:nvPr/>
        </p:nvCxnSpPr>
        <p:spPr>
          <a:xfrm>
            <a:off x="5127955" y="3861245"/>
            <a:ext cx="5939943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879306BC-4E12-4594-B45E-DCE429D6BC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30" y="0"/>
            <a:ext cx="44084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5654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ADCD7581-5393-B321-A12E-15C5F819ABDB}"/>
              </a:ext>
            </a:extLst>
          </p:cNvPr>
          <p:cNvSpPr txBox="1"/>
          <p:nvPr/>
        </p:nvSpPr>
        <p:spPr>
          <a:xfrm>
            <a:off x="9805902" y="1039877"/>
            <a:ext cx="2354343" cy="59683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250"/>
              </a:lnSpc>
            </a:pPr>
            <a:r>
              <a:rPr lang="kn-IN" sz="1000" dirty="0">
                <a:latin typeface="Agrandir" panose="00000500000000000000" pitchFamily="2" charset="0"/>
              </a:rPr>
              <a:t>ನಾವು ಒಟ್ಟಿಗೆ ನಮ್ಮ ಧ್ಯೇಯೋದ್ದೇಶದ ಕಡೆಗೆ ಕೆಲಸ ಮಾಡಲು ಸಹಾಯ ಮಾಡುವ ಆಳವಾದ, ವಿಶ್ವಾಸಾರ್ಹ ಸಂಬಂಧಗಳನ್ನು ನಿರ್ಮಿಸುತ್ತೇವೆ.</a:t>
            </a:r>
          </a:p>
          <a:p>
            <a:pPr>
              <a:lnSpc>
                <a:spcPts val="1250"/>
              </a:lnSpc>
            </a:pPr>
            <a:endParaRPr lang="kn-IN" sz="1000" dirty="0">
              <a:latin typeface="Agrandir" panose="00000500000000000000" pitchFamily="2" charset="0"/>
            </a:endParaRPr>
          </a:p>
          <a:p>
            <a:pPr>
              <a:lnSpc>
                <a:spcPts val="1250"/>
              </a:lnSpc>
            </a:pPr>
            <a:r>
              <a:rPr lang="kn-IN" sz="1000" dirty="0">
                <a:latin typeface="Agrandir" panose="00000500000000000000" pitchFamily="2" charset="0"/>
              </a:rPr>
              <a:t>ನಾವು ಪರಿಣಾಮವನ್ನು ಸೃಷ್ಟಿಸುವುದಕ್ಕಾಗಿ ನಮ್ಮವರನ್ನೆಲ್ಲಾ ಸಮುದಾಯವನ್ನಾಗಿ ಒಂದುಗೂಡಿಸಲು ಹಾಗೂ ನಮ್ಮನ್ನು ಮುನ್ನಡೆಸಲು ನಾವು ನಮ್ಮ ಹಂಚಿತ ಉದ್ದೇಶವನ್ನು ಬಳಸುತ್ತೇವೆ.</a:t>
            </a:r>
          </a:p>
          <a:p>
            <a:pPr>
              <a:lnSpc>
                <a:spcPts val="1250"/>
              </a:lnSpc>
            </a:pPr>
            <a:endParaRPr lang="kn-IN" sz="1000" dirty="0">
              <a:latin typeface="Agrandir" panose="00000500000000000000" pitchFamily="2" charset="0"/>
            </a:endParaRPr>
          </a:p>
          <a:p>
            <a:pPr>
              <a:lnSpc>
                <a:spcPts val="1250"/>
              </a:lnSpc>
            </a:pPr>
            <a:r>
              <a:rPr lang="kn-IN" sz="1000" dirty="0">
                <a:latin typeface="Agrandir" panose="00000500000000000000" pitchFamily="2" charset="0"/>
              </a:rPr>
              <a:t>ನಾವು ಸ್ಥಳೀಯವಾಗಿ ಗುರಿಗಳನ್ನು ಸಾಧಿಸಲು ಸಶಕ್ತರಾಗಿರುವಂತೆಯೇ ನಮ್ಮ ಜಾಗತಿಕ ಗುರಿಗಳೊಂದಿಗೆ ಹೊಂದಾಣಿಕೆಯಲ್ಲಿ ಕಾರ್ಯನಿರ್ವಹಿಸುತ್ತೇವ.</a:t>
            </a:r>
          </a:p>
          <a:p>
            <a:pPr>
              <a:lnSpc>
                <a:spcPts val="1450"/>
              </a:lnSpc>
            </a:pPr>
            <a:endParaRPr lang="en-US" sz="1000" dirty="0">
              <a:latin typeface="Agrandir" pitchFamily="2" charset="77"/>
            </a:endParaRPr>
          </a:p>
          <a:p>
            <a:pPr>
              <a:lnSpc>
                <a:spcPts val="1450"/>
              </a:lnSpc>
            </a:pPr>
            <a:r>
              <a:rPr lang="kn-IN" sz="1000" dirty="0">
                <a:solidFill>
                  <a:srgbClr val="0080A8"/>
                </a:solidFill>
                <a:latin typeface="Agrandir Medium" pitchFamily="2" charset="77"/>
              </a:rPr>
              <a:t>ನಡವಳಿಕೆಗಳು</a:t>
            </a:r>
            <a:r>
              <a:rPr lang="en-US" sz="1000" dirty="0">
                <a:solidFill>
                  <a:srgbClr val="0080A8"/>
                </a:solidFill>
                <a:latin typeface="Agrandir Medium" pitchFamily="2" charset="77"/>
              </a:rPr>
              <a:t>:</a:t>
            </a:r>
            <a:endParaRPr lang="en-US" sz="1000" dirty="0">
              <a:latin typeface="Agrandir" pitchFamily="2" charset="77"/>
            </a:endParaRPr>
          </a:p>
          <a:p>
            <a:pPr marL="285750" indent="-285750">
              <a:lnSpc>
                <a:spcPts val="500"/>
              </a:lnSpc>
              <a:buFont typeface="Arial" panose="020B0604020202020204" pitchFamily="34" charset="0"/>
              <a:buChar char="•"/>
            </a:pPr>
            <a:endParaRPr lang="en-US" sz="800" dirty="0">
              <a:solidFill>
                <a:schemeClr val="tx1">
                  <a:lumMod val="65000"/>
                  <a:lumOff val="35000"/>
                </a:schemeClr>
              </a:solidFill>
              <a:latin typeface="Agrandir" pitchFamily="2" charset="77"/>
            </a:endParaRPr>
          </a:p>
          <a:p>
            <a:pPr marL="55563" indent="-55563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kn-IN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ನಾನು ದೀರ್ಘಕಾಲ ಉಳಿಯುವ ವೈಯಕ್ತಿಕ ಸಂಬಂಧಗಳನ್ನು ನಿರ್ಮಿಸುತ್ತೇನೆ, ಕೇವಲ ಸಂಪರ್ಕಗಳನ್ನಲ್ಲ</a:t>
            </a:r>
          </a:p>
          <a:p>
            <a:pPr marL="55563" indent="-55563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kn-IN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ನಾನು ಅರ್ಥಮಾಡಿಕೊಳ್ಳಲು ಕೇಳುತ್ತೇನೆ ಹಾಗೂ ಪರಿಹಾರಗಳಲ್ಲಿ ಸಹಕರಿಸುವ ಮಾರ್ಗಗಳನ್ನು ಕಂಡುಕೊಳ್ಳುತ್ತೇನೆ</a:t>
            </a:r>
          </a:p>
          <a:p>
            <a:pPr marL="55563" indent="-55563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kn-IN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ನಾವೆಲ್ಲರೂ ಬೆಳೆಯಲು ಮತ್ತು ವೇಗವಾಗಿ ಮುಂದುವರಿಯಲು ಸಶಕ್ತಗೊಳಿಸುವ ಸಲುವಾಗಿ ನಾನು ಯಶಸ್ಸು ಮತ್ತು ಕಲಿಕೆಗಳ ಸಂಭ್ರಮಾಚರಿಸುತ್ತೇನೆ</a:t>
            </a:r>
          </a:p>
          <a:p>
            <a:pPr marL="55563" indent="-55563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kn-IN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ನಾವೆಲ್ಲರೂ ಯಶಸ್ವಿಯಾದರೆ ಮಾತ್ರ ನಾನು ಯಶಸ್ವಿಯಾಗಬಲ್ಲೆ ಎಂದು ತಿಳಿದಿರುವ ನಾನು ನನ್ನ ಸುತ್ತಲಿನವರನ್ನು ಬೆಂಬಲಿಸುತ್ತೇನೆ</a:t>
            </a:r>
          </a:p>
          <a:p>
            <a:pPr marL="55563" indent="-55563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kn-IN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ನಾನು ಸ್ಪಷ್ಟ ಚೌಕಟ್ಟಿನೊಳಗೆ ಸ್ವಾತಂತ್ರ್ಯವನ್ನು ನೀಡುತ್ತೇನೆ, ಹಾಗೂ ಆ ಮೂಲಕ ಅರ್ಥಪೂರ್ಣ ಸಬಲೀಕರಣಕ್ಕೆ ಅನುವು ಮಾಡಿಕೊಡುತ್ತೇನೆ</a:t>
            </a:r>
          </a:p>
          <a:p>
            <a:pPr marL="55563" indent="-55563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kn-IN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ಪಿಎಂಐ ಸಮುದಾಯದ ಎಲ್ಲಾ ಸದಸ್ಯರ ಮೇಲೆ ನನ್ನ ಕ್ರಿಯೆಗಳ ಪರಿಣಾಮಗಳನ್ನು ನಾನು ಪರಿಗಣಿಸುತ್ತೇನೆ ಹಾಗೂ ನಮ್ಮ ಧ್ಯೇಯೋದ್ದೇಶದ ಸೇವೆಯಲ್ಲಿ ಉತ್ತಮ ಒಟ್ಟಾರೆ ಫಲಿತಾಂಶವನ್ನು ರಚಿಸಲು ಕಾರ್ಯನಿರ್ವಹಿಸುತ್ತೇನೆ</a:t>
            </a:r>
          </a:p>
          <a:p>
            <a:endParaRPr lang="en-US" sz="11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EBEBCEF-CCC2-C5F6-406E-104E0BF3BA3E}"/>
              </a:ext>
            </a:extLst>
          </p:cNvPr>
          <p:cNvSpPr txBox="1"/>
          <p:nvPr/>
        </p:nvSpPr>
        <p:spPr>
          <a:xfrm>
            <a:off x="7408311" y="1039877"/>
            <a:ext cx="2320549" cy="5298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250"/>
              </a:lnSpc>
            </a:pPr>
            <a:r>
              <a:rPr lang="kn-IN" sz="1000" dirty="0">
                <a:latin typeface="Agrandir" panose="00000500000000000000" pitchFamily="2" charset="0"/>
              </a:rPr>
              <a:t>ಪಿಎಂಐ ಸಮುದಾಯಕ್ಕೆ ಉತ್ತಮ ಸೇವೆ ಸಲ್ಲಿಸಲು ನಾವು ಯಾವಾಗಲೂ ಮಾರ್ಗಗಳನ್ನು ಹುಡುಕುತ್ತೇವೆ.</a:t>
            </a:r>
          </a:p>
          <a:p>
            <a:pPr>
              <a:lnSpc>
                <a:spcPts val="1250"/>
              </a:lnSpc>
            </a:pPr>
            <a:endParaRPr lang="kn-IN" sz="1000" dirty="0">
              <a:latin typeface="Agrandir" panose="00000500000000000000" pitchFamily="2" charset="0"/>
            </a:endParaRPr>
          </a:p>
          <a:p>
            <a:pPr>
              <a:lnSpc>
                <a:spcPts val="1250"/>
              </a:lnSpc>
            </a:pPr>
            <a:r>
              <a:rPr lang="kn-IN" sz="1000" dirty="0">
                <a:latin typeface="Agrandir" panose="00000500000000000000" pitchFamily="2" charset="0"/>
              </a:rPr>
              <a:t>ನಾವು ಸವಾಲುಗಳನ್ನು ನಾವೀನ್ಯತೆಯನ್ನು ಸಾಧಿಸಲು ಅವಕಾಶಗಳನ್ನಾಗಿ ಕಾಣುತ್ತೇವೆ ಹಾಗೂ ಅವುಗಳನ್ನು ಸ್ವೀಕರಿಸುತ್ತೇವೆ.</a:t>
            </a:r>
          </a:p>
          <a:p>
            <a:pPr>
              <a:lnSpc>
                <a:spcPts val="1250"/>
              </a:lnSpc>
            </a:pPr>
            <a:endParaRPr lang="kn-IN" sz="1000" dirty="0">
              <a:latin typeface="Agrandir" panose="00000500000000000000" pitchFamily="2" charset="0"/>
            </a:endParaRPr>
          </a:p>
          <a:p>
            <a:pPr>
              <a:lnSpc>
                <a:spcPts val="1250"/>
              </a:lnSpc>
            </a:pPr>
            <a:r>
              <a:rPr lang="kn-IN" sz="1000" dirty="0">
                <a:latin typeface="Agrandir" panose="00000500000000000000" pitchFamily="2" charset="0"/>
              </a:rPr>
              <a:t>ಅದನ್ನು ಸರಿಯಾಗಿ ಸಾಧಿಸುವುದಕ್ಕಾಗಿ ನಾವು ವೇಗವಾಗಿ ವಿಫಲರಾಗಲು ಸಶಕ್ತರಾಗಿರುವುದಾಗಿ ಭಾವಿಸುತ್ತೇವೆ.</a:t>
            </a:r>
          </a:p>
          <a:p>
            <a:pPr>
              <a:lnSpc>
                <a:spcPts val="1450"/>
              </a:lnSpc>
            </a:pPr>
            <a:endParaRPr lang="en-US" sz="1000" dirty="0">
              <a:solidFill>
                <a:srgbClr val="FF610F"/>
              </a:solidFill>
              <a:latin typeface="Agrandir Medium" pitchFamily="2" charset="77"/>
            </a:endParaRPr>
          </a:p>
          <a:p>
            <a:pPr>
              <a:lnSpc>
                <a:spcPts val="1450"/>
              </a:lnSpc>
            </a:pPr>
            <a:r>
              <a:rPr lang="kn-IN" sz="1000" dirty="0">
                <a:solidFill>
                  <a:srgbClr val="8A66C4"/>
                </a:solidFill>
                <a:latin typeface="Agrandir Medium" pitchFamily="2" charset="77"/>
              </a:rPr>
              <a:t>ನಡವಳಿಕೆಗಳು</a:t>
            </a:r>
            <a:r>
              <a:rPr lang="en-US" sz="1000" dirty="0">
                <a:solidFill>
                  <a:srgbClr val="8A66C4"/>
                </a:solidFill>
                <a:latin typeface="Agrandir Medium" pitchFamily="2" charset="77"/>
              </a:rPr>
              <a:t>:</a:t>
            </a:r>
            <a:endParaRPr lang="en-US" sz="1000" dirty="0">
              <a:solidFill>
                <a:srgbClr val="8A66C4"/>
              </a:solidFill>
              <a:latin typeface="Agrandir" pitchFamily="2" charset="77"/>
            </a:endParaRPr>
          </a:p>
          <a:p>
            <a:pPr marL="285750" indent="-285750">
              <a:lnSpc>
                <a:spcPts val="500"/>
              </a:lnSpc>
              <a:buFont typeface="Arial" panose="020B0604020202020204" pitchFamily="34" charset="0"/>
              <a:buChar char="•"/>
            </a:pPr>
            <a:endParaRPr lang="en-US" sz="800" dirty="0">
              <a:solidFill>
                <a:schemeClr val="tx1">
                  <a:lumMod val="65000"/>
                  <a:lumOff val="35000"/>
                </a:schemeClr>
              </a:solidFill>
              <a:latin typeface="Agrandir" pitchFamily="2" charset="77"/>
            </a:endParaRPr>
          </a:p>
          <a:p>
            <a:pPr marL="55563" indent="-55563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kn-IN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ನಾನು ವಿಮರ್ಶಾತ್ಮಕವಾಗಿ ಯೋಚಿಸುತ್ತೇನೆ ಹಾಗೂ ಪಿಎಂಐ ಸಮುದಾಯದ ಅಗತ್ಯಗಳನ್ನು ಹೆಚ್ಚು ಉತ್ತಮವಾಗಿ ಪೂರೈಸಬಹುದಾದ ಪರಿಹಾರಗಳನ್ನು ಸೂಚಿಸುತ್ತೇನೆ</a:t>
            </a:r>
          </a:p>
          <a:p>
            <a:pPr marL="55563" indent="-55563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kn-IN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ಮೌಲ್ಯವನ್ನು ರಚಿಸಲು ಮತ್ತು ಸುಧಾರಿಸಲು ಹೊಸ ಮಾರ್ಗಗಳನ್ನು ಹುಡುಕಲು ನಾನು ಪಿಎಂಐ ಅನ್ನು ಮೀರಿ ಅನ್ಯ ಮಾರ್ಗಗಳನ್ನು ಅರಸುತ್ತೇನೆ</a:t>
            </a:r>
          </a:p>
          <a:p>
            <a:pPr marL="55563" indent="-55563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kn-IN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ನಾನು ಎದುರಿಸುವ ಸಮಸ್ಯೆಗಳನ್ನು ಪರಿಹರಿಸಲು ನಾನು ಉಪಕ್ರಮಗಳನ್ನು ತೆಗೆದುಕೊಳ್ಳುತ್ತೇನೆ ಹಾಗೂ ಜವಾಬ್ದಾರಿಯನ್ನು ತೆಗೆದುಕೊಳ್ಳುತ್ತೇನೆ</a:t>
            </a:r>
          </a:p>
          <a:p>
            <a:pPr marL="55563" indent="-55563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kn-IN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ನಾನು ಮುಕ್ತ ಮನಸ್ಸಿನವನಾಗಿರುತ್ತೇನೆ, ಜಿಜ್ಞಾಸೆ ಹೊಂದಿರುತ್ತೇನೆ ಮತ್ತು ಬದಲಾವಣೆಗಾಗಿ ಅವಕಾಶಗಳನ್ನು ಸ್ವೀಕರಿಸುತ್ತೇನೆ</a:t>
            </a:r>
          </a:p>
          <a:p>
            <a:pPr marL="55563" indent="-55563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kn-IN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ಸುಧಾರಿಸುವ ಮಾರ್ಗವಾಗಿ, ಪ್ರಯೋಗಗಳನ್ನು ಕೈಗೊಳ್ಳಲು ಮತ್ತು ತಪ್ಪುಗಳನ್ನು ಹಂಚಿಕೊಳ್ಳಲು ಸುರಕ್ಷಿತವಾದಂತಹ ಪರಿಸರವನ್ನು ನಾನು ನಿರ್ಮಿಸುತ್ತೇನೆ</a:t>
            </a:r>
          </a:p>
          <a:p>
            <a:pPr marL="55563" indent="-55563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kn-IN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ನಾನು ನಿರಂತರವಾಗಿ ಇತರರಿಂದ ಕಲಿಯುತ್ತಿದ್ದೇನೆ ಹಾಗೂ ಯಾವಾಗಲೂ ಒಂದಕ್ಕಿಂತ ಹೆಚ್ಚು ಸಂಭವನೀಯ 'ಸರಿಯಾದ' ಮಾರ್ಗಗಳಿವೆ ಎಂದು ಗುರುತಿಸುತ್ತೇನೆ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851211D-09D5-B281-0567-E41072A64842}"/>
              </a:ext>
            </a:extLst>
          </p:cNvPr>
          <p:cNvSpPr txBox="1"/>
          <p:nvPr/>
        </p:nvSpPr>
        <p:spPr>
          <a:xfrm>
            <a:off x="2434959" y="1039877"/>
            <a:ext cx="2547312" cy="58887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50"/>
              </a:lnSpc>
            </a:pPr>
            <a:r>
              <a:rPr lang="kn-IN" sz="1000" dirty="0">
                <a:latin typeface="Agrandir" panose="00000500000000000000" pitchFamily="2" charset="0"/>
              </a:rPr>
              <a:t>ಪಿಎಂಐ ಸಮುದಾಯಕ್ಕೆ ಹೆಚ್ಚಿನ ಪರಿಣಾಮವನ್ನು ಸೃಷ್ಟಿಸಲು ನಾವು ಉನ್ನತ ಗುಣಮಟ್ಟದ ಕೆಲಸಗಳಲ್ಲಿ ಮಾನದಂಡವನ್ನು ಸ್ಥಾಪಿಸುತ್ತೇವೆ.</a:t>
            </a:r>
          </a:p>
          <a:p>
            <a:pPr>
              <a:lnSpc>
                <a:spcPts val="1450"/>
              </a:lnSpc>
            </a:pPr>
            <a:endParaRPr lang="kn-IN" sz="1000" dirty="0">
              <a:latin typeface="Agrandir" panose="00000500000000000000" pitchFamily="2" charset="0"/>
            </a:endParaRPr>
          </a:p>
          <a:p>
            <a:pPr>
              <a:lnSpc>
                <a:spcPts val="1450"/>
              </a:lnSpc>
            </a:pPr>
            <a:r>
              <a:rPr lang="kn-IN" sz="1000" dirty="0">
                <a:latin typeface="Agrandir" panose="00000500000000000000" pitchFamily="2" charset="0"/>
              </a:rPr>
              <a:t>ನಾವು ದೀರ್ಘಕಾಲಕ್ಕಾಗಿ</a:t>
            </a:r>
            <a:r>
              <a:rPr lang="en-US" sz="1000" dirty="0">
                <a:latin typeface="Agrandir" panose="00000500000000000000" pitchFamily="2" charset="0"/>
              </a:rPr>
              <a:t> </a:t>
            </a:r>
            <a:r>
              <a:rPr lang="kn-IN" sz="1000" dirty="0">
                <a:latin typeface="Agrandir" panose="00000500000000000000" pitchFamily="2" charset="0"/>
              </a:rPr>
              <a:t>ಯೋಜಿಸಿ ಅಲ್ಪಾವಧಿಯಲ್ಲಿ ಕಾರ್ಯನಿರ್ವಹಿಸುವ ಮೂಲಕ ಮುಂದಾಳತ್ವವಹಿಸುತ್ತೇವೆ.</a:t>
            </a:r>
          </a:p>
          <a:p>
            <a:pPr>
              <a:lnSpc>
                <a:spcPts val="1450"/>
              </a:lnSpc>
            </a:pPr>
            <a:endParaRPr lang="kn-IN" sz="1000" dirty="0">
              <a:latin typeface="Agrandir" panose="00000500000000000000" pitchFamily="2" charset="0"/>
            </a:endParaRPr>
          </a:p>
          <a:p>
            <a:pPr>
              <a:lnSpc>
                <a:spcPts val="1450"/>
              </a:lnSpc>
            </a:pPr>
            <a:r>
              <a:rPr lang="kn-IN" sz="1000" dirty="0">
                <a:latin typeface="Agrandir" panose="00000500000000000000" pitchFamily="2" charset="0"/>
              </a:rPr>
              <a:t>ಪ್ರತಿಯೊಂದು ಕ್ರಿಯೆಯು ಮಹತ್ವದೆಂದು ಅರಿತು ನಾವು ಕೈಗೊಳ್ಳುವ ಪ್ರತಿಯೊಂದು ಕಾರ್ಯಕ್ಕೂ ಅಂಜದೆಯೇ ಮಾಲೀಕತ್ವವನ್ನು ವಹಿಸಿಕೊಳ್ಳುತ್ತೇವೆ.</a:t>
            </a:r>
          </a:p>
          <a:p>
            <a:pPr>
              <a:lnSpc>
                <a:spcPts val="1450"/>
              </a:lnSpc>
            </a:pPr>
            <a:endParaRPr lang="en-US" sz="900" dirty="0">
              <a:latin typeface="Agrandir" pitchFamily="2" charset="77"/>
            </a:endParaRPr>
          </a:p>
          <a:p>
            <a:pPr>
              <a:lnSpc>
                <a:spcPts val="1450"/>
              </a:lnSpc>
            </a:pPr>
            <a:r>
              <a:rPr lang="kn-IN" sz="900" dirty="0">
                <a:solidFill>
                  <a:srgbClr val="4F17A8"/>
                </a:solidFill>
                <a:latin typeface="Agrandir Medium" pitchFamily="2" charset="77"/>
              </a:rPr>
              <a:t>ನಡವಳಿಕೆಗಳು</a:t>
            </a:r>
            <a:r>
              <a:rPr lang="en-US" sz="900" dirty="0">
                <a:solidFill>
                  <a:srgbClr val="4F17A8"/>
                </a:solidFill>
                <a:latin typeface="Agrandir Medium" pitchFamily="2" charset="77"/>
              </a:rPr>
              <a:t>:</a:t>
            </a:r>
            <a:endParaRPr lang="en-US" sz="900" dirty="0">
              <a:latin typeface="Agrandir" pitchFamily="2" charset="77"/>
            </a:endParaRPr>
          </a:p>
          <a:p>
            <a:pPr marL="285750" indent="-285750">
              <a:lnSpc>
                <a:spcPts val="500"/>
              </a:lnSpc>
              <a:buFont typeface="Arial" panose="020B0604020202020204" pitchFamily="34" charset="0"/>
              <a:buChar char="•"/>
            </a:pPr>
            <a:endParaRPr lang="en-US" sz="800" dirty="0">
              <a:solidFill>
                <a:schemeClr val="tx1">
                  <a:lumMod val="65000"/>
                  <a:lumOff val="35000"/>
                </a:schemeClr>
              </a:solidFill>
              <a:latin typeface="Agrandir" pitchFamily="2" charset="77"/>
            </a:endParaRPr>
          </a:p>
          <a:p>
            <a:pPr marL="55563" indent="-55563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kn-IN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ನಾನು ಸತತವಾಗಿ ಅತ್ಯುತ್ತಮ ಅನುಭವಗಳನ್ನು ಮತ್ತು ಕೆಲಸವನ್ನು ಒಪ್ಪಿಸುತ್ತೇನೆ ಹಾಗೂ ಯಾವಾಗಲೂ ಕೆಲಸವನ್ನು ಹೆಚ್ಚು ಉತ್ತಮವಾಗಿ ಮಾಡಲು ಮಾರ್ಗಗಳನ್ನು ಹುಡುಕುತ್ತಿರುತ್ತೇನೆ</a:t>
            </a:r>
          </a:p>
          <a:p>
            <a:pPr marL="55563" indent="-55563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kn-IN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ನಾನು ಉದ್ಯಮದಲ್ಲಿನ ಆಗುಹೋಗುಗಳ ಜಾಡು ಹೊಂದಿರುತ್ತೇನೆ ಹಾಗೂ ಅವುಗಳಿಂದ ದೊರೆಯುವ ಒಳನೋಟಗಳ ಸಹಾಯದಿಂದ ನಾನು ಮಾಡುವ ಕಾರ್ಯಗಳಲ್ಲಿ ಇನ್ನೂ ಉತ್ತಮ ಗುಣಮಟ್ಟಗಳನ್ನು ಒದಗಿಸುತ್ತೇನೆ</a:t>
            </a:r>
          </a:p>
          <a:p>
            <a:pPr marL="55563" indent="-55563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kn-IN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ನಾನು ದೀರ್ಘಾವಧಿಯ ಪರಿಣಾಮಗಳನ್ನು ಗಮನದಲ್ಲಿಟ್ಟುಕೊಂಡು ತ್ವರಿತವಾಗಿ, ಸಮರ್ಥನೀಯವಾಗಿ ಕಾರ್ಯನಿರ್ವಹಿಸುತ್ತೇನೆ ಹಾಗೂ ಸವಾಲುಗಳನ್ನು ಎದುರಿಸಲು ಚತುರವಾದ ನಿರ್ಣಯಗಳನ್ನು ತೆಗೆದುಕೊಳ್ಳುತ್ತೇನೆ</a:t>
            </a:r>
          </a:p>
          <a:p>
            <a:pPr marL="55563" indent="-55563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kn-IN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ನಾನು ಸ್ವಯಂ-ಅರಿವುಳ್ಳವನಾಗಿದ್ದೇನೆ ಮತ್ತು ನಿಯಮಿತವಾಗಿ ಪ್ರತಿಕ್ರಿಯೆಗಳನ್ನು ಪಡೆದುಕೊಳ್ಳುತ್ತೇವೆ, ಹಾಗೂ ಅವುಗಳನ್ನು ವೈಯಕ್ತಿಕ ಬೆಳವಣಿಗೆಯ ಮಾರ್ಗಗಳನ್ನಾಗಿ ಸ್ವಾಗತಿಸುತ್ತೇನೆ</a:t>
            </a:r>
          </a:p>
          <a:p>
            <a:pPr marL="55563" indent="-55563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kn-IN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ನಾನು ಕ್ರಿಯೆಗಳನ್ನು ಪಡೆದುಕೊಳ್ಳುವುದೆಡೆ ಪಕ್ಷಪಾತವನ್ನು ಹೊಂದಿದ್ದೇನೆ ಹಾಗೂ ಫಲಿತಾಂಶಗಳ ಜವಾಬ್ದಾರಿಯನ್ನು ತೆಗೆದುಕೊಳ್ಳುತ್ತೇನೆ</a:t>
            </a:r>
          </a:p>
          <a:p>
            <a:pPr marL="55563" indent="-55563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kn-IN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ನಾನು ನೈತಿಕವಾಗಿ ಮತ್ತು ಸಮಗ್ರತೆಯಿಂದ ವರ್ತಿಸುತ್ತೇನೆ, ಹಾಗೂ ಯಾವಾಗಲೂ ನನ್ನ ಬದ್ಧತೆಗಳನ್ನು ಅನುಸರಿಸುತ್ತೇನೆ, ಜೊತೆಗೆ ಇತರರು ಸಹ ಅದೇ ರೀತಿ ಮಾಡುವುದಾಗಿ ನಂಬುತ್ತೇನೆ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433F596-053E-E840-5387-C0198ECDAF7E}"/>
              </a:ext>
            </a:extLst>
          </p:cNvPr>
          <p:cNvSpPr txBox="1"/>
          <p:nvPr/>
        </p:nvSpPr>
        <p:spPr>
          <a:xfrm>
            <a:off x="5019955" y="1039877"/>
            <a:ext cx="2271194" cy="5144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250"/>
              </a:lnSpc>
            </a:pPr>
            <a:r>
              <a:rPr lang="kn-IN" sz="1000" dirty="0">
                <a:latin typeface="Agrandir" panose="00000500000000000000" pitchFamily="2" charset="0"/>
              </a:rPr>
              <a:t>ನಾವು ಎಲ್ಲರಿಗೂ ಸೇರಿದ ನೈಜತೆಯನ್ನು ರಚಿಸುತ್ತೇವೆ, ಏಕೆಂದರೆ ನಮ್ಮ ವ್ಯತ್ಯಾಸಗಳು ನಮ್ಮನ್ನು ಬಲಗೊಳಿಸುತ್ತವೆ.</a:t>
            </a:r>
          </a:p>
          <a:p>
            <a:pPr>
              <a:lnSpc>
                <a:spcPts val="1250"/>
              </a:lnSpc>
            </a:pPr>
            <a:endParaRPr lang="kn-IN" sz="1000" dirty="0">
              <a:latin typeface="Agrandir" panose="00000500000000000000" pitchFamily="2" charset="0"/>
            </a:endParaRPr>
          </a:p>
          <a:p>
            <a:pPr>
              <a:lnSpc>
                <a:spcPts val="1250"/>
              </a:lnSpc>
            </a:pPr>
            <a:r>
              <a:rPr lang="kn-IN" sz="1000" dirty="0">
                <a:latin typeface="Agrandir" panose="00000500000000000000" pitchFamily="2" charset="0"/>
              </a:rPr>
              <a:t>ನಾವು ಮಾನವೀಯತೆಯಿಂದ ವರ್ತಿಸುತ್ತೇವೆ, ಇತರರ ಅಗತ್ಯಗಳಿಗಾಗಿ ಕಾಳಜಿ, ಸಹಾನುಭೂತಿ ಮತ್ತು ಗೌರವವನ್ನು ತೋರಿಸುತ್ತೇವೆ.</a:t>
            </a:r>
          </a:p>
          <a:p>
            <a:pPr>
              <a:lnSpc>
                <a:spcPts val="1250"/>
              </a:lnSpc>
            </a:pPr>
            <a:endParaRPr lang="kn-IN" sz="1000" dirty="0">
              <a:latin typeface="Agrandir" panose="00000500000000000000" pitchFamily="2" charset="0"/>
            </a:endParaRPr>
          </a:p>
          <a:p>
            <a:pPr>
              <a:lnSpc>
                <a:spcPts val="1250"/>
              </a:lnSpc>
            </a:pPr>
            <a:r>
              <a:rPr lang="kn-IN" sz="1000" dirty="0">
                <a:latin typeface="Agrandir" panose="00000500000000000000" pitchFamily="2" charset="0"/>
              </a:rPr>
              <a:t>ನಾವು ಒಳ್ಳೆಯ ಉದ್ದೇಶವನ್ನು ಹೊಂದಿದ್ದೇವೆ ಹಾಗೂ ಅರ್ಥಮಾಡಿಕೊಳ್ಳಲು ಪ್ರಯತ್ನಿಸುತ್ತೇವೆ, ನಿರ್ಣಯಿಸುವುದಿಲ್ಲ.</a:t>
            </a:r>
          </a:p>
          <a:p>
            <a:pPr>
              <a:lnSpc>
                <a:spcPts val="1450"/>
              </a:lnSpc>
            </a:pPr>
            <a:endParaRPr lang="en-US" sz="1000" dirty="0">
              <a:latin typeface="Agrandir" pitchFamily="2" charset="77"/>
            </a:endParaRPr>
          </a:p>
          <a:p>
            <a:pPr>
              <a:lnSpc>
                <a:spcPts val="1450"/>
              </a:lnSpc>
            </a:pPr>
            <a:r>
              <a:rPr lang="kn-IN" sz="1000" dirty="0">
                <a:solidFill>
                  <a:srgbClr val="05BFE0"/>
                </a:solidFill>
                <a:latin typeface="Agrandir Medium" pitchFamily="2" charset="77"/>
              </a:rPr>
              <a:t>ನಡವಳಿಕೆಗಳು</a:t>
            </a:r>
            <a:r>
              <a:rPr lang="en-US" sz="1000" dirty="0">
                <a:solidFill>
                  <a:srgbClr val="05BFE0"/>
                </a:solidFill>
                <a:latin typeface="Agrandir Medium" pitchFamily="2" charset="77"/>
              </a:rPr>
              <a:t>:</a:t>
            </a:r>
            <a:endParaRPr lang="en-US" sz="1000" dirty="0">
              <a:latin typeface="Agrandir" pitchFamily="2" charset="77"/>
            </a:endParaRPr>
          </a:p>
          <a:p>
            <a:pPr marL="285750" indent="-285750">
              <a:lnSpc>
                <a:spcPts val="500"/>
              </a:lnSpc>
              <a:buFont typeface="Arial" panose="020B0604020202020204" pitchFamily="34" charset="0"/>
              <a:buChar char="•"/>
            </a:pPr>
            <a:endParaRPr lang="en-US" sz="800" dirty="0">
              <a:solidFill>
                <a:schemeClr val="tx1">
                  <a:lumMod val="65000"/>
                  <a:lumOff val="35000"/>
                </a:schemeClr>
              </a:solidFill>
              <a:latin typeface="Agrandir" pitchFamily="2" charset="77"/>
            </a:endParaRPr>
          </a:p>
          <a:p>
            <a:pPr marL="55563" indent="-55563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kn-IN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ಅಗೌರವ, ಪಕ್ಷಪಾತ ಅಥವಾ ತಾರತಮ್ಯದ ನಿದರ್ಶನಗಳಿದ್ದಾಗ ನಾನು ಮಾತನಾಡುತ್ತೇನೆ</a:t>
            </a:r>
          </a:p>
          <a:p>
            <a:pPr marL="55563" indent="-55563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kn-IN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ನಾವೆಲ್ಲರೂ ನಮ್ಮ ಅಗತ್ಯಗಳಿಗೆ ಧ್ವನಿ ನೀಡಬಹುದಾದಂತಹ ಮತ್ತು ಪ್ರತಿ ಧ್ವನಿಯೂ ಕೇಳಲ್ಪಡುವಂತಹ ಸುರಕ್ಷಿತ, ಬೆಂಬಲಯುತ ಮತ್ತು ಗೌರವಾನ್ವಿತ ಪರಿಸರವನ್ನು ನಾನು ರಚಿಸುತ್ತೇನೆ</a:t>
            </a:r>
          </a:p>
          <a:p>
            <a:pPr marL="55563" indent="-55563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kn-IN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ನನ್ನ ಸ್ವಂತ ಪೂರ್ವಗ್ರಹಗಳು ಮತ್ತು ಹಿನ್ನೆಲೆಯ ಬಗ್ಗೆ ನಾನು ಗಮನಹರಿಸುತ್ತೇನೆ</a:t>
            </a:r>
          </a:p>
          <a:p>
            <a:pPr marL="55563" indent="-55563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kn-IN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ಇತರರ ಅನನ್ಯ ಹಿನ್ನೆಲೆಗಳು, ಅಗತ್ಯಗಳು, ಅನುಭವಗಳು ಮತ್ತು ದೃಷ್ಟಿಕೋನಗಳನ್ನು ಅರ್ಥಮಾಡಿಕೊಳ್ಳಲು ನಾನು ಸಮಯವನ್ನು ತೆಗೆದುಕೊಳ್ಳುತ್ತೇನೆ</a:t>
            </a:r>
          </a:p>
          <a:p>
            <a:pPr marL="55563" indent="-55563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kn-IN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ನಾನು ಇತರರೊಂದಿಗೆ ಸಹಾನುಭೂತಿ ಹೊಂದಿದ್ದೇನೆ, ಅವರಲ್ಲಿ ಉತ್ತಮವಾದದ್ದನ್ನು ಕಾಣುತ್ತೇನೆ ಹಾಗೂ ಪಾಲುದಾರಿಕೆಯ ಮೂಲಕ ಯಶಸ್ಸನ್ನು ಸಾಧಿಸಲು ನಮಗಾಗಿ ಅವಕಾಶಗಳನ್ನು ಕಂಡುಕೊಳ್ಳುತ್ತೇನೆ</a:t>
            </a:r>
          </a:p>
          <a:p>
            <a:pPr marL="55563" indent="-55563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kn-IN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ನಾನು ನನ್ನ ಸ್ವಂತ ಕ್ಷೇಮ ಮತ್ತು ಮಾನಸಿಕ ಆರೋಗ್ಯಕ್ಕೆ ಆದ್ಯತೆ ನೀಡುತ್ತೇನೆ ಹಾಗೂ ಇತರರಿಗೆ ಅದೇ ರೀತಿ ಮಾಡಲು ಅವಕಾಶವನ್ನು ನೀಡುತ್ತೇನೆ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138ECF8-34C3-CE70-F25B-97AE1E3E7CA5}"/>
              </a:ext>
            </a:extLst>
          </p:cNvPr>
          <p:cNvSpPr/>
          <p:nvPr/>
        </p:nvSpPr>
        <p:spPr>
          <a:xfrm>
            <a:off x="5047563" y="610779"/>
            <a:ext cx="2264514" cy="6145123"/>
          </a:xfrm>
          <a:prstGeom prst="rect">
            <a:avLst/>
          </a:prstGeom>
          <a:noFill/>
          <a:ln w="19050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142AE96-298E-8614-B14C-7879906FDD29}"/>
              </a:ext>
            </a:extLst>
          </p:cNvPr>
          <p:cNvSpPr/>
          <p:nvPr/>
        </p:nvSpPr>
        <p:spPr>
          <a:xfrm>
            <a:off x="5055271" y="612805"/>
            <a:ext cx="2256806" cy="42408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308B413-B7F2-CD85-3E3C-BB62AC5B4A3B}"/>
              </a:ext>
            </a:extLst>
          </p:cNvPr>
          <p:cNvSpPr/>
          <p:nvPr/>
        </p:nvSpPr>
        <p:spPr>
          <a:xfrm>
            <a:off x="7437079" y="612805"/>
            <a:ext cx="2282545" cy="419820"/>
          </a:xfrm>
          <a:prstGeom prst="rect">
            <a:avLst/>
          </a:prstGeom>
          <a:solidFill>
            <a:srgbClr val="8A66C4"/>
          </a:solidFill>
          <a:ln>
            <a:solidFill>
              <a:srgbClr val="C4B2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5619B9D-96E2-EEF9-9E41-486EC3817F1F}"/>
              </a:ext>
            </a:extLst>
          </p:cNvPr>
          <p:cNvSpPr/>
          <p:nvPr/>
        </p:nvSpPr>
        <p:spPr>
          <a:xfrm>
            <a:off x="9846314" y="612805"/>
            <a:ext cx="2280597" cy="42062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10AFFBB-8C52-0E97-C3EB-C0549732E415}"/>
              </a:ext>
            </a:extLst>
          </p:cNvPr>
          <p:cNvSpPr/>
          <p:nvPr/>
        </p:nvSpPr>
        <p:spPr>
          <a:xfrm>
            <a:off x="100818" y="612804"/>
            <a:ext cx="2245122" cy="420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9353F96-59A2-9501-50E6-6AFF1A9588CE}"/>
              </a:ext>
            </a:extLst>
          </p:cNvPr>
          <p:cNvSpPr txBox="1"/>
          <p:nvPr/>
        </p:nvSpPr>
        <p:spPr>
          <a:xfrm>
            <a:off x="2629288" y="686462"/>
            <a:ext cx="20929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grandir Medium" panose="00000600000000000000" pitchFamily="2" charset="0"/>
                <a:ea typeface="+mn-ea"/>
                <a:cs typeface="+mn-cs"/>
              </a:rPr>
              <a:t>Aim Higher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D1164F4-77AE-C24D-0D9B-3EA3C31C0576}"/>
              </a:ext>
            </a:extLst>
          </p:cNvPr>
          <p:cNvCxnSpPr>
            <a:cxnSpLocks/>
          </p:cNvCxnSpPr>
          <p:nvPr/>
        </p:nvCxnSpPr>
        <p:spPr>
          <a:xfrm>
            <a:off x="2608053" y="3259150"/>
            <a:ext cx="1997592" cy="0"/>
          </a:xfrm>
          <a:prstGeom prst="line">
            <a:avLst/>
          </a:prstGeom>
          <a:ln w="12700">
            <a:solidFill>
              <a:srgbClr val="C4B2E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03714683-4DEE-5F90-D7D9-68B6619C3FC3}"/>
              </a:ext>
            </a:extLst>
          </p:cNvPr>
          <p:cNvCxnSpPr>
            <a:cxnSpLocks/>
          </p:cNvCxnSpPr>
          <p:nvPr/>
        </p:nvCxnSpPr>
        <p:spPr>
          <a:xfrm>
            <a:off x="7586512" y="2991424"/>
            <a:ext cx="1997592" cy="0"/>
          </a:xfrm>
          <a:prstGeom prst="line">
            <a:avLst/>
          </a:prstGeom>
          <a:ln w="12700">
            <a:solidFill>
              <a:srgbClr val="C4B2E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7F5F0204-1729-C900-10DD-9B08369E580E}"/>
              </a:ext>
            </a:extLst>
          </p:cNvPr>
          <p:cNvSpPr/>
          <p:nvPr/>
        </p:nvSpPr>
        <p:spPr>
          <a:xfrm>
            <a:off x="96412" y="610779"/>
            <a:ext cx="2258441" cy="6144768"/>
          </a:xfrm>
          <a:prstGeom prst="rect">
            <a:avLst/>
          </a:prstGeom>
          <a:noFill/>
          <a:ln w="190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1ECB877-DEF0-4293-53F6-DB2EEE5B1CD9}"/>
              </a:ext>
            </a:extLst>
          </p:cNvPr>
          <p:cNvSpPr/>
          <p:nvPr/>
        </p:nvSpPr>
        <p:spPr>
          <a:xfrm>
            <a:off x="2474370" y="612805"/>
            <a:ext cx="2426243" cy="420624"/>
          </a:xfrm>
          <a:prstGeom prst="rect">
            <a:avLst/>
          </a:prstGeom>
          <a:solidFill>
            <a:srgbClr val="4F17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CD4F0C9-2A1D-DFBE-76E0-F3158A09B20D}"/>
              </a:ext>
            </a:extLst>
          </p:cNvPr>
          <p:cNvSpPr/>
          <p:nvPr/>
        </p:nvSpPr>
        <p:spPr>
          <a:xfrm>
            <a:off x="2467704" y="610779"/>
            <a:ext cx="2442145" cy="6145124"/>
          </a:xfrm>
          <a:prstGeom prst="rect">
            <a:avLst/>
          </a:prstGeom>
          <a:noFill/>
          <a:ln w="19050">
            <a:solidFill>
              <a:srgbClr val="C4B2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0E8826B-F56A-9A8D-6826-2500BA27FBBC}"/>
              </a:ext>
            </a:extLst>
          </p:cNvPr>
          <p:cNvSpPr/>
          <p:nvPr/>
        </p:nvSpPr>
        <p:spPr>
          <a:xfrm>
            <a:off x="7428568" y="610779"/>
            <a:ext cx="2300293" cy="6144768"/>
          </a:xfrm>
          <a:prstGeom prst="rect">
            <a:avLst/>
          </a:prstGeom>
          <a:noFill/>
          <a:ln w="19050">
            <a:solidFill>
              <a:srgbClr val="C4B2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82EAC74-45EF-B7C9-49FD-DCE342307676}"/>
              </a:ext>
            </a:extLst>
          </p:cNvPr>
          <p:cNvSpPr/>
          <p:nvPr/>
        </p:nvSpPr>
        <p:spPr>
          <a:xfrm>
            <a:off x="9840564" y="610779"/>
            <a:ext cx="2286348" cy="6144768"/>
          </a:xfrm>
          <a:prstGeom prst="rect">
            <a:avLst/>
          </a:prstGeom>
          <a:noFill/>
          <a:ln w="1905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576814E4-E6BF-4098-8F46-23DDD76C9611}"/>
              </a:ext>
            </a:extLst>
          </p:cNvPr>
          <p:cNvCxnSpPr>
            <a:cxnSpLocks/>
          </p:cNvCxnSpPr>
          <p:nvPr/>
        </p:nvCxnSpPr>
        <p:spPr>
          <a:xfrm>
            <a:off x="219052" y="2934914"/>
            <a:ext cx="1997592" cy="0"/>
          </a:xfrm>
          <a:prstGeom prst="line">
            <a:avLst/>
          </a:prstGeom>
          <a:ln w="127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E4AF07DC-4C9C-0F35-4B44-A8FC19803013}"/>
              </a:ext>
            </a:extLst>
          </p:cNvPr>
          <p:cNvCxnSpPr>
            <a:cxnSpLocks/>
          </p:cNvCxnSpPr>
          <p:nvPr/>
        </p:nvCxnSpPr>
        <p:spPr>
          <a:xfrm>
            <a:off x="5172621" y="2998621"/>
            <a:ext cx="1997592" cy="0"/>
          </a:xfrm>
          <a:prstGeom prst="line">
            <a:avLst/>
          </a:prstGeom>
          <a:ln w="12700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F887EA70-F685-8CDD-402F-17A0E2B3D5D2}"/>
              </a:ext>
            </a:extLst>
          </p:cNvPr>
          <p:cNvCxnSpPr>
            <a:cxnSpLocks/>
          </p:cNvCxnSpPr>
          <p:nvPr/>
        </p:nvCxnSpPr>
        <p:spPr>
          <a:xfrm>
            <a:off x="9959689" y="3484355"/>
            <a:ext cx="1997592" cy="0"/>
          </a:xfrm>
          <a:prstGeom prst="line">
            <a:avLst/>
          </a:prstGeom>
          <a:ln w="127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23D830B9-3670-F097-B26E-417E0DEC5781}"/>
              </a:ext>
            </a:extLst>
          </p:cNvPr>
          <p:cNvSpPr txBox="1"/>
          <p:nvPr/>
        </p:nvSpPr>
        <p:spPr>
          <a:xfrm>
            <a:off x="76563" y="680337"/>
            <a:ext cx="2092960" cy="5001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50"/>
              </a:lnSpc>
            </a:pPr>
            <a:r>
              <a:rPr lang="kn-IN" sz="1400" dirty="0">
                <a:solidFill>
                  <a:schemeClr val="bg1"/>
                </a:solidFill>
                <a:latin typeface="Agrandir" pitchFamily="2" charset="77"/>
              </a:rPr>
              <a:t>ಸುಲಭ</a:t>
            </a:r>
            <a:r>
              <a:rPr lang="en-US" sz="1400" dirty="0">
                <a:solidFill>
                  <a:schemeClr val="bg1"/>
                </a:solidFill>
                <a:latin typeface="Agrandir" pitchFamily="2" charset="77"/>
              </a:rPr>
              <a:t> </a:t>
            </a:r>
            <a:r>
              <a:rPr lang="kn-IN" sz="1400" dirty="0">
                <a:solidFill>
                  <a:schemeClr val="bg1"/>
                </a:solidFill>
                <a:latin typeface="Agrandir" pitchFamily="2" charset="77"/>
              </a:rPr>
              <a:t>ವ್ಯವಹಾರ</a:t>
            </a:r>
            <a:endParaRPr lang="en-US" sz="1400" dirty="0">
              <a:solidFill>
                <a:schemeClr val="bg1"/>
              </a:solidFill>
              <a:latin typeface="Agrandir" pitchFamily="2" charset="77"/>
            </a:endParaRPr>
          </a:p>
          <a:p>
            <a:endParaRPr lang="en-US" sz="1400" dirty="0">
              <a:solidFill>
                <a:schemeClr val="bg1"/>
              </a:solidFill>
              <a:highlight>
                <a:srgbClr val="FFFF00"/>
              </a:highlight>
              <a:latin typeface="Agrandir Medium" panose="00000600000000000000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443E215-00B8-DC93-9FF5-2B972E4A123E}"/>
              </a:ext>
            </a:extLst>
          </p:cNvPr>
          <p:cNvSpPr txBox="1"/>
          <p:nvPr/>
        </p:nvSpPr>
        <p:spPr>
          <a:xfrm>
            <a:off x="2434959" y="680337"/>
            <a:ext cx="23978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n-IN" sz="1400" dirty="0">
                <a:solidFill>
                  <a:schemeClr val="bg1"/>
                </a:solidFill>
                <a:latin typeface="Agrandir" pitchFamily="2" charset="77"/>
              </a:rPr>
              <a:t>ಉನ್ನತ ಗುರಿಯನ್ನು</a:t>
            </a:r>
            <a:r>
              <a:rPr lang="en-IN" sz="1400" dirty="0">
                <a:solidFill>
                  <a:schemeClr val="bg1"/>
                </a:solidFill>
                <a:latin typeface="Agrandir" pitchFamily="2" charset="77"/>
              </a:rPr>
              <a:t> </a:t>
            </a:r>
            <a:r>
              <a:rPr lang="kn-IN" sz="1400" dirty="0">
                <a:solidFill>
                  <a:schemeClr val="bg1"/>
                </a:solidFill>
                <a:latin typeface="Agrandir" pitchFamily="2" charset="77"/>
              </a:rPr>
              <a:t>ಹೊಂದಿರಿ</a:t>
            </a:r>
            <a:endParaRPr lang="en-IN" sz="1400" dirty="0">
              <a:solidFill>
                <a:schemeClr val="bg1"/>
              </a:solidFill>
              <a:latin typeface="Agrandir" pitchFamily="2" charset="7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4078118-B273-7AB6-F9B9-88D4C464CACF}"/>
              </a:ext>
            </a:extLst>
          </p:cNvPr>
          <p:cNvSpPr txBox="1"/>
          <p:nvPr/>
        </p:nvSpPr>
        <p:spPr>
          <a:xfrm>
            <a:off x="5019955" y="680337"/>
            <a:ext cx="20929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n-IN" sz="1400" dirty="0">
                <a:solidFill>
                  <a:schemeClr val="bg1"/>
                </a:solidFill>
                <a:latin typeface="Agrandir Medium" panose="00000600000000000000" pitchFamily="2" charset="0"/>
              </a:rPr>
              <a:t>ಸ್ವಾಗತಿಸುವರಾಗಿ</a:t>
            </a:r>
            <a:endParaRPr lang="en-US" sz="1400" dirty="0">
              <a:solidFill>
                <a:schemeClr val="bg1"/>
              </a:solidFill>
              <a:latin typeface="Agrandir Medium" panose="0000060000000000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0C96DD0-4323-12F6-6D45-F312396DF4A3}"/>
              </a:ext>
            </a:extLst>
          </p:cNvPr>
          <p:cNvSpPr txBox="1"/>
          <p:nvPr/>
        </p:nvSpPr>
        <p:spPr>
          <a:xfrm>
            <a:off x="7408311" y="680337"/>
            <a:ext cx="25496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n-IN" sz="1400" dirty="0">
                <a:solidFill>
                  <a:schemeClr val="bg1"/>
                </a:solidFill>
                <a:latin typeface="Agrandir Medium" panose="00000600000000000000" pitchFamily="2" charset="0"/>
              </a:rPr>
              <a:t>ಕುತೂಹಲತೆಯನ್ನು ಅಪ್ಪಿಕೊಳ್ಳಿ</a:t>
            </a:r>
            <a:endParaRPr lang="en-US" sz="1400" dirty="0">
              <a:solidFill>
                <a:schemeClr val="bg1"/>
              </a:solidFill>
              <a:latin typeface="Agrandir Medium" panose="00000600000000000000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B02125B-99C9-1BA7-2389-C88AA697C2C2}"/>
              </a:ext>
            </a:extLst>
          </p:cNvPr>
          <p:cNvSpPr txBox="1"/>
          <p:nvPr/>
        </p:nvSpPr>
        <p:spPr>
          <a:xfrm>
            <a:off x="9805902" y="680337"/>
            <a:ext cx="20929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n-IN" sz="1400" dirty="0">
                <a:solidFill>
                  <a:schemeClr val="bg1"/>
                </a:solidFill>
                <a:latin typeface="Agrandir Medium" panose="00000600000000000000" pitchFamily="2" charset="0"/>
              </a:rPr>
              <a:t>ಒಟ್ಟಿಗೆ ನಮ್ಮಿಂದ ಸಾಧ್ಯ</a:t>
            </a:r>
            <a:endParaRPr lang="en-US" sz="1400" dirty="0">
              <a:solidFill>
                <a:schemeClr val="bg1"/>
              </a:solidFill>
              <a:latin typeface="Agrandir Medium" panose="00000600000000000000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89BD434-F548-481E-B4A4-88B7381D7850}"/>
              </a:ext>
            </a:extLst>
          </p:cNvPr>
          <p:cNvSpPr/>
          <p:nvPr/>
        </p:nvSpPr>
        <p:spPr>
          <a:xfrm>
            <a:off x="261893" y="6289482"/>
            <a:ext cx="232616" cy="2703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E17DEB7-2C1E-4C5C-BBD7-43ECF834F459}"/>
              </a:ext>
            </a:extLst>
          </p:cNvPr>
          <p:cNvSpPr txBox="1"/>
          <p:nvPr/>
        </p:nvSpPr>
        <p:spPr>
          <a:xfrm>
            <a:off x="221940" y="19701"/>
            <a:ext cx="111267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n-IN" sz="2800" b="1" dirty="0">
                <a:latin typeface="Agrandir Medium"/>
                <a:cs typeface="Arial"/>
              </a:rPr>
              <a:t>ಪಿಎಂಐ ಸಂಸ್ಕೃತಿಯ ಮೌಲ್ಯಗಳು</a:t>
            </a:r>
            <a:r>
              <a:rPr lang="en-US" sz="2800" b="1" dirty="0">
                <a:latin typeface="Agrandir Medium"/>
                <a:cs typeface="Arial"/>
              </a:rPr>
              <a:t> </a:t>
            </a:r>
            <a:r>
              <a:rPr lang="kn-IN" sz="2800" b="1" dirty="0">
                <a:latin typeface="Agrandir Medium"/>
                <a:cs typeface="Arial"/>
              </a:rPr>
              <a:t>ಹಾಗು</a:t>
            </a:r>
            <a:r>
              <a:rPr lang="en-US" sz="2800" b="1" dirty="0">
                <a:latin typeface="Agrandir Medium"/>
                <a:cs typeface="Arial"/>
              </a:rPr>
              <a:t> </a:t>
            </a:r>
            <a:r>
              <a:rPr lang="kn-IN" sz="2800" b="1" dirty="0">
                <a:latin typeface="Agrandir Medium"/>
                <a:cs typeface="Arial"/>
              </a:rPr>
              <a:t>ನಡವಳಿಕೆಗಳು</a:t>
            </a:r>
            <a:endParaRPr lang="en-GB" sz="2800" b="1" dirty="0">
              <a:latin typeface="Agrandir Bold" panose="00000800000000000000" pitchFamily="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F41D41F-66A5-2E9C-15D8-A85C127360A4}"/>
              </a:ext>
            </a:extLst>
          </p:cNvPr>
          <p:cNvSpPr/>
          <p:nvPr/>
        </p:nvSpPr>
        <p:spPr>
          <a:xfrm>
            <a:off x="308073" y="6289482"/>
            <a:ext cx="232616" cy="2703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5EE4EF9-EDD6-0F3F-9D1E-3131B4749C74}"/>
              </a:ext>
            </a:extLst>
          </p:cNvPr>
          <p:cNvSpPr txBox="1"/>
          <p:nvPr/>
        </p:nvSpPr>
        <p:spPr>
          <a:xfrm>
            <a:off x="76563" y="1039877"/>
            <a:ext cx="2325063" cy="51405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50"/>
              </a:lnSpc>
            </a:pPr>
            <a:r>
              <a:rPr lang="kn-IN" sz="1000" dirty="0">
                <a:latin typeface="Agrandir" panose="00000500000000000000" pitchFamily="2" charset="0"/>
              </a:rPr>
              <a:t>ನಮ್ಮೊಂದಿಗೆ ವ್ಯವಹರಿಸುವುದು ಸುಲಭ.</a:t>
            </a:r>
          </a:p>
          <a:p>
            <a:pPr>
              <a:lnSpc>
                <a:spcPts val="1450"/>
              </a:lnSpc>
            </a:pPr>
            <a:endParaRPr lang="kn-IN" sz="1000" dirty="0">
              <a:latin typeface="Agrandir" panose="00000500000000000000" pitchFamily="2" charset="0"/>
            </a:endParaRPr>
          </a:p>
          <a:p>
            <a:pPr>
              <a:lnSpc>
                <a:spcPts val="1450"/>
              </a:lnSpc>
            </a:pPr>
            <a:r>
              <a:rPr lang="kn-IN" sz="1000" dirty="0">
                <a:latin typeface="Agrandir" panose="00000500000000000000" pitchFamily="2" charset="0"/>
              </a:rPr>
              <a:t>ಸಂದರ್ಭಗಳು ನಮ್ಮನ್ನು ನಿಧಾನಗೊಳಿಸಿದಾಗ, ನಾವು ಹೆಚ್ಚು ಉತ್ತಮವಾದ ಮಾರ್ಗವನ್ನು ಕಂಡುಕೊಳ್ಳುತ್ತೇವೆ.</a:t>
            </a:r>
          </a:p>
          <a:p>
            <a:pPr>
              <a:lnSpc>
                <a:spcPts val="1450"/>
              </a:lnSpc>
            </a:pPr>
            <a:endParaRPr lang="kn-IN" sz="1000" dirty="0">
              <a:latin typeface="Agrandir" panose="00000500000000000000" pitchFamily="2" charset="0"/>
            </a:endParaRPr>
          </a:p>
          <a:p>
            <a:pPr>
              <a:lnSpc>
                <a:spcPts val="1450"/>
              </a:lnSpc>
            </a:pPr>
            <a:r>
              <a:rPr lang="kn-IN" sz="1000" dirty="0">
                <a:latin typeface="Agrandir" panose="00000500000000000000" pitchFamily="2" charset="0"/>
              </a:rPr>
              <a:t>ನಾವು ಹೆಚ್ಚು ಮುಖ್ಯವಾದ ಪರಿಣಾಮಕ್ಕೆ ಆದ್ಯತೆ ನೀಡುತ್ತೇವೆ ಮತ್ತು ಅದನ್ನು ನಿಭಾಯಿಸಲು ಹೆಚ್ಚು ನೇರವಾದ ಮಾರ್ಗವನ್ನು ತೆಗೆದುಕೊಳ್ಳುತ್ತೇವೆ.</a:t>
            </a:r>
          </a:p>
          <a:p>
            <a:pPr>
              <a:lnSpc>
                <a:spcPts val="1450"/>
              </a:lnSpc>
            </a:pPr>
            <a:endParaRPr lang="en-US" sz="1000" dirty="0">
              <a:latin typeface="Agrandir" pitchFamily="2" charset="77"/>
            </a:endParaRPr>
          </a:p>
          <a:p>
            <a:pPr>
              <a:lnSpc>
                <a:spcPts val="1450"/>
              </a:lnSpc>
            </a:pPr>
            <a:r>
              <a:rPr lang="kn-IN" sz="900" dirty="0">
                <a:solidFill>
                  <a:srgbClr val="FF610F"/>
                </a:solidFill>
                <a:latin typeface="Agrandir Medium" pitchFamily="2" charset="77"/>
              </a:rPr>
              <a:t>ನಡವಳಿಕೆಗಳು</a:t>
            </a:r>
            <a:r>
              <a:rPr lang="en-US" sz="900" dirty="0">
                <a:solidFill>
                  <a:srgbClr val="FF610F"/>
                </a:solidFill>
                <a:latin typeface="Agrandir Medium" pitchFamily="2" charset="77"/>
              </a:rPr>
              <a:t>:</a:t>
            </a:r>
            <a:endParaRPr lang="en-US" sz="900" dirty="0">
              <a:latin typeface="Agrandir" pitchFamily="2" charset="77"/>
            </a:endParaRPr>
          </a:p>
          <a:p>
            <a:pPr marL="285750" indent="-285750">
              <a:lnSpc>
                <a:spcPts val="500"/>
              </a:lnSpc>
              <a:buFont typeface="Arial" panose="020B0604020202020204" pitchFamily="34" charset="0"/>
              <a:buChar char="•"/>
            </a:pPr>
            <a:endParaRPr lang="en-US" sz="900" dirty="0">
              <a:solidFill>
                <a:schemeClr val="tx1">
                  <a:lumMod val="65000"/>
                  <a:lumOff val="35000"/>
                </a:schemeClr>
              </a:solidFill>
              <a:latin typeface="Agrandir" pitchFamily="2" charset="77"/>
            </a:endParaRPr>
          </a:p>
          <a:p>
            <a:pPr marL="55563" indent="-55563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kn-IN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ಸರಿಯಾದ ಫಲಿತಾಂಶವನ್ನು ತ್ವರಿತವಾಗಿ ಪಡೆಯಲು ನಾನು ಪ್ರಾಮಾಣಿಕವಾಗಿ ಮತ್ತು ದಯೆಯಿಂದ ಮಾತನಾಡುತ್ತೇನೆ</a:t>
            </a:r>
          </a:p>
          <a:p>
            <a:pPr marL="55563" indent="-55563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kn-IN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ಒಳಗೊಂಡಿರುವವರ ಅಗತ್ಯಗಳಿಗೆ ಹೊಂದಿಕೆಯಾಗುವಂತೆ ನಾನು ಸ್ಪಷ್ಟ, ಸರಳ ಮತ್ತು ಪಾರದರ್ಶಕ ಸಂವಹನ ಮತ್ತು ಅಂತಃಕ್ರಿಯೆಯನ್ನು ಸಕ್ರಿಯಗೊಳಿಸುತ್ತೇನೆ</a:t>
            </a:r>
          </a:p>
          <a:p>
            <a:pPr marL="55563" indent="-55563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kn-IN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ನಾನು ಸಂಕೀರ್ಣತೆಯನ್ನು ಕಡಿಮೆ ಮಾಡುತ್ತೇನೆ ಹಾಗೂ ಸಾಧ್ಯವಾದಲ್ಲೆಲ್ಲಾ ಅಡೆತಡೆಗಳನ್ನು ತೆಗೆದುಹಾಕುತ್ತೇನೆ</a:t>
            </a:r>
          </a:p>
          <a:p>
            <a:pPr marL="55563" indent="-55563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kn-IN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ನಾನು ಸರಿಯಾದ ಜನರನ್ನು ಸರಿಯಾದ ರೀತಿಯಲ್ಲಿ ತೊಡಗಿಸಿಕೊಳ್ಳುತ್ತೇನೆ</a:t>
            </a:r>
          </a:p>
          <a:p>
            <a:pPr marL="55563" indent="-55563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kn-IN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ನಾನು ಸಾಧ್ಯವಾದಲ್ಲೆಲ್ಲ ವೇಗವಾಗಿ ಕಾರ್ಯನಿರ್ವಹಿಸುತ್ತೇನೆ, ಅಗತ್ಯವಿರುವ</a:t>
            </a:r>
            <a:r>
              <a:rPr lang="en-IN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kn-IN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ಮಾಹಿತಿಯನ್ನು</a:t>
            </a:r>
            <a:r>
              <a:rPr lang="en-IN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kn-IN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ಅರಸುತ್ತೇನೆ ಹಾಗೂ ನನ್ನ ನಿರ್ಧಾರಗಳನ್ನು ಬೆಂಬಲಿಸಲು ಅಗತ್ಯವಿರುವ ಅನುಭವ ಮತ್ತು/ಅಥವಾ ಡೇಟಾವನ್ನು ಹೊಂದಿದ್ದೇನೆ.</a:t>
            </a:r>
          </a:p>
          <a:p>
            <a:pPr marL="55563" indent="-55563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kn-IN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ಹೆಚ್ಚು ಮುಖ್ಯವಾದವುಗಳಿಗೆ 'ಹೌದು' ಎಂದು ಹೇಳಲು ನಾನು ಕೆಲವು ವಿಷಯಗಳಿಗೆ 'ಇಲ್ಲ' ಎಂದು ಹೇಳುತ್ತೇನೆ.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33332342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PMI_Palette">
      <a:dk1>
        <a:srgbClr val="000000"/>
      </a:dk1>
      <a:lt1>
        <a:srgbClr val="FFFFFF"/>
      </a:lt1>
      <a:dk2>
        <a:srgbClr val="C4C5C7"/>
      </a:dk2>
      <a:lt2>
        <a:srgbClr val="E7E6E6"/>
      </a:lt2>
      <a:accent1>
        <a:srgbClr val="FF610F"/>
      </a:accent1>
      <a:accent2>
        <a:srgbClr val="DD300B"/>
      </a:accent2>
      <a:accent3>
        <a:srgbClr val="FF9361"/>
      </a:accent3>
      <a:accent4>
        <a:srgbClr val="05BFE0"/>
      </a:accent4>
      <a:accent5>
        <a:srgbClr val="0080A8"/>
      </a:accent5>
      <a:accent6>
        <a:srgbClr val="59D3EB"/>
      </a:accent6>
      <a:hlink>
        <a:srgbClr val="4F17A8"/>
      </a:hlink>
      <a:folHlink>
        <a:srgbClr val="8A66C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MI_ARIAL_0912_2019" id="{70909711-29E3-694D-9CF1-B24B830544D2}" vid="{D1202B59-CE36-D24B-BAD5-608B33454A9B}"/>
    </a:ext>
  </a:extLst>
</a:theme>
</file>

<file path=ppt/theme/theme2.xml><?xml version="1.0" encoding="utf-8"?>
<a:theme xmlns:a="http://schemas.openxmlformats.org/drawingml/2006/main" name="1_Office Theme">
  <a:themeElements>
    <a:clrScheme name="PMI_Palette">
      <a:dk1>
        <a:srgbClr val="000000"/>
      </a:dk1>
      <a:lt1>
        <a:srgbClr val="FFFFFF"/>
      </a:lt1>
      <a:dk2>
        <a:srgbClr val="C4C5C7"/>
      </a:dk2>
      <a:lt2>
        <a:srgbClr val="E7E6E6"/>
      </a:lt2>
      <a:accent1>
        <a:srgbClr val="FF610F"/>
      </a:accent1>
      <a:accent2>
        <a:srgbClr val="DD300B"/>
      </a:accent2>
      <a:accent3>
        <a:srgbClr val="FF9361"/>
      </a:accent3>
      <a:accent4>
        <a:srgbClr val="05BFE0"/>
      </a:accent4>
      <a:accent5>
        <a:srgbClr val="0080A8"/>
      </a:accent5>
      <a:accent6>
        <a:srgbClr val="59D3EB"/>
      </a:accent6>
      <a:hlink>
        <a:srgbClr val="4F17A8"/>
      </a:hlink>
      <a:folHlink>
        <a:srgbClr val="8A66C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MI_ARIAL_0912_2019" id="{70909711-29E3-694D-9CF1-B24B830544D2}" vid="{D1202B59-CE36-D24B-BAD5-608B33454A9B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40d3af42-a210-4a67-bcd5-e4b0aac22f2c" xsi:nil="true"/>
    <lcf76f155ced4ddcb4097134ff3c332f xmlns="8407d68b-864d-4868-ac1a-ffa51ef523cd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BFCF8C114735A44A3F981521DD6034E" ma:contentTypeVersion="12" ma:contentTypeDescription="Create a new document." ma:contentTypeScope="" ma:versionID="78a4a34069aee25a16869fb2e5abd273">
  <xsd:schema xmlns:xsd="http://www.w3.org/2001/XMLSchema" xmlns:xs="http://www.w3.org/2001/XMLSchema" xmlns:p="http://schemas.microsoft.com/office/2006/metadata/properties" xmlns:ns2="8407d68b-864d-4868-ac1a-ffa51ef523cd" xmlns:ns3="40d3af42-a210-4a67-bcd5-e4b0aac22f2c" targetNamespace="http://schemas.microsoft.com/office/2006/metadata/properties" ma:root="true" ma:fieldsID="df46e1f64eac32f85829d5e39b0598e2" ns2:_="" ns3:_="">
    <xsd:import namespace="8407d68b-864d-4868-ac1a-ffa51ef523cd"/>
    <xsd:import namespace="40d3af42-a210-4a67-bcd5-e4b0aac22f2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407d68b-864d-4868-ac1a-ffa51ef523c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LengthInSeconds" ma:index="1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2" nillable="true" ma:taxonomy="true" ma:internalName="lcf76f155ced4ddcb4097134ff3c332f" ma:taxonomyFieldName="MediaServiceImageTags" ma:displayName="Image Tags" ma:readOnly="false" ma:fieldId="{5cf76f15-5ced-4ddc-b409-7134ff3c332f}" ma:taxonomyMulti="true" ma:sspId="11543a74-7519-499c-947a-c2233bcc19f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d3af42-a210-4a67-bcd5-e4b0aac22f2c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52a2fdf5-7590-4497-ad89-24bb07acc85e}" ma:internalName="TaxCatchAll" ma:showField="CatchAllData" ma:web="40d3af42-a210-4a67-bcd5-e4b0aac22f2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931775E-FD77-4D1E-9938-F4D5A3D3C8C0}">
  <ds:schemaRefs>
    <ds:schemaRef ds:uri="3e08ed28-a208-4db3-90dc-062006ce0c78"/>
    <ds:schemaRef ds:uri="7e386c18-d449-4d9a-a5df-f64c6139a3c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8a129fa3-49ef-4686-a180-a3e7b6bc0237"/>
    <ds:schemaRef ds:uri="c5c426ff-2fdc-43b3-bb27-c83b84f1d5b0"/>
  </ds:schemaRefs>
</ds:datastoreItem>
</file>

<file path=customXml/itemProps2.xml><?xml version="1.0" encoding="utf-8"?>
<ds:datastoreItem xmlns:ds="http://schemas.openxmlformats.org/officeDocument/2006/customXml" ds:itemID="{1E4D89B0-F33E-4435-9D55-538510AC3D4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434116E-E1C7-41F8-82B0-596D8B5FA338}"/>
</file>

<file path=docProps/app.xml><?xml version="1.0" encoding="utf-8"?>
<Properties xmlns="http://schemas.openxmlformats.org/officeDocument/2006/extended-properties" xmlns:vt="http://schemas.openxmlformats.org/officeDocument/2006/docPropsVTypes">
  <Template>PMI_ARIAL_0912_2019</Template>
  <TotalTime>368</TotalTime>
  <Words>1340</Words>
  <Application>Microsoft Office PowerPoint</Application>
  <PresentationFormat>Widescreen</PresentationFormat>
  <Paragraphs>211</Paragraphs>
  <Slides>8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18" baseType="lpstr">
      <vt:lpstr>Agrandir</vt:lpstr>
      <vt:lpstr>Agrandir Bold</vt:lpstr>
      <vt:lpstr>Agrandir Medium</vt:lpstr>
      <vt:lpstr>Arial</vt:lpstr>
      <vt:lpstr>Calibri</vt:lpstr>
      <vt:lpstr>GT Pressura Mono Bold</vt:lpstr>
      <vt:lpstr>Open Sans</vt:lpstr>
      <vt:lpstr>System Font Regular</vt:lpstr>
      <vt:lpstr>Office Theme</vt:lpstr>
      <vt:lpstr>1_Office Theme</vt:lpstr>
      <vt:lpstr>ಪಿಎಂಐ ಸಂಸ್ಕೃತಿಯ ಮೌಲ್ಯಗಳು ಹಾಗು ನಡವಳಿಕೆಗಳು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Project Management Institute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Ryan Brooks</dc:creator>
  <cp:lastModifiedBy>Kelly Reene</cp:lastModifiedBy>
  <cp:revision>24</cp:revision>
  <cp:lastPrinted>2019-09-11T19:09:11Z</cp:lastPrinted>
  <dcterms:created xsi:type="dcterms:W3CDTF">2019-09-17T13:44:44Z</dcterms:created>
  <dcterms:modified xsi:type="dcterms:W3CDTF">2023-02-28T14:05:09Z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0x010100BBFCF8C114735A44A3F981521DD6034E</vt:lpwstr>
  </property>
</Properties>
</file>