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8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405FC5A3-47A2-5BEF-66DD-B147E11C1B7B}" name="Yolanda Kim" initials="YK" userId="S::yolanda.kim@pmi.org::07ec84a3-d584-49aa-86da-4ca635c09958" providerId="AD"/>
  <p188:author id="{D308E9A8-72E7-88B6-2817-D1C4D9FBE03D}" name="Dongyoon Noi" initials="DN" userId="S::dongyoon.noi@pmi.org::97cbdc49-b898-4b8c-8e75-12c7aafed6d4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  <p188:author id="{C9A0F4FD-4016-D5D4-B9CB-74BD7A26B129}" name="Siti Rozianti" initials="SR" userId="S::Siti.Rozianti@pmi.org::145b1c54-9d0b-4141-bd0a-0af9ab77bb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1D40A950-78AB-4D7E-84AB-B16ACB7697D1}"/>
    <pc:docChg chg="custSel modSld">
      <pc:chgData name="Kelly Reene" userId="c7ab6f41-e454-45d3-aeb1-41bafe1ebdd0" providerId="ADAL" clId="{1D40A950-78AB-4D7E-84AB-B16ACB7697D1}" dt="2023-02-22T19:00:57.549" v="553" actId="1035"/>
      <pc:docMkLst>
        <pc:docMk/>
      </pc:docMkLst>
      <pc:sldChg chg="addSp delSp modSp mod">
        <pc:chgData name="Kelly Reene" userId="c7ab6f41-e454-45d3-aeb1-41bafe1ebdd0" providerId="ADAL" clId="{1D40A950-78AB-4D7E-84AB-B16ACB7697D1}" dt="2023-02-22T18:56:56.018" v="260" actId="1035"/>
        <pc:sldMkLst>
          <pc:docMk/>
          <pc:sldMk cId="198535005" sldId="312"/>
        </pc:sldMkLst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4" creationId="{D4CF3B5D-ECFD-1C81-CF89-5357B6A4613A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5" creationId="{67EA31E6-8492-A097-C2C2-A3929AAAC3DC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6" creationId="{F728EC59-1FB0-9063-099A-D3B8F4CBDB14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7" creationId="{C8E3A82D-4B80-A31B-D233-9C2E0F5C49C9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8" creationId="{391FF197-807A-C408-C60E-D2210358164A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9" creationId="{957DBB69-84D9-40F9-B557-DAE6FAB0189E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10" creationId="{438DBDE2-B40B-4160-0B08-77F37B7500BB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11" creationId="{E2D5CC10-ED7A-6044-BAC6-F29DD3E65D67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12" creationId="{AB3C16CD-A09E-743B-E659-4E4024EFF7D9}"/>
          </ac:spMkLst>
        </pc:spChg>
        <pc:spChg chg="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13" creationId="{124C4744-F2BA-8F2E-2B15-286CAC73B297}"/>
          </ac:spMkLst>
        </pc:spChg>
        <pc:spChg chg="add del mod">
          <ac:chgData name="Kelly Reene" userId="c7ab6f41-e454-45d3-aeb1-41bafe1ebdd0" providerId="ADAL" clId="{1D40A950-78AB-4D7E-84AB-B16ACB7697D1}" dt="2023-02-22T18:54:34.790" v="2"/>
          <ac:spMkLst>
            <pc:docMk/>
            <pc:sldMk cId="198535005" sldId="312"/>
            <ac:spMk id="14" creationId="{2F69BF05-50ED-CD1A-65DD-436C87D1893C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15" creationId="{3E44AEB0-9C60-C8EC-F76D-223575780A3D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16" creationId="{AF757927-E9AA-7ADF-5E75-165F35515F49}"/>
          </ac:spMkLst>
        </pc:spChg>
        <pc:spChg chg="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19" creationId="{C4BADD55-E7E4-C760-2B56-3AB5EC122AA7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0" creationId="{AA26B1D7-963D-4B58-C023-427F10081397}"/>
          </ac:spMkLst>
        </pc:spChg>
        <pc:spChg chg="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1" creationId="{1E7311BC-EC6B-DEE4-EC3A-473869E98C52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2" creationId="{875F563D-9C1A-BCF7-6473-2A91BEB4791B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3" creationId="{8161CE1B-C460-CF18-4BCB-A4ACFCD41D4C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4" creationId="{42472BBF-5CA1-30DD-9A00-F2E1C8EECDF5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5" creationId="{C2E282A2-03DB-6C7C-69EB-E3E7596A4AD4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6" creationId="{2B4E91BE-6622-6A64-4FBE-4385C46A2B9C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7" creationId="{1D5C62F1-4AD4-3624-EEEF-4C1F3920849B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8" creationId="{D11C6517-5BC3-A870-871B-364BA6452306}"/>
          </ac:spMkLst>
        </pc:spChg>
        <pc:spChg chg="add mod">
          <ac:chgData name="Kelly Reene" userId="c7ab6f41-e454-45d3-aeb1-41bafe1ebdd0" providerId="ADAL" clId="{1D40A950-78AB-4D7E-84AB-B16ACB7697D1}" dt="2023-02-22T18:56:56.018" v="260" actId="1035"/>
          <ac:spMkLst>
            <pc:docMk/>
            <pc:sldMk cId="198535005" sldId="312"/>
            <ac:spMk id="29" creationId="{61551F49-10EC-73E4-863B-8501B0D1034D}"/>
          </ac:spMkLst>
        </pc:spChg>
        <pc:picChg chg="del">
          <ac:chgData name="Kelly Reene" userId="c7ab6f41-e454-45d3-aeb1-41bafe1ebdd0" providerId="ADAL" clId="{1D40A950-78AB-4D7E-84AB-B16ACB7697D1}" dt="2023-02-22T18:54:08.663" v="0" actId="478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1D40A950-78AB-4D7E-84AB-B16ACB7697D1}" dt="2023-02-22T18:57:16.038" v="268" actId="1035"/>
        <pc:sldMkLst>
          <pc:docMk/>
          <pc:sldMk cId="3839737114" sldId="313"/>
        </pc:sldMkLst>
        <pc:cxnChg chg="mod">
          <ac:chgData name="Kelly Reene" userId="c7ab6f41-e454-45d3-aeb1-41bafe1ebdd0" providerId="ADAL" clId="{1D40A950-78AB-4D7E-84AB-B16ACB7697D1}" dt="2023-02-22T18:57:16.038" v="268" actId="1035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1D40A950-78AB-4D7E-84AB-B16ACB7697D1}" dt="2023-02-22T18:57:36.919" v="285" actId="1036"/>
        <pc:sldMkLst>
          <pc:docMk/>
          <pc:sldMk cId="2031303362" sldId="315"/>
        </pc:sldMkLst>
        <pc:cxnChg chg="mod">
          <ac:chgData name="Kelly Reene" userId="c7ab6f41-e454-45d3-aeb1-41bafe1ebdd0" providerId="ADAL" clId="{1D40A950-78AB-4D7E-84AB-B16ACB7697D1}" dt="2023-02-22T18:57:36.919" v="285" actId="103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1D40A950-78AB-4D7E-84AB-B16ACB7697D1}" dt="2023-02-22T18:57:43.938" v="301" actId="1036"/>
        <pc:sldMkLst>
          <pc:docMk/>
          <pc:sldMk cId="1721493537" sldId="316"/>
        </pc:sldMkLst>
        <pc:cxnChg chg="mod">
          <ac:chgData name="Kelly Reene" userId="c7ab6f41-e454-45d3-aeb1-41bafe1ebdd0" providerId="ADAL" clId="{1D40A950-78AB-4D7E-84AB-B16ACB7697D1}" dt="2023-02-22T18:57:43.938" v="301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1D40A950-78AB-4D7E-84AB-B16ACB7697D1}" dt="2023-02-22T18:57:49.948" v="320" actId="1036"/>
        <pc:sldMkLst>
          <pc:docMk/>
          <pc:sldMk cId="1138565440" sldId="317"/>
        </pc:sldMkLst>
        <pc:cxnChg chg="mod">
          <ac:chgData name="Kelly Reene" userId="c7ab6f41-e454-45d3-aeb1-41bafe1ebdd0" providerId="ADAL" clId="{1D40A950-78AB-4D7E-84AB-B16ACB7697D1}" dt="2023-02-22T18:57:49.948" v="320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">
        <pc:chgData name="Kelly Reene" userId="c7ab6f41-e454-45d3-aeb1-41bafe1ebdd0" providerId="ADAL" clId="{1D40A950-78AB-4D7E-84AB-B16ACB7697D1}" dt="2023-02-22T19:00:57.549" v="553" actId="1035"/>
        <pc:sldMkLst>
          <pc:docMk/>
          <pc:sldMk cId="3333234275" sldId="318"/>
        </pc:sldMkLst>
        <pc:spChg chg="mod">
          <ac:chgData name="Kelly Reene" userId="c7ab6f41-e454-45d3-aeb1-41bafe1ebdd0" providerId="ADAL" clId="{1D40A950-78AB-4D7E-84AB-B16ACB7697D1}" dt="2023-02-22T19:00:26.639" v="449" actId="20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1D40A950-78AB-4D7E-84AB-B16ACB7697D1}" dt="2023-02-22T19:00:26.639" v="449" actId="20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1D40A950-78AB-4D7E-84AB-B16ACB7697D1}" dt="2023-02-22T19:00:26.639" v="449" actId="20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1D40A950-78AB-4D7E-84AB-B16ACB7697D1}" dt="2023-02-22T19:00:26.639" v="449" actId="20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1D40A950-78AB-4D7E-84AB-B16ACB7697D1}" dt="2023-02-22T19:00:26.639" v="449" actId="207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1D40A950-78AB-4D7E-84AB-B16ACB7697D1}" dt="2023-02-22T18:59:31.470" v="365" actId="1038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10" creationId="{E3154741-C9FD-1D0F-F6E9-B10C17CD837B}"/>
          </ac:spMkLst>
        </pc:spChg>
        <pc:spChg chg="mod ord">
          <ac:chgData name="Kelly Reene" userId="c7ab6f41-e454-45d3-aeb1-41bafe1ebdd0" providerId="ADAL" clId="{1D40A950-78AB-4D7E-84AB-B16ACB7697D1}" dt="2023-02-22T18:59:45.711" v="394" actId="1038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1D40A950-78AB-4D7E-84AB-B16ACB7697D1}" dt="2023-02-22T18:59:53.314" v="409" actId="1038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1D40A950-78AB-4D7E-84AB-B16ACB7697D1}" dt="2023-02-22T19:00:01.509" v="430" actId="1038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1D40A950-78AB-4D7E-84AB-B16ACB7697D1}" dt="2023-02-22T19:00:13.009" v="448" actId="1038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1D40A950-78AB-4D7E-84AB-B16ACB7697D1}" dt="2023-02-22T19:00:32.467" v="453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20" creationId="{80748AFF-18CC-162E-2672-8B1D42B8193B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22" creationId="{D07BB1AA-4C91-362F-3666-3D1368875BD9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23" creationId="{301F6611-555B-9B2E-76B8-1C6E99618D6E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24" creationId="{C3A87FA0-4547-F1AA-F013-4A20D6F60136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25" creationId="{738817E3-F98F-0C15-C55F-DB8BF887E97A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28" creationId="{4C7550BE-4C83-7C42-3F8E-67E9D3E312FE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29" creationId="{2A867E4F-7010-8DC7-13A2-5AB4CE48B4B5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30" creationId="{F8CCC4C2-4142-EA99-48D2-CD5F0F4D2FF2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31" creationId="{5850610A-A349-754A-4D0A-6C37CF1AC362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32" creationId="{DB215DEE-123D-F8DB-D923-0B068B8DFD53}"/>
          </ac:spMkLst>
        </pc:spChg>
        <pc:spChg chg="add mod ord">
          <ac:chgData name="Kelly Reene" userId="c7ab6f41-e454-45d3-aeb1-41bafe1ebdd0" providerId="ADAL" clId="{1D40A950-78AB-4D7E-84AB-B16ACB7697D1}" dt="2023-02-22T18:58:41.101" v="329" actId="167"/>
          <ac:spMkLst>
            <pc:docMk/>
            <pc:sldMk cId="3333234275" sldId="318"/>
            <ac:spMk id="33" creationId="{BF2FF717-BCD1-550C-5517-3C1F2097B1EE}"/>
          </ac:spMkLst>
        </pc:spChg>
        <pc:picChg chg="del">
          <ac:chgData name="Kelly Reene" userId="c7ab6f41-e454-45d3-aeb1-41bafe1ebdd0" providerId="ADAL" clId="{1D40A950-78AB-4D7E-84AB-B16ACB7697D1}" dt="2023-02-22T18:58:21.219" v="327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1D40A950-78AB-4D7E-84AB-B16ACB7697D1}" dt="2023-02-22T18:58:11.438" v="322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1D40A950-78AB-4D7E-84AB-B16ACB7697D1}" dt="2023-02-22T18:58:13.308" v="323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1D40A950-78AB-4D7E-84AB-B16ACB7697D1}" dt="2023-02-22T18:58:15.159" v="324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1D40A950-78AB-4D7E-84AB-B16ACB7697D1}" dt="2023-02-22T18:58:16.916" v="325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1D40A950-78AB-4D7E-84AB-B16ACB7697D1}" dt="2023-02-22T18:58:18.747" v="326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1D40A950-78AB-4D7E-84AB-B16ACB7697D1}" dt="2023-02-22T19:00:45.250" v="489" actId="1036"/>
          <ac:cxnSpMkLst>
            <pc:docMk/>
            <pc:sldMk cId="3333234275" sldId="318"/>
            <ac:cxnSpMk id="26" creationId="{490DEBE5-FAB2-702A-E0BD-ED5DAE2A5529}"/>
          </ac:cxnSpMkLst>
        </pc:cxnChg>
        <pc:cxnChg chg="add mod ord">
          <ac:chgData name="Kelly Reene" userId="c7ab6f41-e454-45d3-aeb1-41bafe1ebdd0" providerId="ADAL" clId="{1D40A950-78AB-4D7E-84AB-B16ACB7697D1}" dt="2023-02-22T19:00:53.891" v="542" actId="1035"/>
          <ac:cxnSpMkLst>
            <pc:docMk/>
            <pc:sldMk cId="3333234275" sldId="318"/>
            <ac:cxnSpMk id="27" creationId="{33940C41-B08A-3FBF-2C10-C6F823E571F7}"/>
          </ac:cxnSpMkLst>
        </pc:cxnChg>
        <pc:cxnChg chg="add mod ord">
          <ac:chgData name="Kelly Reene" userId="c7ab6f41-e454-45d3-aeb1-41bafe1ebdd0" providerId="ADAL" clId="{1D40A950-78AB-4D7E-84AB-B16ACB7697D1}" dt="2023-02-22T19:00:41.753" v="475" actId="1036"/>
          <ac:cxnSpMkLst>
            <pc:docMk/>
            <pc:sldMk cId="3333234275" sldId="318"/>
            <ac:cxnSpMk id="34" creationId="{21441EB5-2804-64A2-EAE3-5C36E66B39BC}"/>
          </ac:cxnSpMkLst>
        </pc:cxnChg>
        <pc:cxnChg chg="add mod ord">
          <ac:chgData name="Kelly Reene" userId="c7ab6f41-e454-45d3-aeb1-41bafe1ebdd0" providerId="ADAL" clId="{1D40A950-78AB-4D7E-84AB-B16ACB7697D1}" dt="2023-02-22T19:00:50.223" v="518" actId="1035"/>
          <ac:cxnSpMkLst>
            <pc:docMk/>
            <pc:sldMk cId="3333234275" sldId="318"/>
            <ac:cxnSpMk id="35" creationId="{94723379-8E55-B755-1032-03CA40642090}"/>
          </ac:cxnSpMkLst>
        </pc:cxnChg>
        <pc:cxnChg chg="add mod ord">
          <ac:chgData name="Kelly Reene" userId="c7ab6f41-e454-45d3-aeb1-41bafe1ebdd0" providerId="ADAL" clId="{1D40A950-78AB-4D7E-84AB-B16ACB7697D1}" dt="2023-02-22T19:00:57.549" v="553" actId="1035"/>
          <ac:cxnSpMkLst>
            <pc:docMk/>
            <pc:sldMk cId="3333234275" sldId="318"/>
            <ac:cxnSpMk id="36" creationId="{D1AABC09-EE39-F55A-044D-698A31ABB0C2}"/>
          </ac:cxnSpMkLst>
        </pc:cxnChg>
      </pc:sldChg>
    </pc:docChg>
  </pc:docChgLst>
  <pc:docChgLst>
    <pc:chgData name="Kelly Reene" userId="c7ab6f41-e454-45d3-aeb1-41bafe1ebdd0" providerId="ADAL" clId="{BF57C783-35F1-491F-B6A4-8C1C2266EBF2}"/>
    <pc:docChg chg="">
      <pc:chgData name="Kelly Reene" userId="c7ab6f41-e454-45d3-aeb1-41bafe1ebdd0" providerId="ADAL" clId="{BF57C783-35F1-491F-B6A4-8C1C2266EBF2}" dt="2023-02-14T12:22:52.947" v="0"/>
      <pc:docMkLst>
        <pc:docMk/>
      </pc:docMkLst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2696554942" sldId="379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2777489301" sldId="380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2523986539" sldId="381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4275699960" sldId="382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3647993213" sldId="383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303290063" sldId="384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783748925" sldId="385"/>
        </pc:sldMkLst>
      </pc:sldChg>
      <pc:sldChg chg="delCm">
        <pc:chgData name="Kelly Reene" userId="c7ab6f41-e454-45d3-aeb1-41bafe1ebdd0" providerId="ADAL" clId="{BF57C783-35F1-491F-B6A4-8C1C2266EBF2}" dt="2023-02-14T12:22:52.947" v="0"/>
        <pc:sldMkLst>
          <pc:docMk/>
          <pc:sldMk cId="298795596" sldId="386"/>
        </pc:sldMkLst>
      </pc:sldChg>
    </pc:docChg>
  </pc:docChgLst>
  <pc:docChgLst>
    <pc:chgData name="Kelly Reene" userId="c7ab6f41-e454-45d3-aeb1-41bafe1ebdd0" providerId="ADAL" clId="{BB63D72F-5EF9-4B71-A8EB-1E2C784A2A36}"/>
    <pc:docChg chg="undo custSel delSld modSld">
      <pc:chgData name="Kelly Reene" userId="c7ab6f41-e454-45d3-aeb1-41bafe1ebdd0" providerId="ADAL" clId="{BB63D72F-5EF9-4B71-A8EB-1E2C784A2A36}" dt="2023-02-28T14:11:25.708" v="105" actId="1035"/>
      <pc:docMkLst>
        <pc:docMk/>
      </pc:docMkLst>
      <pc:sldChg chg="modSp mod">
        <pc:chgData name="Kelly Reene" userId="c7ab6f41-e454-45d3-aeb1-41bafe1ebdd0" providerId="ADAL" clId="{BB63D72F-5EF9-4B71-A8EB-1E2C784A2A36}" dt="2023-02-27T20:31:10.579" v="48" actId="14100"/>
        <pc:sldMkLst>
          <pc:docMk/>
          <pc:sldMk cId="198535005" sldId="312"/>
        </pc:sldMkLst>
        <pc:spChg chg="mod">
          <ac:chgData name="Kelly Reene" userId="c7ab6f41-e454-45d3-aeb1-41bafe1ebdd0" providerId="ADAL" clId="{BB63D72F-5EF9-4B71-A8EB-1E2C784A2A36}" dt="2023-02-27T20:22:44.933" v="29" actId="1036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Kelly Reene" userId="c7ab6f41-e454-45d3-aeb1-41bafe1ebdd0" providerId="ADAL" clId="{BB63D72F-5EF9-4B71-A8EB-1E2C784A2A36}" dt="2023-02-27T20:21:48.585" v="14" actId="1036"/>
          <ac:spMkLst>
            <pc:docMk/>
            <pc:sldMk cId="198535005" sldId="312"/>
            <ac:spMk id="15" creationId="{3E44AEB0-9C60-C8EC-F76D-223575780A3D}"/>
          </ac:spMkLst>
        </pc:spChg>
        <pc:spChg chg="mod">
          <ac:chgData name="Kelly Reene" userId="c7ab6f41-e454-45d3-aeb1-41bafe1ebdd0" providerId="ADAL" clId="{BB63D72F-5EF9-4B71-A8EB-1E2C784A2A36}" dt="2023-02-27T20:22:24.965" v="20" actId="14100"/>
          <ac:spMkLst>
            <pc:docMk/>
            <pc:sldMk cId="198535005" sldId="312"/>
            <ac:spMk id="16" creationId="{AF757927-E9AA-7ADF-5E75-165F35515F49}"/>
          </ac:spMkLst>
        </pc:spChg>
        <pc:spChg chg="mod">
          <ac:chgData name="Kelly Reene" userId="c7ab6f41-e454-45d3-aeb1-41bafe1ebdd0" providerId="ADAL" clId="{BB63D72F-5EF9-4B71-A8EB-1E2C784A2A36}" dt="2023-02-27T20:22:44.933" v="29" actId="103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BB63D72F-5EF9-4B71-A8EB-1E2C784A2A36}" dt="2023-02-27T20:22:44.933" v="29" actId="103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BB63D72F-5EF9-4B71-A8EB-1E2C784A2A36}" dt="2023-02-27T20:22:44.933" v="29" actId="103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BB63D72F-5EF9-4B71-A8EB-1E2C784A2A36}" dt="2023-02-27T20:22:29.885" v="22" actId="1037"/>
          <ac:spMkLst>
            <pc:docMk/>
            <pc:sldMk cId="198535005" sldId="312"/>
            <ac:spMk id="20" creationId="{AA26B1D7-963D-4B58-C023-427F10081397}"/>
          </ac:spMkLst>
        </pc:spChg>
        <pc:spChg chg="mod">
          <ac:chgData name="Kelly Reene" userId="c7ab6f41-e454-45d3-aeb1-41bafe1ebdd0" providerId="ADAL" clId="{BB63D72F-5EF9-4B71-A8EB-1E2C784A2A36}" dt="2023-02-27T20:22:44.933" v="29" actId="1036"/>
          <ac:spMkLst>
            <pc:docMk/>
            <pc:sldMk cId="198535005" sldId="312"/>
            <ac:spMk id="21" creationId="{1E7311BC-EC6B-DEE4-EC3A-473869E98C52}"/>
          </ac:spMkLst>
        </pc:spChg>
        <pc:spChg chg="mod">
          <ac:chgData name="Kelly Reene" userId="c7ab6f41-e454-45d3-aeb1-41bafe1ebdd0" providerId="ADAL" clId="{BB63D72F-5EF9-4B71-A8EB-1E2C784A2A36}" dt="2023-02-27T20:31:10.579" v="48" actId="14100"/>
          <ac:spMkLst>
            <pc:docMk/>
            <pc:sldMk cId="198535005" sldId="312"/>
            <ac:spMk id="22" creationId="{875F563D-9C1A-BCF7-6473-2A91BEB4791B}"/>
          </ac:spMkLst>
        </pc:spChg>
        <pc:spChg chg="mod">
          <ac:chgData name="Kelly Reene" userId="c7ab6f41-e454-45d3-aeb1-41bafe1ebdd0" providerId="ADAL" clId="{BB63D72F-5EF9-4B71-A8EB-1E2C784A2A36}" dt="2023-02-27T20:30:58.032" v="46" actId="14100"/>
          <ac:spMkLst>
            <pc:docMk/>
            <pc:sldMk cId="198535005" sldId="312"/>
            <ac:spMk id="23" creationId="{8161CE1B-C460-CF18-4BCB-A4ACFCD41D4C}"/>
          </ac:spMkLst>
        </pc:spChg>
        <pc:spChg chg="mod">
          <ac:chgData name="Kelly Reene" userId="c7ab6f41-e454-45d3-aeb1-41bafe1ebdd0" providerId="ADAL" clId="{BB63D72F-5EF9-4B71-A8EB-1E2C784A2A36}" dt="2023-02-27T20:21:48.585" v="14" actId="1036"/>
          <ac:spMkLst>
            <pc:docMk/>
            <pc:sldMk cId="198535005" sldId="312"/>
            <ac:spMk id="25" creationId="{C2E282A2-03DB-6C7C-69EB-E3E7596A4AD4}"/>
          </ac:spMkLst>
        </pc:spChg>
        <pc:spChg chg="mod">
          <ac:chgData name="Kelly Reene" userId="c7ab6f41-e454-45d3-aeb1-41bafe1ebdd0" providerId="ADAL" clId="{BB63D72F-5EF9-4B71-A8EB-1E2C784A2A36}" dt="2023-02-27T20:31:03.021" v="47" actId="14100"/>
          <ac:spMkLst>
            <pc:docMk/>
            <pc:sldMk cId="198535005" sldId="312"/>
            <ac:spMk id="26" creationId="{2B4E91BE-6622-6A64-4FBE-4385C46A2B9C}"/>
          </ac:spMkLst>
        </pc:spChg>
        <pc:spChg chg="mod">
          <ac:chgData name="Kelly Reene" userId="c7ab6f41-e454-45d3-aeb1-41bafe1ebdd0" providerId="ADAL" clId="{BB63D72F-5EF9-4B71-A8EB-1E2C784A2A36}" dt="2023-02-27T20:21:48.585" v="14" actId="1036"/>
          <ac:spMkLst>
            <pc:docMk/>
            <pc:sldMk cId="198535005" sldId="312"/>
            <ac:spMk id="27" creationId="{1D5C62F1-4AD4-3624-EEEF-4C1F3920849B}"/>
          </ac:spMkLst>
        </pc:spChg>
        <pc:spChg chg="mod">
          <ac:chgData name="Kelly Reene" userId="c7ab6f41-e454-45d3-aeb1-41bafe1ebdd0" providerId="ADAL" clId="{BB63D72F-5EF9-4B71-A8EB-1E2C784A2A36}" dt="2023-02-27T20:21:48.585" v="14" actId="1036"/>
          <ac:spMkLst>
            <pc:docMk/>
            <pc:sldMk cId="198535005" sldId="312"/>
            <ac:spMk id="28" creationId="{D11C6517-5BC3-A870-871B-364BA6452306}"/>
          </ac:spMkLst>
        </pc:spChg>
        <pc:spChg chg="mod">
          <ac:chgData name="Kelly Reene" userId="c7ab6f41-e454-45d3-aeb1-41bafe1ebdd0" providerId="ADAL" clId="{BB63D72F-5EF9-4B71-A8EB-1E2C784A2A36}" dt="2023-02-27T20:21:48.585" v="14" actId="1036"/>
          <ac:spMkLst>
            <pc:docMk/>
            <pc:sldMk cId="198535005" sldId="312"/>
            <ac:spMk id="29" creationId="{61551F49-10EC-73E4-863B-8501B0D1034D}"/>
          </ac:spMkLst>
        </pc:spChg>
      </pc:sldChg>
      <pc:sldChg chg="modSp mod">
        <pc:chgData name="Kelly Reene" userId="c7ab6f41-e454-45d3-aeb1-41bafe1ebdd0" providerId="ADAL" clId="{BB63D72F-5EF9-4B71-A8EB-1E2C784A2A36}" dt="2023-02-27T20:23:23.308" v="32" actId="2711"/>
        <pc:sldMkLst>
          <pc:docMk/>
          <pc:sldMk cId="4059880234" sldId="314"/>
        </pc:sldMkLst>
        <pc:spChg chg="mod">
          <ac:chgData name="Kelly Reene" userId="c7ab6f41-e454-45d3-aeb1-41bafe1ebdd0" providerId="ADAL" clId="{BB63D72F-5EF9-4B71-A8EB-1E2C784A2A36}" dt="2023-02-27T20:23:23.308" v="32" actId="2711"/>
          <ac:spMkLst>
            <pc:docMk/>
            <pc:sldMk cId="4059880234" sldId="314"/>
            <ac:spMk id="2" creationId="{F983BCF6-C51D-A7C7-CB3B-2D380E936D5A}"/>
          </ac:spMkLst>
        </pc:spChg>
      </pc:sldChg>
      <pc:sldChg chg="modSp mod">
        <pc:chgData name="Kelly Reene" userId="c7ab6f41-e454-45d3-aeb1-41bafe1ebdd0" providerId="ADAL" clId="{BB63D72F-5EF9-4B71-A8EB-1E2C784A2A36}" dt="2023-02-27T20:23:45.842" v="35" actId="2711"/>
        <pc:sldMkLst>
          <pc:docMk/>
          <pc:sldMk cId="1721493537" sldId="316"/>
        </pc:sldMkLst>
        <pc:spChg chg="mod">
          <ac:chgData name="Kelly Reene" userId="c7ab6f41-e454-45d3-aeb1-41bafe1ebdd0" providerId="ADAL" clId="{BB63D72F-5EF9-4B71-A8EB-1E2C784A2A36}" dt="2023-02-27T20:23:45.842" v="35" actId="2711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">
        <pc:chgData name="Kelly Reene" userId="c7ab6f41-e454-45d3-aeb1-41bafe1ebdd0" providerId="ADAL" clId="{BB63D72F-5EF9-4B71-A8EB-1E2C784A2A36}" dt="2023-02-28T14:11:25.708" v="105" actId="1035"/>
        <pc:sldMkLst>
          <pc:docMk/>
          <pc:sldMk cId="3333234275" sldId="318"/>
        </pc:sldMkLst>
        <pc:spChg chg="mod">
          <ac:chgData name="Kelly Reene" userId="c7ab6f41-e454-45d3-aeb1-41bafe1ebdd0" providerId="ADAL" clId="{BB63D72F-5EF9-4B71-A8EB-1E2C784A2A36}" dt="2023-02-28T14:11:09.914" v="86" actId="554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BB63D72F-5EF9-4B71-A8EB-1E2C784A2A36}" dt="2023-02-28T14:11:09.914" v="86" actId="554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BB63D72F-5EF9-4B71-A8EB-1E2C784A2A36}" dt="2023-02-28T14:11:09.914" v="86" actId="554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BB63D72F-5EF9-4B71-A8EB-1E2C784A2A36}" dt="2023-02-28T14:11:09.914" v="86" actId="554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BB63D72F-5EF9-4B71-A8EB-1E2C784A2A36}" dt="2023-02-28T14:11:09.914" v="86" actId="554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BB63D72F-5EF9-4B71-A8EB-1E2C784A2A36}" dt="2023-02-28T14:10:45.217" v="81" actId="552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BB63D72F-5EF9-4B71-A8EB-1E2C784A2A36}" dt="2023-02-28T14:09:28.943" v="66" actId="554"/>
          <ac:spMkLst>
            <pc:docMk/>
            <pc:sldMk cId="3333234275" sldId="318"/>
            <ac:spMk id="10" creationId="{E3154741-C9FD-1D0F-F6E9-B10C17CD837B}"/>
          </ac:spMkLst>
        </pc:spChg>
        <pc:spChg chg="mod">
          <ac:chgData name="Kelly Reene" userId="c7ab6f41-e454-45d3-aeb1-41bafe1ebdd0" providerId="ADAL" clId="{BB63D72F-5EF9-4B71-A8EB-1E2C784A2A36}" dt="2023-02-28T14:10:49.519" v="82" actId="552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BB63D72F-5EF9-4B71-A8EB-1E2C784A2A36}" dt="2023-02-28T14:10:53.427" v="83" actId="552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BB63D72F-5EF9-4B71-A8EB-1E2C784A2A36}" dt="2023-02-28T14:10:57.376" v="84" actId="552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BB63D72F-5EF9-4B71-A8EB-1E2C784A2A36}" dt="2023-02-28T14:11:02.460" v="85" actId="552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BB63D72F-5EF9-4B71-A8EB-1E2C784A2A36}" dt="2023-02-28T14:07:10.051" v="54" actId="2711"/>
          <ac:spMkLst>
            <pc:docMk/>
            <pc:sldMk cId="3333234275" sldId="318"/>
            <ac:spMk id="19" creationId="{4E17DEB7-2C1E-4C5C-BBD7-43ECF834F459}"/>
          </ac:spMkLst>
        </pc:spChg>
        <pc:spChg chg="mod">
          <ac:chgData name="Kelly Reene" userId="c7ab6f41-e454-45d3-aeb1-41bafe1ebdd0" providerId="ADAL" clId="{BB63D72F-5EF9-4B71-A8EB-1E2C784A2A36}" dt="2023-02-28T14:10:12.972" v="76" actId="14100"/>
          <ac:spMkLst>
            <pc:docMk/>
            <pc:sldMk cId="3333234275" sldId="318"/>
            <ac:spMk id="20" creationId="{80748AFF-18CC-162E-2672-8B1D42B8193B}"/>
          </ac:spMkLst>
        </pc:spChg>
        <pc:spChg chg="mod">
          <ac:chgData name="Kelly Reene" userId="c7ab6f41-e454-45d3-aeb1-41bafe1ebdd0" providerId="ADAL" clId="{BB63D72F-5EF9-4B71-A8EB-1E2C784A2A36}" dt="2023-02-28T14:09:40.670" v="68" actId="1035"/>
          <ac:spMkLst>
            <pc:docMk/>
            <pc:sldMk cId="3333234275" sldId="318"/>
            <ac:spMk id="22" creationId="{D07BB1AA-4C91-362F-3666-3D1368875BD9}"/>
          </ac:spMkLst>
        </pc:spChg>
        <pc:spChg chg="mod">
          <ac:chgData name="Kelly Reene" userId="c7ab6f41-e454-45d3-aeb1-41bafe1ebdd0" providerId="ADAL" clId="{BB63D72F-5EF9-4B71-A8EB-1E2C784A2A36}" dt="2023-02-28T14:09:48.996" v="69" actId="14100"/>
          <ac:spMkLst>
            <pc:docMk/>
            <pc:sldMk cId="3333234275" sldId="318"/>
            <ac:spMk id="23" creationId="{301F6611-555B-9B2E-76B8-1C6E99618D6E}"/>
          </ac:spMkLst>
        </pc:spChg>
        <pc:spChg chg="mod">
          <ac:chgData name="Kelly Reene" userId="c7ab6f41-e454-45d3-aeb1-41bafe1ebdd0" providerId="ADAL" clId="{BB63D72F-5EF9-4B71-A8EB-1E2C784A2A36}" dt="2023-02-28T14:10:02.714" v="73" actId="1038"/>
          <ac:spMkLst>
            <pc:docMk/>
            <pc:sldMk cId="3333234275" sldId="318"/>
            <ac:spMk id="24" creationId="{C3A87FA0-4547-F1AA-F013-4A20D6F60136}"/>
          </ac:spMkLst>
        </pc:spChg>
        <pc:spChg chg="mod">
          <ac:chgData name="Kelly Reene" userId="c7ab6f41-e454-45d3-aeb1-41bafe1ebdd0" providerId="ADAL" clId="{BB63D72F-5EF9-4B71-A8EB-1E2C784A2A36}" dt="2023-02-28T14:09:28.943" v="66" actId="554"/>
          <ac:spMkLst>
            <pc:docMk/>
            <pc:sldMk cId="3333234275" sldId="318"/>
            <ac:spMk id="29" creationId="{2A867E4F-7010-8DC7-13A2-5AB4CE48B4B5}"/>
          </ac:spMkLst>
        </pc:spChg>
        <pc:spChg chg="mod">
          <ac:chgData name="Kelly Reene" userId="c7ab6f41-e454-45d3-aeb1-41bafe1ebdd0" providerId="ADAL" clId="{BB63D72F-5EF9-4B71-A8EB-1E2C784A2A36}" dt="2023-02-28T14:10:05.055" v="74" actId="1037"/>
          <ac:spMkLst>
            <pc:docMk/>
            <pc:sldMk cId="3333234275" sldId="318"/>
            <ac:spMk id="30" creationId="{F8CCC4C2-4142-EA99-48D2-CD5F0F4D2FF2}"/>
          </ac:spMkLst>
        </pc:spChg>
        <pc:spChg chg="mod">
          <ac:chgData name="Kelly Reene" userId="c7ab6f41-e454-45d3-aeb1-41bafe1ebdd0" providerId="ADAL" clId="{BB63D72F-5EF9-4B71-A8EB-1E2C784A2A36}" dt="2023-02-28T14:09:28.943" v="66" actId="554"/>
          <ac:spMkLst>
            <pc:docMk/>
            <pc:sldMk cId="3333234275" sldId="318"/>
            <ac:spMk id="31" creationId="{5850610A-A349-754A-4D0A-6C37CF1AC362}"/>
          </ac:spMkLst>
        </pc:spChg>
        <pc:spChg chg="mod">
          <ac:chgData name="Kelly Reene" userId="c7ab6f41-e454-45d3-aeb1-41bafe1ebdd0" providerId="ADAL" clId="{BB63D72F-5EF9-4B71-A8EB-1E2C784A2A36}" dt="2023-02-28T14:09:28.943" v="66" actId="554"/>
          <ac:spMkLst>
            <pc:docMk/>
            <pc:sldMk cId="3333234275" sldId="318"/>
            <ac:spMk id="32" creationId="{DB215DEE-123D-F8DB-D923-0B068B8DFD53}"/>
          </ac:spMkLst>
        </pc:spChg>
        <pc:spChg chg="mod">
          <ac:chgData name="Kelly Reene" userId="c7ab6f41-e454-45d3-aeb1-41bafe1ebdd0" providerId="ADAL" clId="{BB63D72F-5EF9-4B71-A8EB-1E2C784A2A36}" dt="2023-02-28T14:09:28.943" v="66" actId="554"/>
          <ac:spMkLst>
            <pc:docMk/>
            <pc:sldMk cId="3333234275" sldId="318"/>
            <ac:spMk id="33" creationId="{BF2FF717-BCD1-550C-5517-3C1F2097B1EE}"/>
          </ac:spMkLst>
        </pc:spChg>
        <pc:cxnChg chg="mod">
          <ac:chgData name="Kelly Reene" userId="c7ab6f41-e454-45d3-aeb1-41bafe1ebdd0" providerId="ADAL" clId="{BB63D72F-5EF9-4B71-A8EB-1E2C784A2A36}" dt="2023-02-28T14:11:22.435" v="103" actId="1036"/>
          <ac:cxnSpMkLst>
            <pc:docMk/>
            <pc:sldMk cId="3333234275" sldId="318"/>
            <ac:cxnSpMk id="26" creationId="{490DEBE5-FAB2-702A-E0BD-ED5DAE2A5529}"/>
          </ac:cxnSpMkLst>
        </pc:cxnChg>
        <pc:cxnChg chg="mod">
          <ac:chgData name="Kelly Reene" userId="c7ab6f41-e454-45d3-aeb1-41bafe1ebdd0" providerId="ADAL" clId="{BB63D72F-5EF9-4B71-A8EB-1E2C784A2A36}" dt="2023-02-28T14:11:19.215" v="100" actId="1035"/>
          <ac:cxnSpMkLst>
            <pc:docMk/>
            <pc:sldMk cId="3333234275" sldId="318"/>
            <ac:cxnSpMk id="34" creationId="{21441EB5-2804-64A2-EAE3-5C36E66B39BC}"/>
          </ac:cxnSpMkLst>
        </pc:cxnChg>
        <pc:cxnChg chg="mod">
          <ac:chgData name="Kelly Reene" userId="c7ab6f41-e454-45d3-aeb1-41bafe1ebdd0" providerId="ADAL" clId="{BB63D72F-5EF9-4B71-A8EB-1E2C784A2A36}" dt="2023-02-28T14:11:25.708" v="105" actId="1035"/>
          <ac:cxnSpMkLst>
            <pc:docMk/>
            <pc:sldMk cId="3333234275" sldId="318"/>
            <ac:cxnSpMk id="36" creationId="{D1AABC09-EE39-F55A-044D-698A31ABB0C2}"/>
          </ac:cxnSpMkLst>
        </pc:cxnChg>
      </pc:sldChg>
      <pc:sldChg chg="modSp mod">
        <pc:chgData name="Kelly Reene" userId="c7ab6f41-e454-45d3-aeb1-41bafe1ebdd0" providerId="ADAL" clId="{BB63D72F-5EF9-4B71-A8EB-1E2C784A2A36}" dt="2023-02-28T14:06:53.362" v="52" actId="2711"/>
        <pc:sldMkLst>
          <pc:docMk/>
          <pc:sldMk cId="1015837746" sldId="378"/>
        </pc:sldMkLst>
        <pc:spChg chg="mod">
          <ac:chgData name="Kelly Reene" userId="c7ab6f41-e454-45d3-aeb1-41bafe1ebdd0" providerId="ADAL" clId="{BB63D72F-5EF9-4B71-A8EB-1E2C784A2A36}" dt="2023-02-28T14:06:53.362" v="52" actId="2711"/>
          <ac:spMkLst>
            <pc:docMk/>
            <pc:sldMk cId="1015837746" sldId="378"/>
            <ac:spMk id="2" creationId="{C2911359-8A27-48F6-BBCB-447BB12D7065}"/>
          </ac:spMkLst>
        </pc:spChg>
      </pc:sldChg>
      <pc:sldChg chg="del">
        <pc:chgData name="Kelly Reene" userId="c7ab6f41-e454-45d3-aeb1-41bafe1ebdd0" providerId="ADAL" clId="{BB63D72F-5EF9-4B71-A8EB-1E2C784A2A36}" dt="2023-02-27T20:30:49.653" v="45" actId="47"/>
        <pc:sldMkLst>
          <pc:docMk/>
          <pc:sldMk cId="2696554942" sldId="379"/>
        </pc:sldMkLst>
      </pc:sldChg>
      <pc:sldChg chg="del">
        <pc:chgData name="Kelly Reene" userId="c7ab6f41-e454-45d3-aeb1-41bafe1ebdd0" providerId="ADAL" clId="{BB63D72F-5EF9-4B71-A8EB-1E2C784A2A36}" dt="2023-02-27T20:22:50.094" v="30" actId="47"/>
        <pc:sldMkLst>
          <pc:docMk/>
          <pc:sldMk cId="2777489301" sldId="380"/>
        </pc:sldMkLst>
      </pc:sldChg>
      <pc:sldChg chg="del">
        <pc:chgData name="Kelly Reene" userId="c7ab6f41-e454-45d3-aeb1-41bafe1ebdd0" providerId="ADAL" clId="{BB63D72F-5EF9-4B71-A8EB-1E2C784A2A36}" dt="2023-02-27T20:23:12.294" v="31" actId="47"/>
        <pc:sldMkLst>
          <pc:docMk/>
          <pc:sldMk cId="2523986539" sldId="381"/>
        </pc:sldMkLst>
      </pc:sldChg>
      <pc:sldChg chg="del">
        <pc:chgData name="Kelly Reene" userId="c7ab6f41-e454-45d3-aeb1-41bafe1ebdd0" providerId="ADAL" clId="{BB63D72F-5EF9-4B71-A8EB-1E2C784A2A36}" dt="2023-02-27T20:23:28.909" v="33" actId="47"/>
        <pc:sldMkLst>
          <pc:docMk/>
          <pc:sldMk cId="4275699960" sldId="382"/>
        </pc:sldMkLst>
      </pc:sldChg>
      <pc:sldChg chg="del">
        <pc:chgData name="Kelly Reene" userId="c7ab6f41-e454-45d3-aeb1-41bafe1ebdd0" providerId="ADAL" clId="{BB63D72F-5EF9-4B71-A8EB-1E2C784A2A36}" dt="2023-02-27T20:23:38.329" v="34" actId="47"/>
        <pc:sldMkLst>
          <pc:docMk/>
          <pc:sldMk cId="3647993213" sldId="383"/>
        </pc:sldMkLst>
      </pc:sldChg>
      <pc:sldChg chg="del">
        <pc:chgData name="Kelly Reene" userId="c7ab6f41-e454-45d3-aeb1-41bafe1ebdd0" providerId="ADAL" clId="{BB63D72F-5EF9-4B71-A8EB-1E2C784A2A36}" dt="2023-02-27T20:23:48.666" v="36" actId="47"/>
        <pc:sldMkLst>
          <pc:docMk/>
          <pc:sldMk cId="303290063" sldId="384"/>
        </pc:sldMkLst>
      </pc:sldChg>
      <pc:sldChg chg="del">
        <pc:chgData name="Kelly Reene" userId="c7ab6f41-e454-45d3-aeb1-41bafe1ebdd0" providerId="ADAL" clId="{BB63D72F-5EF9-4B71-A8EB-1E2C784A2A36}" dt="2023-02-27T20:23:57.941" v="37" actId="47"/>
        <pc:sldMkLst>
          <pc:docMk/>
          <pc:sldMk cId="783748925" sldId="385"/>
        </pc:sldMkLst>
      </pc:sldChg>
      <pc:sldChg chg="del">
        <pc:chgData name="Kelly Reene" userId="c7ab6f41-e454-45d3-aeb1-41bafe1ebdd0" providerId="ADAL" clId="{BB63D72F-5EF9-4B71-A8EB-1E2C784A2A36}" dt="2023-02-27T20:25:22.340" v="44" actId="47"/>
        <pc:sldMkLst>
          <pc:docMk/>
          <pc:sldMk cId="298795596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ulture@pmi.or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3756272" cy="1719262"/>
          </a:xfrm>
        </p:spPr>
        <p:txBody>
          <a:bodyPr/>
          <a:lstStyle/>
          <a:p>
            <a:r>
              <a:rPr lang="en-US" sz="36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PMI</a:t>
            </a:r>
            <a:r>
              <a:rPr lang="ko-KR" altLang="en-US" sz="3600" dirty="0">
                <a:latin typeface="Agrandir Medium"/>
                <a:cs typeface="Arial"/>
              </a:rPr>
              <a:t>의 문화 가치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en-US" sz="36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&amp;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ko-KR" altLang="en-US" sz="3600" dirty="0">
                <a:latin typeface="Agrandir Medium"/>
                <a:cs typeface="Arial"/>
              </a:rPr>
              <a:t>행동 양식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ko-KR" alt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더 상세한 정보는 </a:t>
            </a:r>
            <a:r>
              <a:rPr kumimoji="0" lang="ko-KR" alt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hlinkClick r:id="rId3"/>
              </a:rPr>
              <a:t>culture@pmi.org</a:t>
            </a:r>
            <a:r>
              <a:rPr lang="ko-KR" alt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으로 문의 주세요.</a:t>
            </a:r>
            <a:endParaRPr lang="ko-KR" alt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1583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87037" y="1572145"/>
            <a:ext cx="2045185" cy="43755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altLang="en-US" sz="2000" dirty="0">
                <a:solidFill>
                  <a:srgbClr val="2B008C"/>
                </a:solidFill>
                <a:latin typeface="Agrandir"/>
                <a:ea typeface="굴림"/>
              </a:rPr>
              <a:t>보다 높은 목표 설정</a:t>
            </a:r>
            <a:endParaRPr lang="en-US" sz="1400" dirty="0">
              <a:solidFill>
                <a:srgbClr val="2B008C"/>
              </a:solidFill>
              <a:latin typeface="Agrandir"/>
              <a:ea typeface="굴림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PMI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공동체에 가장 큰 영향력을 미치기 위해 가장 뛰어난 작업 품질에 대한 기준을 마련합니다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장기적으로 생각하고 단기적으로 행동함으로써 앞장섭니다.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대담하게 우리가 하는 일에 대한 책임을 지며 행동 하나하나가 중요하다는 사실을 잘 알고 있습니다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213830" y="1572145"/>
            <a:ext cx="2045185" cy="29392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altLang="en-US" sz="2000" dirty="0">
                <a:solidFill>
                  <a:schemeClr val="accent1"/>
                </a:solidFill>
                <a:latin typeface="Agrandir"/>
                <a:ea typeface="굴림"/>
              </a:rPr>
              <a:t>편안한 분위기 조성</a:t>
            </a:r>
            <a:endParaRPr lang="en-US" sz="1400" dirty="0">
              <a:solidFill>
                <a:schemeClr val="accent1"/>
              </a:solidFill>
              <a:latin typeface="Agrandir"/>
              <a:ea typeface="굴림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서로를 편하게 대합니다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일의 진행 속도가 더딜 때 더 나은 방법을 찾습니다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영향력이 큰 부분을 우선적으로 처리하며 최단 경로를 택합니다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09023" y="1572145"/>
            <a:ext cx="2045185" cy="39780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altLang="en-US" sz="2000" dirty="0">
                <a:solidFill>
                  <a:srgbClr val="05BFE0"/>
                </a:solidFill>
                <a:latin typeface="Agrandir"/>
                <a:ea typeface="굴림"/>
              </a:rPr>
              <a:t>타인 배려</a:t>
            </a:r>
            <a:endParaRPr lang="en-US" sz="1400" dirty="0">
              <a:solidFill>
                <a:srgbClr val="2B008C"/>
              </a:solidFill>
              <a:latin typeface="Agrandir"/>
              <a:ea typeface="굴림"/>
            </a:endParaRPr>
          </a:p>
          <a:p>
            <a:pPr>
              <a:lnSpc>
                <a:spcPts val="1550"/>
              </a:lnSpc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모두가 진정한 소속감을 느낄 수 있는 환경을 만들어 나갑니다. 그 이유는 우리의 다양성이 우리를 강하게 만들기 때문입니다.</a:t>
            </a:r>
          </a:p>
          <a:p>
            <a:pPr>
              <a:lnSpc>
                <a:spcPts val="1550"/>
              </a:lnSpc>
            </a:pPr>
            <a:endParaRPr lang="en-US" altLang="ko-KR" sz="140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다른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사람의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니즈에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대해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관심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공감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및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존중을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보이면서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인간애를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가지고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행동합니다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grandir"/>
            </a:endParaRPr>
          </a:p>
          <a:p>
            <a:pPr>
              <a:lnSpc>
                <a:spcPts val="1550"/>
              </a:lnSpc>
            </a:pPr>
            <a:endParaRPr lang="en-US" altLang="ko-KR" sz="140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매사에 긍정적인 태도를 취하며 남을 판단하지 않고 이해하려 합니다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89214" y="1572145"/>
            <a:ext cx="2045185" cy="33496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altLang="en-US" sz="2000" dirty="0">
                <a:solidFill>
                  <a:srgbClr val="8A66C4"/>
                </a:solidFill>
                <a:latin typeface="Agrandir"/>
                <a:ea typeface="굴림"/>
              </a:rPr>
              <a:t>호기심에 대한 표용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언제나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PMI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공동체에 더 나은 서비스를 제공할 수 있는 방법을 찾고 있습니다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 어려움을 혁신의 기회로 여기고 도전합니다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우리는 성공하기 위해 초기의 실패를 두려워하지 않습니다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807033" y="1572145"/>
            <a:ext cx="2045185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sz="2000" dirty="0">
                <a:solidFill>
                  <a:srgbClr val="0080A8"/>
                </a:solidFill>
                <a:latin typeface="굴림"/>
                <a:ea typeface="굴림"/>
              </a:rPr>
              <a:t>함께하면 </a:t>
            </a:r>
            <a:r>
              <a:rPr lang="ko-KR" altLang="en-US" sz="2000" dirty="0">
                <a:solidFill>
                  <a:srgbClr val="0080A8"/>
                </a:solidFill>
                <a:latin typeface="굴림"/>
                <a:ea typeface="굴림"/>
              </a:rPr>
              <a:t>할 </a:t>
            </a:r>
            <a:r>
              <a:rPr lang="ko-KR" altLang="en-US" sz="2000" dirty="0" err="1">
                <a:solidFill>
                  <a:srgbClr val="0080A8"/>
                </a:solidFill>
                <a:latin typeface="굴림"/>
                <a:ea typeface="굴림"/>
              </a:rPr>
              <a:t>수있다</a:t>
            </a:r>
            <a:endParaRPr lang="en-US" dirty="0" err="1"/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함께 목표를 향해 나아가는 데 도움이 되는 신뢰를 기반으로 한 깊은 관계를 구축합니다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우리의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공유된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목적을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활용하여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우리를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커뮤티니로써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통합하고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영향력을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만들어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내도록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합니다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solidFill>
                <a:srgbClr val="FF0000"/>
              </a:solidFill>
              <a:latin typeface="Agrandir" panose="00000500000000000000" pitchFamily="2" charset="0"/>
              <a:ea typeface="굴림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우리는 글로벌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목표에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맞춰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행동하는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동시에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현지에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알맞게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제공할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수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있는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권한을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부여 받습니다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  <a:ea typeface="굴림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grandir Bold" panose="00000800000000000000" pitchFamily="2" charset="0"/>
              </a:rPr>
              <a:t>PMI</a:t>
            </a:r>
            <a:r>
              <a:rPr lang="ko-KR" altLang="en-US" sz="2800">
                <a:latin typeface="Agrandir Bold" panose="00000800000000000000" pitchFamily="2" charset="0"/>
              </a:rPr>
              <a:t>의 문화 가치</a:t>
            </a:r>
            <a:endParaRPr lang="en-GB" sz="2800">
              <a:latin typeface="Agrandir Bold" panose="000008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4AEB0-9C60-C8EC-F76D-223575780A3D}"/>
              </a:ext>
            </a:extLst>
          </p:cNvPr>
          <p:cNvSpPr/>
          <p:nvPr/>
        </p:nvSpPr>
        <p:spPr>
          <a:xfrm>
            <a:off x="4936726" y="1006476"/>
            <a:ext cx="2264514" cy="512064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757927-E9AA-7ADF-5E75-165F35515F49}"/>
              </a:ext>
            </a:extLst>
          </p:cNvPr>
          <p:cNvSpPr/>
          <p:nvPr/>
        </p:nvSpPr>
        <p:spPr>
          <a:xfrm>
            <a:off x="4944434" y="1008502"/>
            <a:ext cx="2249424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26B1D7-963D-4B58-C023-427F10081397}"/>
              </a:ext>
            </a:extLst>
          </p:cNvPr>
          <p:cNvSpPr/>
          <p:nvPr/>
        </p:nvSpPr>
        <p:spPr>
          <a:xfrm>
            <a:off x="7317006" y="1008502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F563D-9C1A-BCF7-6473-2A91BEB4791B}"/>
              </a:ext>
            </a:extLst>
          </p:cNvPr>
          <p:cNvSpPr/>
          <p:nvPr/>
        </p:nvSpPr>
        <p:spPr>
          <a:xfrm>
            <a:off x="9735477" y="1008502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61CE1B-C460-CF18-4BCB-A4ACFCD41D4C}"/>
              </a:ext>
            </a:extLst>
          </p:cNvPr>
          <p:cNvSpPr/>
          <p:nvPr/>
        </p:nvSpPr>
        <p:spPr>
          <a:xfrm>
            <a:off x="146998" y="1008501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72BBF-5CA1-30DD-9A00-F2E1C8EECDF5}"/>
              </a:ext>
            </a:extLst>
          </p:cNvPr>
          <p:cNvSpPr txBox="1"/>
          <p:nvPr/>
        </p:nvSpPr>
        <p:spPr>
          <a:xfrm>
            <a:off x="2675468" y="1054451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E282A2-03DB-6C7C-69EB-E3E7596A4AD4}"/>
              </a:ext>
            </a:extLst>
          </p:cNvPr>
          <p:cNvSpPr/>
          <p:nvPr/>
        </p:nvSpPr>
        <p:spPr>
          <a:xfrm>
            <a:off x="142592" y="1006476"/>
            <a:ext cx="2258441" cy="512064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4E91BE-6622-6A64-4FBE-4385C46A2B9C}"/>
              </a:ext>
            </a:extLst>
          </p:cNvPr>
          <p:cNvSpPr/>
          <p:nvPr/>
        </p:nvSpPr>
        <p:spPr>
          <a:xfrm>
            <a:off x="2520550" y="1008502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5C62F1-4AD4-3624-EEEF-4C1F3920849B}"/>
              </a:ext>
            </a:extLst>
          </p:cNvPr>
          <p:cNvSpPr/>
          <p:nvPr/>
        </p:nvSpPr>
        <p:spPr>
          <a:xfrm>
            <a:off x="2513884" y="1006476"/>
            <a:ext cx="2280597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1C6517-5BC3-A870-871B-364BA6452306}"/>
              </a:ext>
            </a:extLst>
          </p:cNvPr>
          <p:cNvSpPr/>
          <p:nvPr/>
        </p:nvSpPr>
        <p:spPr>
          <a:xfrm>
            <a:off x="7317731" y="1006476"/>
            <a:ext cx="2300293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551F49-10EC-73E4-863B-8501B0D1034D}"/>
              </a:ext>
            </a:extLst>
          </p:cNvPr>
          <p:cNvSpPr/>
          <p:nvPr/>
        </p:nvSpPr>
        <p:spPr>
          <a:xfrm>
            <a:off x="9729727" y="1006476"/>
            <a:ext cx="2286348" cy="512064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2081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altLang="en-US" sz="2900" dirty="0">
                <a:solidFill>
                  <a:srgbClr val="FF610F"/>
                </a:solidFill>
                <a:latin typeface="Agrandir"/>
                <a:ea typeface="굴림"/>
              </a:rPr>
              <a:t>편안한 분위기 조성</a:t>
            </a:r>
            <a:endParaRPr lang="en-US" sz="1400" dirty="0">
              <a:solidFill>
                <a:srgbClr val="2B008C"/>
              </a:solidFill>
              <a:latin typeface="Agrandir"/>
              <a:ea typeface="굴림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서로를 편하게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대합니다</a:t>
            </a:r>
            <a:r>
              <a:rPr lang="en-US" sz="14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550"/>
              </a:lnSpc>
            </a:pPr>
            <a:endParaRPr lang="en-US" altLang="ko-K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일의 진행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속도가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더딜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때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더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나은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방법을 찾습니다</a:t>
            </a:r>
            <a:r>
              <a:rPr lang="en-US" sz="14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550"/>
              </a:lnSpc>
            </a:pPr>
            <a:endParaRPr lang="en-US" altLang="ko-K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영향력이 큰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부분을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우선적으로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처리하며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최단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경로를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택합니다</a:t>
            </a:r>
            <a:r>
              <a:rPr lang="en-US" sz="14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550"/>
              </a:lnSpc>
            </a:pPr>
            <a:endParaRPr lang="en-US" sz="1400" dirty="0">
              <a:latin typeface="Agrandir" pitchFamily="2" charset="77"/>
              <a:ea typeface="굴림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altLang="ko-KR" sz="1400" dirty="0">
              <a:solidFill>
                <a:srgbClr val="000000"/>
              </a:solidFill>
              <a:latin typeface="Agrandir" pitchFamily="2" charset="77"/>
              <a:ea typeface="굴림"/>
            </a:endParaRPr>
          </a:p>
          <a:p>
            <a:pPr>
              <a:lnSpc>
                <a:spcPts val="1450"/>
              </a:lnSpc>
            </a:pPr>
            <a:r>
              <a:rPr lang="ko-KR" altLang="en-US" sz="1200" dirty="0">
                <a:solidFill>
                  <a:srgbClr val="FF610F"/>
                </a:solidFill>
                <a:latin typeface="Agrandir Medium"/>
                <a:ea typeface="굴림"/>
              </a:rPr>
              <a:t>행동 양식</a:t>
            </a:r>
            <a:r>
              <a:rPr lang="en-US" sz="1200" dirty="0">
                <a:solidFill>
                  <a:srgbClr val="FF610F"/>
                </a:solidFill>
                <a:latin typeface="Agrandir Medium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올바른 결과를 빠르게 얻을 수 있도록 솔직하고 친절하게 말합니다.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관계자들의 요구에 맞는 명확하고 간결하고 투명한 의사소통과 상호작용을 지지합니다.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가능하면 어디서나 복잡성을 줄이고 장애물을 제거합니다.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적합한 인력을 적합한 방식으로 참여시킵니다.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가능하면 빠르게 행동하고 필요한 정보를 모색하며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,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내 결정을 지지할 수 있는 경험 및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/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또는 데이터를 갖춥니다.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가장 중요한 요청에 대해 '</a:t>
            </a:r>
            <a:r>
              <a:rPr lang="ko-KR" alt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예스'라고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 답하기 위해 몇몇 요청에 대해서는 '</a:t>
            </a:r>
            <a:r>
              <a:rPr lang="ko-KR" alt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노'라고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 답합니다.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  <a:ea typeface="굴림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5014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130942" y="1345948"/>
            <a:ext cx="5939943" cy="4691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altLang="en-US" sz="2900" dirty="0">
                <a:solidFill>
                  <a:srgbClr val="2B008C"/>
                </a:solidFill>
                <a:latin typeface="Agrandir"/>
                <a:ea typeface="굴림"/>
              </a:rPr>
              <a:t>보다 높은 목표 설정</a:t>
            </a:r>
            <a:endParaRPr lang="en-US" sz="1400" dirty="0">
              <a:solidFill>
                <a:srgbClr val="2B008C"/>
              </a:solidFill>
              <a:latin typeface="Agrandir"/>
              <a:ea typeface="굴림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</a:t>
            </a:r>
            <a:r>
              <a:rPr lang="en-US" altLang="ko-KR" sz="1400" dirty="0">
                <a:latin typeface="Gulim" panose="020B0600000101010101" pitchFamily="34" charset="-127"/>
                <a:ea typeface="Gulim" panose="020B0600000101010101" pitchFamily="34" charset="-127"/>
              </a:rPr>
              <a:t>PMI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공동체에 가장 큰 영향력을 미치기 위해 가장 뛰어난 작업 품질에 대한 기준을 마련합니다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450"/>
              </a:lnSpc>
            </a:pPr>
            <a:endParaRPr lang="en-US" altLang="ko-K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장기적으로</a:t>
            </a:r>
            <a:r>
              <a:rPr lang="en-US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생각하고</a:t>
            </a:r>
            <a:r>
              <a:rPr lang="en-US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단기적으로</a:t>
            </a:r>
            <a:r>
              <a:rPr lang="en-US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행동함으로써</a:t>
            </a:r>
            <a:r>
              <a:rPr lang="en-US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앞장섭니다</a:t>
            </a:r>
            <a:r>
              <a:rPr lang="en-US" sz="14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450"/>
              </a:lnSpc>
            </a:pPr>
            <a:endParaRPr lang="en-US" altLang="ko-K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대담하게 우리가 하는 일에 대한 책임을 지며 행동 하나하나가 중요하다는 사실을 잘 알고 있습니다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1200" dirty="0">
                <a:solidFill>
                  <a:srgbClr val="4F17A8"/>
                </a:solidFill>
                <a:latin typeface="Agrandir Medium"/>
                <a:ea typeface="굴림"/>
              </a:rPr>
              <a:t>행동 양식</a:t>
            </a:r>
            <a:r>
              <a:rPr lang="en-US" sz="1200" dirty="0">
                <a:solidFill>
                  <a:srgbClr val="4F17A8"/>
                </a:solidFill>
                <a:latin typeface="Agrandir Medium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지속적으로 훌륭한 경험과 작업물을 제공하며 항상 더 잘 할 수 있는 방법을 찾습니다.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업계의 최신 트렌드를 잘 알고 있으며 이러한 통찰력을 활용해 업무의 품질을 한층 더 높입니다.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지속 가능한 방식으로 빠르게 행동하고 스마트한 리스크를 감내하면서 장기적인 영향력을 염두에 둡니다.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나에 대해 잘 아는 것과 주기적으로 피드백을 받으려고 노력하는 것을 자기 성장의 원동력으로 삼습니다.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행동 지향적이며 결과에 대한 책임을 집니다.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윤리적이고 진실되게 행동하며 언제나 약속을 지키고 다른 사람들도 나와 똑같이 행동할 것이라고 믿습니다.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226949" y="3316201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415692" y="1488503"/>
            <a:ext cx="5871471" cy="46149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altLang="en-US" sz="2900" dirty="0">
                <a:solidFill>
                  <a:srgbClr val="05BFE0"/>
                </a:solidFill>
                <a:latin typeface="Agrandir"/>
                <a:ea typeface="굴림"/>
              </a:rPr>
              <a:t>타인 배려</a:t>
            </a:r>
            <a:endParaRPr lang="en-US" sz="1400" dirty="0">
              <a:solidFill>
                <a:srgbClr val="2B008C"/>
              </a:solidFill>
              <a:latin typeface="Agrandir"/>
              <a:ea typeface="굴림"/>
            </a:endParaRPr>
          </a:p>
          <a:p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모두가 진정한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소속감을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느낄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수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있는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환경을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만들어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나갑니다</a:t>
            </a:r>
            <a:r>
              <a:rPr lang="en-US" altLang="ko-KR" sz="1400" dirty="0">
                <a:latin typeface="Agrandir"/>
                <a:ea typeface="굴림"/>
              </a:rPr>
              <a:t>. </a:t>
            </a:r>
            <a:r>
              <a:rPr lang="ko-KR" altLang="en-US" sz="1400" dirty="0">
                <a:latin typeface="Agrandir"/>
                <a:ea typeface="굴림"/>
              </a:rPr>
              <a:t>그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이유는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우리의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다양성이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우리를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강하게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만들기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때문입니다</a:t>
            </a:r>
            <a:r>
              <a:rPr lang="en-US" sz="14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550"/>
              </a:lnSpc>
            </a:pPr>
            <a:endParaRPr lang="en-US" altLang="ko-KR" sz="140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친절을 베풀며 다른 사람이 필요로 하는 부분에 공감하고 그 부분을 배려하고 존중합니다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매사에 긍정적인 태도를 취하며 남을 판단하지 않고 이해하려 합니다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1200" dirty="0">
                <a:solidFill>
                  <a:srgbClr val="05BFE0"/>
                </a:solidFill>
                <a:latin typeface="Agrandir Medium"/>
                <a:ea typeface="굴림"/>
              </a:rPr>
              <a:t>행동 양식</a:t>
            </a:r>
            <a:r>
              <a:rPr lang="en-US" sz="1200" dirty="0">
                <a:solidFill>
                  <a:srgbClr val="05BFE0"/>
                </a:solidFill>
                <a:latin typeface="Agrandir Medium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누군가 무례하거나 </a:t>
            </a:r>
            <a:r>
              <a:rPr lang="ko-KR" alt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편견적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 또는 차별적인 언행을 보일 때 침묵하지 않습니다.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  <a:ea typeface="굴림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모두가 필요한 것을 말할 수 있고 모두의 의견이 수렴되는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,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안전하고 힘이 되며 서로를 존중하는 환경을 만듭니다.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  <a:ea typeface="굴림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내가 가진 편견과 나의 배경에 대해 잘 알고 있습니다.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  <a:ea typeface="굴림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다른 사람들의 고유한 배경과 요구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,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경험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,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관점을 이해하는 데 시간을 할애합니다.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  <a:ea typeface="굴림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다른 사람의 감정을 함께 느끼고 그들의 가장 뛰어난 점을 보고 파트너십을 성공으로 이끄는 기회를 모색합니다.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  <a:ea typeface="굴림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나 자신의 신체적, 정신적 건강을 우선시하며 다른 사람들도 똑같이 할 수 있는 여유를 제공한다.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  <a:ea typeface="굴림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484199" y="373343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3922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sz="2900" dirty="0">
                <a:solidFill>
                  <a:srgbClr val="8A66C4"/>
                </a:solidFill>
                <a:latin typeface="굴림"/>
                <a:ea typeface="굴림"/>
              </a:rPr>
              <a:t>호기심에 대한 표용</a:t>
            </a:r>
            <a:endParaRPr lang="en-US" dirty="0"/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언제나 </a:t>
            </a:r>
            <a:r>
              <a:rPr lang="en-US" altLang="ko-KR" sz="1400" dirty="0">
                <a:latin typeface="Gulim" panose="020B0600000101010101" pitchFamily="34" charset="-127"/>
                <a:ea typeface="Gulim" panose="020B0600000101010101" pitchFamily="34" charset="-127"/>
              </a:rPr>
              <a:t>PMI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공동체에 더 큰 도움이 될 수 있는 방법을 찾고 있습니다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450"/>
              </a:lnSpc>
            </a:pPr>
            <a:endParaRPr lang="en-US" altLang="ko-K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과제를 혁신의 기회로 여기고 도전합니다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450"/>
              </a:lnSpc>
            </a:pPr>
            <a:endParaRPr lang="en-US" altLang="ko-K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성공하기 위해 초기의 실패를 두려워하지 않습니다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1200" dirty="0">
                <a:solidFill>
                  <a:srgbClr val="8A66C4"/>
                </a:solidFill>
                <a:latin typeface="Agrandir Medium"/>
                <a:ea typeface="굴림"/>
              </a:rPr>
              <a:t>행동 양식</a:t>
            </a:r>
            <a:r>
              <a:rPr lang="en-US" sz="1200" dirty="0">
                <a:solidFill>
                  <a:srgbClr val="8A66C4"/>
                </a:solidFill>
                <a:latin typeface="Agrandir Medium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비판적으로 생각하고 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PMI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공동체의 요구를 더 잘 충족할 수 있는 해결책을 제시합니다.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PMI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그 이상의 가치를 창출하고 개선할 수 있는 새로운 방법을 모색합니다.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직면한 문제를 해결하기 위해 주도적으로 행동하고 책임을 다합니다.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지속적으로 개방적이고 탐구적이며 변화하기 위한 기회를 받아들입니다.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개선을 해 나가기 위한 실험과 실수를 안전하게 할 수 있는 환경을 만듭니다.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끊임없이 다른 사람들로부터 교훈을 얻고 언제나 여러 개의 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'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옳은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'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길이 존재한다는 사실을 인지합니다.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19924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5016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ko-KR" sz="2900" dirty="0">
                <a:solidFill>
                  <a:srgbClr val="0080A8"/>
                </a:solidFill>
                <a:latin typeface="굴림"/>
                <a:ea typeface="굴림"/>
              </a:rPr>
              <a:t>함께하면 </a:t>
            </a:r>
            <a:r>
              <a:rPr lang="ko-KR" altLang="en-US" sz="2900" dirty="0">
                <a:solidFill>
                  <a:srgbClr val="0080A8"/>
                </a:solidFill>
                <a:latin typeface="굴림"/>
                <a:ea typeface="굴림"/>
              </a:rPr>
              <a:t>할 수 있다</a:t>
            </a:r>
            <a:endParaRPr lang="en-US" dirty="0" err="1"/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 함께 목표를 향해 나아가는 데 도움이 되는 신뢰를 기반으로 한 깊은 관계를 구축합니다</a:t>
            </a:r>
            <a:r>
              <a:rPr lang="en-US" altLang="ko-KR" sz="1400" dirty="0">
                <a:latin typeface="Agrandir"/>
                <a:ea typeface="굴림"/>
              </a:rPr>
              <a:t>.</a:t>
            </a:r>
          </a:p>
          <a:p>
            <a:pPr>
              <a:lnSpc>
                <a:spcPts val="1550"/>
              </a:lnSpc>
            </a:pPr>
            <a:endParaRPr lang="en-US" altLang="ko-K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우리의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공유된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목적을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활용하여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우리를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 err="1">
                <a:latin typeface="Agrandir"/>
                <a:ea typeface="굴림"/>
              </a:rPr>
              <a:t>커뮤티니로써</a:t>
            </a:r>
            <a:r>
              <a:rPr lang="en-US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통합하고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영향력을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만들어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내도록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합니다</a:t>
            </a:r>
            <a:r>
              <a:rPr lang="en-US" sz="14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550"/>
              </a:lnSpc>
            </a:pPr>
            <a:endParaRPr lang="en-US" altLang="ko-KR" sz="1400" dirty="0">
              <a:latin typeface="Agrandir"/>
              <a:ea typeface="굴림"/>
            </a:endParaRPr>
          </a:p>
          <a:p>
            <a:pPr>
              <a:lnSpc>
                <a:spcPts val="1550"/>
              </a:lnSpc>
            </a:pPr>
            <a:r>
              <a:rPr lang="ko-KR" altLang="en-US" sz="1400" dirty="0">
                <a:latin typeface="Agrandir"/>
                <a:ea typeface="굴림"/>
              </a:rPr>
              <a:t>우리는</a:t>
            </a:r>
            <a:r>
              <a:rPr lang="en-US" altLang="ko-KR" sz="1400" dirty="0">
                <a:latin typeface="Agrandir"/>
                <a:ea typeface="굴림"/>
              </a:rPr>
              <a:t> </a:t>
            </a:r>
            <a:r>
              <a:rPr lang="ko-KR" altLang="en-US" sz="1400" dirty="0">
                <a:latin typeface="Agrandir"/>
                <a:ea typeface="굴림"/>
              </a:rPr>
              <a:t>글로벌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목표에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맞춰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행동하는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동시에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현지에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알맞게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제공할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수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있는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권한을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부여</a:t>
            </a:r>
            <a:r>
              <a:rPr lang="en-US" altLang="ko-KR" sz="1400" dirty="0">
                <a:latin typeface="Agrandir"/>
                <a:ea typeface="굴림"/>
              </a:rPr>
              <a:t> </a:t>
            </a:r>
            <a:r>
              <a:rPr lang="ko-KR" altLang="en-US" sz="1400" dirty="0">
                <a:latin typeface="Agrandir"/>
                <a:ea typeface="굴림"/>
              </a:rPr>
              <a:t>받습니다</a:t>
            </a:r>
            <a:r>
              <a:rPr lang="en-US" sz="14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1200" dirty="0">
                <a:solidFill>
                  <a:srgbClr val="0080A8"/>
                </a:solidFill>
                <a:latin typeface="Agrandir Medium"/>
                <a:ea typeface="굴림"/>
              </a:rPr>
              <a:t>행동 양식</a:t>
            </a:r>
            <a:r>
              <a:rPr lang="en-US" sz="1200" dirty="0">
                <a:solidFill>
                  <a:srgbClr val="0080A8"/>
                </a:solidFill>
                <a:latin typeface="Agrandir Medium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단순하게 아는 사람을 넘어서 오래동안 지속되는 개인적인 관계를 구축합니다.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상대방의 이야기에 </a:t>
            </a:r>
            <a:r>
              <a:rPr lang="ko-KR" alt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귀기울이고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 해결책을 마련하기 위해 협력할 수 있는 방안을 모색합니다.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모두가 성장하고 더 빠르게 앞으로 나아갈 수 있도록 습득한 지식과 달성한 업적을 축하합니다.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우리 모두가 성공 해야지만 내가 성공할 수 있다는 것을 알기에 주변 사람들을 지지합니다.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의미 있는 권한 부여를 제공하면서 명확한 프레임워크 내에서 자유를 줍니다.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나의 행동이 PMI 공동체의 모든 구성원에게 미치는 영향을 고려하고 우리의 임무를 다함으로써 전반적으로 최고의 결과를 만들어 내기 위해 행동합니다.</a:t>
            </a:r>
            <a:endParaRPr lang="ko-KR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873416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786197" y="1058349"/>
            <a:ext cx="2122984" cy="63017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1100" dirty="0">
                <a:latin typeface="Agrandir"/>
                <a:ea typeface="굴림"/>
              </a:rPr>
              <a:t>우리는 함께 목표를 향해 나아가는 데 도움이 되는 신뢰를 기반으로 한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깊은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관계를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구축합니다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r>
              <a:rPr lang="ko-KR" altLang="en-US" sz="1100" dirty="0">
                <a:latin typeface="Agrandir"/>
                <a:ea typeface="굴림"/>
              </a:rPr>
              <a:t>우리의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공유된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목적을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활용하여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우리를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커뮤티니로써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통합하고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영향력을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만들어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내도록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합니다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o-KR" altLang="en-US" sz="1100" dirty="0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글로벌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목표에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맞춰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행동하는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동시에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현지에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알맞게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제공할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수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있는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권한을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부여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받습니다</a:t>
            </a:r>
            <a:r>
              <a:rPr lang="en-US" sz="1100" dirty="0">
                <a:latin typeface="Agrandir"/>
              </a:rPr>
              <a:t>.</a:t>
            </a:r>
            <a:endParaRPr lang="en-US" dirty="0">
              <a:latin typeface="Agrandir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900" dirty="0">
                <a:solidFill>
                  <a:srgbClr val="0080A8"/>
                </a:solidFill>
                <a:latin typeface="Agrandir Medium"/>
                <a:ea typeface="굴림"/>
              </a:rPr>
              <a:t>행동 양식</a:t>
            </a:r>
            <a:r>
              <a:rPr lang="en-US" sz="900" dirty="0">
                <a:solidFill>
                  <a:srgbClr val="0080A8"/>
                </a:solidFill>
                <a:latin typeface="Agrandir Medium"/>
              </a:rPr>
              <a:t>:</a:t>
            </a:r>
            <a:endParaRPr lang="en-US" sz="900" dirty="0">
              <a:latin typeface="Agrandir Medium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단순하게 아는 사람을 넘어서 오래동안 지속되는 개인적인 관계를 구축합니다.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상대방의 이야기에 </a:t>
            </a:r>
            <a:r>
              <a:rPr lang="ko-KR" sz="850" dirty="0" err="1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귀기울이고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 해결책을 마련하기 위해 협력할 수 있는 방안을 모색합니다.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모두가 성장하고 더 빠르게 앞으로 나아갈 수 있도록 습득한 지식과 달성한 업적을 축하합니다.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우리 모두가 성공 </a:t>
            </a:r>
            <a:r>
              <a:rPr lang="ko-KR" sz="850" dirty="0" err="1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해야지만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 내가 성공할 수 있다는 것을 알기에 주변 사람들을 지지합니다.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의미 있는 권한 부여를 제공하면서 명확한 프레임워크 내에서 자유를 줍니다.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나의 행동이 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PMI</a:t>
            </a: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 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공동체의 모든 구성원에게 미치는 영향을 고려하고 우리의 임무를 다함으로써 전반적으로 최고의 결과를 만들어 내기 위해 행동합니다.</a:t>
            </a:r>
            <a:endParaRPr lang="ko-KR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91380" y="1058349"/>
            <a:ext cx="2174063" cy="47970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1100" dirty="0">
                <a:latin typeface="Agrandir"/>
                <a:ea typeface="굴림"/>
              </a:rPr>
              <a:t>우리는 언제나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en-US" sz="1100" dirty="0">
                <a:latin typeface="Gulim" panose="020B0600000101010101" pitchFamily="34" charset="-127"/>
                <a:ea typeface="Gulim" panose="020B0600000101010101" pitchFamily="34" charset="-127"/>
              </a:rPr>
              <a:t>PMI</a:t>
            </a:r>
            <a:r>
              <a:rPr lang="en-US" sz="1100" dirty="0">
                <a:latin typeface="Agrandir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공동체에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큰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도움이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될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수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있는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방법을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찾고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있습니다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r>
              <a:rPr lang="ko-KR" altLang="en-US" sz="1100" dirty="0">
                <a:latin typeface="Agrandir"/>
                <a:ea typeface="굴림"/>
              </a:rPr>
              <a:t>우리는 과제를 혁신의 기회로 여기고 도전합니다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o-KR" altLang="en-US" sz="1100" dirty="0">
                <a:latin typeface="Agrandir"/>
                <a:ea typeface="굴림"/>
              </a:rPr>
              <a:t>우리는 성공하기 위해 초기의 실패를 두려워하지 않습니다</a:t>
            </a:r>
            <a:r>
              <a:rPr lang="en-US" sz="1100" dirty="0">
                <a:latin typeface="Agrandir"/>
              </a:rPr>
              <a:t>.</a:t>
            </a:r>
            <a:endParaRPr lang="en-US" dirty="0">
              <a:latin typeface="Agrandir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900" dirty="0">
                <a:solidFill>
                  <a:srgbClr val="8A66C4"/>
                </a:solidFill>
                <a:latin typeface="Agrandir Medium"/>
                <a:ea typeface="굴림"/>
              </a:rPr>
              <a:t>행동 양식</a:t>
            </a:r>
            <a:r>
              <a:rPr lang="en-US" sz="900" dirty="0">
                <a:solidFill>
                  <a:srgbClr val="8A66C4"/>
                </a:solidFill>
                <a:latin typeface="Agrandir Medium"/>
              </a:rPr>
              <a:t>:</a:t>
            </a: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비판적으로 생각하고 PMI 공동체의 요구를 더 잘 충족할 수 있는 해결책을 제시합니다.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 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PMI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 그 이상의 가치를 창출하고 개선할 수 있는 새로운 방법을 모색합니다.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직면한 문제를 해결하기 위해 주도적으로 행동하고 책임을 다합니다.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 지속적으로 개방적이고 탐구적이며 변화하기 위한 기회를 받아들입니다.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개선을 해 나가기 위한 실험과 실수를 안전하게 할 수 있는 환경을 만듭니다.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끊임없이 다른 사람들로부터 교훈을 얻고 언제나 여러 개의 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'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옳은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'</a:t>
            </a: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 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길이 존재한다는 사실을 인지합니다.</a:t>
            </a:r>
            <a:endParaRPr lang="ko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5010887" y="1058349"/>
            <a:ext cx="2174063" cy="5661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1100" dirty="0">
                <a:latin typeface="Agrandir"/>
                <a:ea typeface="굴림"/>
              </a:rPr>
              <a:t>우리는 모두가 진정한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소속감을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느낄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수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있는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환경을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만들어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나갑니다</a:t>
            </a:r>
            <a:r>
              <a:rPr lang="en-US" altLang="ko-KR" sz="1100" dirty="0">
                <a:latin typeface="Agrandir"/>
                <a:ea typeface="굴림"/>
              </a:rPr>
              <a:t>. </a:t>
            </a:r>
            <a:r>
              <a:rPr lang="ko-KR" altLang="en-US" sz="1100" dirty="0">
                <a:latin typeface="Agrandir"/>
                <a:ea typeface="굴림"/>
              </a:rPr>
              <a:t>그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이유는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우리의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다양성이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우리를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강하게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만들기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때문입니다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r>
              <a:rPr lang="ko-KR" altLang="en-US" sz="1100" dirty="0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친절을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베풀며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다른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사람이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필요로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하는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부분에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공감하고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그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부분을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배려하고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존중합니다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o-KR" altLang="en-US" sz="1100" dirty="0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매사에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긍정적인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태도를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취하며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남을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판단하지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않고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이해하려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합니다</a:t>
            </a:r>
            <a:r>
              <a:rPr lang="en-US" sz="1100" dirty="0">
                <a:latin typeface="Agrandir"/>
              </a:rPr>
              <a:t>.</a:t>
            </a:r>
            <a:endParaRPr lang="en-US" dirty="0">
              <a:latin typeface="Agrandir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900" dirty="0">
                <a:solidFill>
                  <a:srgbClr val="05BFE0"/>
                </a:solidFill>
                <a:latin typeface="Agrandir Medium"/>
                <a:ea typeface="굴림"/>
              </a:rPr>
              <a:t>행동 양식</a:t>
            </a:r>
            <a:r>
              <a:rPr lang="en-US" sz="900" dirty="0">
                <a:solidFill>
                  <a:srgbClr val="05BFE0"/>
                </a:solidFill>
                <a:latin typeface="Agrandir Medium"/>
              </a:rPr>
              <a:t>:</a:t>
            </a:r>
            <a:endParaRPr lang="en-US" sz="900" dirty="0">
              <a:latin typeface="Agrandir Medium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누군가 무례하거나 </a:t>
            </a:r>
            <a:r>
              <a:rPr lang="ko-KR" alt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편견적</a:t>
            </a: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 또는 차별적인 언행을 보일 때 침묵하지 않습니다.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모두가 필요한 것을 말할 수 있고 모두의 의견이 수렴되는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,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 안전하고 힘이 되며 서로를 존중하는 환경을 만듭니다.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내가 가진 편견과 나의 배경에 대해 잘 알고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다른 사람들의 고유한 배경과 요구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,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 경험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,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 관점을 이해하는 데 시간을 할애합니다.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다른 사람의 감정을 함께 느끼고 그들의 가장 뛰어난 점을 보고 파트너십을 성공으로 이끄는 기회를 모색합니다.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나 자신의 신체적, 정신적 건강을 우선시하며 다른 사람들도 똑같이 할 수 있는 여유를 제공한다.</a:t>
            </a:r>
            <a:endParaRPr lang="ko-K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589685" y="1058349"/>
            <a:ext cx="2122984" cy="5504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1100" dirty="0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en-US" sz="1100" dirty="0">
                <a:latin typeface="Gulim" panose="020B0600000101010101" pitchFamily="34" charset="-127"/>
                <a:ea typeface="Gulim" panose="020B0600000101010101" pitchFamily="34" charset="-127"/>
              </a:rPr>
              <a:t>PMI</a:t>
            </a:r>
            <a:r>
              <a:rPr lang="en-US" sz="1100" dirty="0">
                <a:latin typeface="Agrandir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공동체에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가장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큰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영향력을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미치기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위해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가장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뛰어난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작업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품질에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대한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기준을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마련합니다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r>
              <a:rPr lang="ko-KR" altLang="en-US" sz="1100" dirty="0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장기적으로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생각하고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단기적으로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행동함으로써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앞장섭니다</a:t>
            </a:r>
            <a:r>
              <a:rPr lang="en-US" sz="1100" dirty="0">
                <a:latin typeface="Agrandir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ko-KR" altLang="en-US" sz="1100" dirty="0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대담하게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우리가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하는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일에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대한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책임을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지며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행동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하나하나가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중요하다는 사실을 잘 알고 있습니다</a:t>
            </a:r>
            <a:r>
              <a:rPr lang="en-US" sz="1100" dirty="0">
                <a:latin typeface="Agrandir"/>
              </a:rPr>
              <a:t>.</a:t>
            </a:r>
            <a:endParaRPr lang="en-US" dirty="0">
              <a:latin typeface="Agrandir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900" dirty="0">
                <a:solidFill>
                  <a:srgbClr val="4F17A8"/>
                </a:solidFill>
                <a:latin typeface="Agrandir Medium"/>
                <a:ea typeface="굴림"/>
              </a:rPr>
              <a:t>행동 양식</a:t>
            </a:r>
            <a:r>
              <a:rPr lang="en-US" sz="900" dirty="0">
                <a:solidFill>
                  <a:srgbClr val="4F17A8"/>
                </a:solidFill>
                <a:latin typeface="Agrandir Medium"/>
              </a:rPr>
              <a:t>:</a:t>
            </a:r>
            <a:endParaRPr lang="en-US" sz="1400" dirty="0">
              <a:latin typeface="Agrandir Medium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Agrandir"/>
                <a:ea typeface="굴림"/>
              </a:rPr>
              <a:t>나는 지속적으로 훌륭한 경험과 작업물을 제공하며 항상 더 잘 할 수 있는 방법을 찾습니다.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업계의 최신 트렌드를 잘 알고 있으며 이러한 통찰력을 활용해 업무의 품질을 한층 더 높입니다.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지속 가능한 방식으로 빠르게 행동하고 스마트한 리스크를 감내하면서 장기적인 영향력을 염두에 둡니다.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나에 대해 잘 아는 것과 주기적으로 피드백을 받으려고 노력하는 것을 자기 성장의 원동력으로 삼습니다.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행동 지향적이며 결과에 대한 책임을 집니다.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윤리적이고 진실되게 행동하며 언제나 약속을 지키고 다른 사람들도 나와 똑같이 행동할 것이라고 믿습니다.</a:t>
            </a:r>
            <a:endParaRPr 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224437" y="1058349"/>
            <a:ext cx="2092960" cy="53501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1100" dirty="0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 err="1">
                <a:latin typeface="Agrandir"/>
                <a:ea typeface="굴림"/>
              </a:rPr>
              <a:t>서로를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 err="1">
                <a:latin typeface="Agrandir"/>
                <a:ea typeface="굴림"/>
              </a:rPr>
              <a:t>편하게</a:t>
            </a:r>
            <a:r>
              <a:rPr lang="en-US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대합니다</a:t>
            </a:r>
            <a:r>
              <a:rPr lang="en-US" sz="1100" dirty="0">
                <a:latin typeface="Agrandir"/>
                <a:ea typeface="굴림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r>
              <a:rPr lang="ko-KR" altLang="en-US" sz="1100" dirty="0" err="1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 err="1">
                <a:latin typeface="Agrandir"/>
                <a:ea typeface="굴림"/>
              </a:rPr>
              <a:t>일의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 err="1">
                <a:latin typeface="Agrandir"/>
                <a:ea typeface="굴림"/>
              </a:rPr>
              <a:t>진행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속도가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더딜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때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>
                <a:latin typeface="Agrandir"/>
                <a:ea typeface="굴림"/>
              </a:rPr>
              <a:t>더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나은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방법을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 err="1">
                <a:latin typeface="Agrandir"/>
                <a:ea typeface="굴림"/>
              </a:rPr>
              <a:t>찾습니다</a:t>
            </a:r>
            <a:r>
              <a:rPr lang="en-US" sz="1100" dirty="0">
                <a:latin typeface="Agrandir"/>
                <a:ea typeface="굴림"/>
              </a:rPr>
              <a:t>.</a:t>
            </a:r>
          </a:p>
          <a:p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o-KR" altLang="en-US" sz="1100" dirty="0" err="1">
                <a:latin typeface="Agrandir"/>
                <a:ea typeface="굴림"/>
              </a:rPr>
              <a:t>우리는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 err="1">
                <a:latin typeface="Agrandir"/>
                <a:ea typeface="굴림"/>
              </a:rPr>
              <a:t>영향력이</a:t>
            </a:r>
            <a:r>
              <a:rPr lang="en-US" altLang="ko-KR" sz="1100" dirty="0">
                <a:latin typeface="Agrandir"/>
                <a:ea typeface="굴림"/>
              </a:rPr>
              <a:t> </a:t>
            </a:r>
            <a:r>
              <a:rPr lang="ko-KR" altLang="en-US" sz="1100" dirty="0">
                <a:latin typeface="Agrandir"/>
                <a:ea typeface="굴림"/>
              </a:rPr>
              <a:t>큰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부분을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우선적으로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처리하며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최단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경로를</a:t>
            </a:r>
            <a:r>
              <a:rPr lang="en-US" altLang="ko-KR" sz="1100" dirty="0">
                <a:latin typeface="Agrandir"/>
                <a:ea typeface="굴림"/>
              </a:rPr>
              <a:t> </a:t>
            </a:r>
            <a:r>
              <a:rPr lang="ko-KR" altLang="en-US" sz="1100" dirty="0" err="1">
                <a:latin typeface="Agrandir"/>
                <a:ea typeface="굴림"/>
              </a:rPr>
              <a:t>택합니다</a:t>
            </a:r>
            <a:r>
              <a:rPr lang="en-US" sz="1100" dirty="0">
                <a:latin typeface="Agrandir"/>
                <a:ea typeface="굴림"/>
              </a:rPr>
              <a:t>.</a:t>
            </a:r>
            <a:endParaRPr lang="en-US" dirty="0"/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o-KR" altLang="en-US" sz="900" dirty="0">
                <a:solidFill>
                  <a:srgbClr val="FF610F"/>
                </a:solidFill>
                <a:latin typeface="Agrandir Medium"/>
                <a:ea typeface="굴림"/>
              </a:rPr>
              <a:t>행동 양식</a:t>
            </a:r>
            <a:r>
              <a:rPr lang="en-US" sz="900" dirty="0">
                <a:solidFill>
                  <a:srgbClr val="FF610F"/>
                </a:solidFill>
                <a:latin typeface="Agrandir Medium"/>
              </a:rPr>
              <a:t>:</a:t>
            </a:r>
            <a:endParaRPr lang="en-US" sz="900" dirty="0">
              <a:latin typeface="Agrandir Medium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850" dirty="0">
              <a:solidFill>
                <a:schemeClr val="bg2">
                  <a:lumMod val="50000"/>
                </a:schemeClr>
              </a:solidFill>
              <a:latin typeface="Agrandir"/>
              <a:ea typeface="굴림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올바른 결과를 빠르게 얻을 수 있도록 솔직하고 친절하게 말합니다.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관계자들의 요구에 맞는 명확하고 간결하고 투명한 의사소통과 상호작용을 지지합니다.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가능하면 어디서나 복잡성을 줄이고 장애물을 제거합니다.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적합한 인력을 적합한 방식으로 참여시킵니다.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가능하면 빠르게 행동하고 필요한 정보를 모색하며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,</a:t>
            </a:r>
            <a:r>
              <a:rPr lang="ko-KR" altLang="en-US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 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내 결정을 지지할 수 있는 경험 및</a:t>
            </a:r>
            <a:r>
              <a:rPr lang="en-US" alt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/</a:t>
            </a: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또는 데이터를 갖춥니다.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o-KR" sz="850" dirty="0">
                <a:solidFill>
                  <a:schemeClr val="bg2">
                    <a:lumMod val="50000"/>
                  </a:schemeClr>
                </a:solidFill>
                <a:latin typeface="굴림"/>
                <a:ea typeface="굴림"/>
              </a:rPr>
              <a:t>나는 가장 중요한 요청에 대해 '예스'라고 답하기 위해 몇몇 요청에 대해서는 '노'라고 답합니다.</a:t>
            </a:r>
            <a:endParaRPr lang="ko-KR" dirty="0"/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154741-C9FD-1D0F-F6E9-B10C17CD837B}"/>
              </a:ext>
            </a:extLst>
          </p:cNvPr>
          <p:cNvSpPr/>
          <p:nvPr/>
        </p:nvSpPr>
        <p:spPr>
          <a:xfrm>
            <a:off x="493672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748AFF-18CC-162E-2672-8B1D42B8193B}"/>
              </a:ext>
            </a:extLst>
          </p:cNvPr>
          <p:cNvSpPr/>
          <p:nvPr/>
        </p:nvSpPr>
        <p:spPr>
          <a:xfrm>
            <a:off x="4944434" y="622041"/>
            <a:ext cx="2256738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BB1AA-4C91-362F-3666-3D1368875BD9}"/>
              </a:ext>
            </a:extLst>
          </p:cNvPr>
          <p:cNvSpPr/>
          <p:nvPr/>
        </p:nvSpPr>
        <p:spPr>
          <a:xfrm>
            <a:off x="7326242" y="622041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F6611-555B-9B2E-76B8-1C6E99618D6E}"/>
              </a:ext>
            </a:extLst>
          </p:cNvPr>
          <p:cNvSpPr/>
          <p:nvPr/>
        </p:nvSpPr>
        <p:spPr>
          <a:xfrm>
            <a:off x="9735477" y="622041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A87FA0-4547-F1AA-F013-4A20D6F60136}"/>
              </a:ext>
            </a:extLst>
          </p:cNvPr>
          <p:cNvSpPr/>
          <p:nvPr/>
        </p:nvSpPr>
        <p:spPr>
          <a:xfrm>
            <a:off x="146998" y="622040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8817E3-F98F-0C15-C55F-DB8BF887E97A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0DEBE5-FAB2-702A-E0BD-ED5DAE2A5529}"/>
              </a:ext>
            </a:extLst>
          </p:cNvPr>
          <p:cNvCxnSpPr>
            <a:cxnSpLocks/>
          </p:cNvCxnSpPr>
          <p:nvPr/>
        </p:nvCxnSpPr>
        <p:spPr>
          <a:xfrm>
            <a:off x="2654233" y="3330230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940C41-B08A-3FBF-2C10-C6F823E571F7}"/>
              </a:ext>
            </a:extLst>
          </p:cNvPr>
          <p:cNvCxnSpPr>
            <a:cxnSpLocks/>
          </p:cNvCxnSpPr>
          <p:nvPr/>
        </p:nvCxnSpPr>
        <p:spPr>
          <a:xfrm>
            <a:off x="7475675" y="2702559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C7550BE-4C83-7C42-3F8E-67E9D3E312FE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867E4F-7010-8DC7-13A2-5AB4CE48B4B5}"/>
              </a:ext>
            </a:extLst>
          </p:cNvPr>
          <p:cNvSpPr/>
          <p:nvPr/>
        </p:nvSpPr>
        <p:spPr>
          <a:xfrm>
            <a:off x="142592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CCC4C2-4142-EA99-48D2-CD5F0F4D2FF2}"/>
              </a:ext>
            </a:extLst>
          </p:cNvPr>
          <p:cNvSpPr/>
          <p:nvPr/>
        </p:nvSpPr>
        <p:spPr>
          <a:xfrm>
            <a:off x="2520550" y="622041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50610A-A349-754A-4D0A-6C37CF1AC362}"/>
              </a:ext>
            </a:extLst>
          </p:cNvPr>
          <p:cNvSpPr/>
          <p:nvPr/>
        </p:nvSpPr>
        <p:spPr>
          <a:xfrm>
            <a:off x="2513884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215DEE-123D-F8DB-D923-0B068B8DFD53}"/>
              </a:ext>
            </a:extLst>
          </p:cNvPr>
          <p:cNvSpPr/>
          <p:nvPr/>
        </p:nvSpPr>
        <p:spPr>
          <a:xfrm>
            <a:off x="7317731" y="610779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2FF717-BCD1-550C-5517-3C1F2097B1EE}"/>
              </a:ext>
            </a:extLst>
          </p:cNvPr>
          <p:cNvSpPr/>
          <p:nvPr/>
        </p:nvSpPr>
        <p:spPr>
          <a:xfrm>
            <a:off x="9729727" y="610779"/>
            <a:ext cx="228634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441EB5-2804-64A2-EAE3-5C36E66B39BC}"/>
              </a:ext>
            </a:extLst>
          </p:cNvPr>
          <p:cNvCxnSpPr>
            <a:cxnSpLocks/>
          </p:cNvCxnSpPr>
          <p:nvPr/>
        </p:nvCxnSpPr>
        <p:spPr>
          <a:xfrm>
            <a:off x="265232" y="2972884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723379-8E55-B755-1032-03CA40642090}"/>
              </a:ext>
            </a:extLst>
          </p:cNvPr>
          <p:cNvCxnSpPr>
            <a:cxnSpLocks/>
          </p:cNvCxnSpPr>
          <p:nvPr/>
        </p:nvCxnSpPr>
        <p:spPr>
          <a:xfrm>
            <a:off x="5061784" y="3545926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AABC09-EE39-F55A-044D-698A31ABB0C2}"/>
              </a:ext>
            </a:extLst>
          </p:cNvPr>
          <p:cNvCxnSpPr>
            <a:cxnSpLocks/>
          </p:cNvCxnSpPr>
          <p:nvPr/>
        </p:nvCxnSpPr>
        <p:spPr>
          <a:xfrm>
            <a:off x="9848852" y="3367603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22443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편안한 분위기 조성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589685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보다 높은 목표 설정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501088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타인 배려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91380" y="686462"/>
            <a:ext cx="209296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sz="1400" dirty="0">
                <a:solidFill>
                  <a:schemeClr val="bg1"/>
                </a:solidFill>
                <a:latin typeface="굴림"/>
                <a:ea typeface="굴림"/>
              </a:rPr>
              <a:t>호기심에 대한 표용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86197" y="686462"/>
            <a:ext cx="209296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sz="1400" dirty="0">
                <a:solidFill>
                  <a:schemeClr val="bg1"/>
                </a:solidFill>
                <a:latin typeface="굴림"/>
                <a:ea typeface="굴림"/>
              </a:rPr>
              <a:t>함께하면 할 수 있다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80521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ulim" panose="020B0600000101010101" pitchFamily="34" charset="-127"/>
                <a:ea typeface="Gulim" panose="020B0600000101010101" pitchFamily="34" charset="-127"/>
              </a:rPr>
              <a:t>PMI</a:t>
            </a:r>
            <a:r>
              <a:rPr lang="ko-KR" altLang="en-US" sz="2800" dirty="0">
                <a:latin typeface="Agrandir Bold" panose="00000800000000000000" pitchFamily="2" charset="0"/>
              </a:rPr>
              <a:t>의 문화 가치</a:t>
            </a:r>
            <a:r>
              <a:rPr lang="en-US" sz="2800" dirty="0">
                <a:latin typeface="Gulim" panose="020B0600000101010101" pitchFamily="34" charset="-127"/>
                <a:ea typeface="Gulim" panose="020B0600000101010101" pitchFamily="34" charset="-127"/>
              </a:rPr>
              <a:t>&amp;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ko-KR" altLang="en-US" sz="2800" dirty="0">
                <a:latin typeface="Agrandir Bold" panose="00000800000000000000" pitchFamily="2" charset="0"/>
              </a:rPr>
              <a:t>행동 양식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09A8C1F-2EF4-4C6A-89C3-2556B46C62EA}"/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31775E-FD77-4D1E-9938-F4D5A3D3C8C0}">
  <ds:schemaRefs>
    <ds:schemaRef ds:uri="http://schemas.microsoft.com/office/2006/metadata/properties"/>
    <ds:schemaRef ds:uri="http://schemas.microsoft.com/office/infopath/2007/PartnerControls"/>
    <ds:schemaRef ds:uri="http://www.w3.org/2000/xmlns/"/>
    <ds:schemaRef ds:uri="8a129fa3-49ef-4686-a180-a3e7b6bc0237"/>
    <ds:schemaRef ds:uri="c5c426ff-2fdc-43b3-bb27-c83b84f1d5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21</TotalTime>
  <Words>1494</Words>
  <Application>Microsoft Office PowerPoint</Application>
  <PresentationFormat>Widescreen</PresentationFormat>
  <Paragraphs>210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Gulim</vt:lpstr>
      <vt:lpstr>Gulim</vt:lpstr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PMI의 문화 가치 &amp; 행동 양식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111</cp:revision>
  <cp:lastPrinted>2019-09-11T19:09:11Z</cp:lastPrinted>
  <dcterms:created xsi:type="dcterms:W3CDTF">2019-09-17T13:44:44Z</dcterms:created>
  <dcterms:modified xsi:type="dcterms:W3CDTF">2023-02-28T14:11:28Z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