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87" r:id="rId7"/>
    <p:sldId id="313" r:id="rId8"/>
    <p:sldId id="382" r:id="rId9"/>
    <p:sldId id="315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F0D2DCD3-A702-432C-B9EF-F61BCDEB657B}"/>
    <pc:docChg chg="delSld modSld">
      <pc:chgData name="Kelly Reene" userId="c7ab6f41-e454-45d3-aeb1-41bafe1ebdd0" providerId="ADAL" clId="{F0D2DCD3-A702-432C-B9EF-F61BCDEB657B}" dt="2023-02-28T14:14:52.135" v="65" actId="2711"/>
      <pc:docMkLst>
        <pc:docMk/>
      </pc:docMkLst>
      <pc:sldChg chg="del">
        <pc:chgData name="Kelly Reene" userId="c7ab6f41-e454-45d3-aeb1-41bafe1ebdd0" providerId="ADAL" clId="{F0D2DCD3-A702-432C-B9EF-F61BCDEB657B}" dt="2023-02-28T12:29:49.906" v="1" actId="47"/>
        <pc:sldMkLst>
          <pc:docMk/>
          <pc:sldMk cId="198535005" sldId="312"/>
        </pc:sldMkLst>
      </pc:sldChg>
      <pc:sldChg chg="modSp mod">
        <pc:chgData name="Kelly Reene" userId="c7ab6f41-e454-45d3-aeb1-41bafe1ebdd0" providerId="ADAL" clId="{F0D2DCD3-A702-432C-B9EF-F61BCDEB657B}" dt="2023-02-28T14:12:43.401" v="53" actId="207"/>
        <pc:sldMkLst>
          <pc:docMk/>
          <pc:sldMk cId="3839737114" sldId="313"/>
        </pc:sldMkLst>
        <pc:spChg chg="mod">
          <ac:chgData name="Kelly Reene" userId="c7ab6f41-e454-45d3-aeb1-41bafe1ebdd0" providerId="ADAL" clId="{F0D2DCD3-A702-432C-B9EF-F61BCDEB657B}" dt="2023-02-28T14:12:43.401" v="53" actId="207"/>
          <ac:spMkLst>
            <pc:docMk/>
            <pc:sldMk cId="3839737114" sldId="313"/>
            <ac:spMk id="4" creationId="{C93B9EFA-8451-A207-8192-29B66C591E71}"/>
          </ac:spMkLst>
        </pc:spChg>
      </pc:sldChg>
      <pc:sldChg chg="del">
        <pc:chgData name="Kelly Reene" userId="c7ab6f41-e454-45d3-aeb1-41bafe1ebdd0" providerId="ADAL" clId="{F0D2DCD3-A702-432C-B9EF-F61BCDEB657B}" dt="2023-02-28T12:30:46.214" v="4" actId="47"/>
        <pc:sldMkLst>
          <pc:docMk/>
          <pc:sldMk cId="4059880234" sldId="314"/>
        </pc:sldMkLst>
      </pc:sldChg>
      <pc:sldChg chg="modSp mod">
        <pc:chgData name="Kelly Reene" userId="c7ab6f41-e454-45d3-aeb1-41bafe1ebdd0" providerId="ADAL" clId="{F0D2DCD3-A702-432C-B9EF-F61BCDEB657B}" dt="2023-02-28T14:13:07.214" v="56" actId="207"/>
        <pc:sldMkLst>
          <pc:docMk/>
          <pc:sldMk cId="2031303362" sldId="315"/>
        </pc:sldMkLst>
        <pc:spChg chg="mod">
          <ac:chgData name="Kelly Reene" userId="c7ab6f41-e454-45d3-aeb1-41bafe1ebdd0" providerId="ADAL" clId="{F0D2DCD3-A702-432C-B9EF-F61BCDEB657B}" dt="2023-02-28T14:13:07.214" v="56" actId="207"/>
          <ac:spMkLst>
            <pc:docMk/>
            <pc:sldMk cId="2031303362" sldId="315"/>
            <ac:spMk id="2" creationId="{0A595379-47EE-649C-FC5D-0D3CB5D81E74}"/>
          </ac:spMkLst>
        </pc:spChg>
      </pc:sldChg>
      <pc:sldChg chg="modSp mod">
        <pc:chgData name="Kelly Reene" userId="c7ab6f41-e454-45d3-aeb1-41bafe1ebdd0" providerId="ADAL" clId="{F0D2DCD3-A702-432C-B9EF-F61BCDEB657B}" dt="2023-02-28T14:13:30.693" v="59" actId="2711"/>
        <pc:sldMkLst>
          <pc:docMk/>
          <pc:sldMk cId="1721493537" sldId="316"/>
        </pc:sldMkLst>
        <pc:spChg chg="mod">
          <ac:chgData name="Kelly Reene" userId="c7ab6f41-e454-45d3-aeb1-41bafe1ebdd0" providerId="ADAL" clId="{F0D2DCD3-A702-432C-B9EF-F61BCDEB657B}" dt="2023-02-28T14:13:30.693" v="59" actId="2711"/>
          <ac:spMkLst>
            <pc:docMk/>
            <pc:sldMk cId="1721493537" sldId="316"/>
            <ac:spMk id="2" creationId="{5FD1913D-B244-C272-BE4B-36507C7A827D}"/>
          </ac:spMkLst>
        </pc:spChg>
      </pc:sldChg>
      <pc:sldChg chg="modSp mod">
        <pc:chgData name="Kelly Reene" userId="c7ab6f41-e454-45d3-aeb1-41bafe1ebdd0" providerId="ADAL" clId="{F0D2DCD3-A702-432C-B9EF-F61BCDEB657B}" dt="2023-02-28T14:13:36.585" v="60" actId="207"/>
        <pc:sldMkLst>
          <pc:docMk/>
          <pc:sldMk cId="1138565440" sldId="317"/>
        </pc:sldMkLst>
        <pc:spChg chg="mod">
          <ac:chgData name="Kelly Reene" userId="c7ab6f41-e454-45d3-aeb1-41bafe1ebdd0" providerId="ADAL" clId="{F0D2DCD3-A702-432C-B9EF-F61BCDEB657B}" dt="2023-02-28T14:13:36.585" v="60" actId="207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F0D2DCD3-A702-432C-B9EF-F61BCDEB657B}" dt="2023-02-28T12:31:41.970" v="22" actId="1035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modSp mod">
        <pc:chgData name="Kelly Reene" userId="c7ab6f41-e454-45d3-aeb1-41bafe1ebdd0" providerId="ADAL" clId="{F0D2DCD3-A702-432C-B9EF-F61BCDEB657B}" dt="2023-02-28T14:14:52.135" v="65" actId="2711"/>
        <pc:sldMkLst>
          <pc:docMk/>
          <pc:sldMk cId="3333234275" sldId="318"/>
        </pc:sldMkLst>
        <pc:spChg chg="mod">
          <ac:chgData name="Kelly Reene" userId="c7ab6f41-e454-45d3-aeb1-41bafe1ebdd0" providerId="ADAL" clId="{F0D2DCD3-A702-432C-B9EF-F61BCDEB657B}" dt="2023-02-28T14:14:23.505" v="62" actId="552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F0D2DCD3-A702-432C-B9EF-F61BCDEB657B}" dt="2023-02-28T14:14:29.126" v="63" actId="552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F0D2DCD3-A702-432C-B9EF-F61BCDEB657B}" dt="2023-02-28T14:14:35.204" v="64" actId="552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F0D2DCD3-A702-432C-B9EF-F61BCDEB657B}" dt="2023-02-28T12:35:22.591" v="48" actId="552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F0D2DCD3-A702-432C-B9EF-F61BCDEB657B}" dt="2023-02-28T12:35:26.962" v="49" actId="552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F0D2DCD3-A702-432C-B9EF-F61BCDEB657B}" dt="2023-02-28T14:14:23.505" v="62" actId="552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F0D2DCD3-A702-432C-B9EF-F61BCDEB657B}" dt="2023-02-28T12:32:11.979" v="24" actId="554"/>
          <ac:spMkLst>
            <pc:docMk/>
            <pc:sldMk cId="3333234275" sldId="318"/>
            <ac:spMk id="10" creationId="{45328E2B-8509-E0A8-43E0-64BF1CC110DA}"/>
          </ac:spMkLst>
        </pc:spChg>
        <pc:spChg chg="mod">
          <ac:chgData name="Kelly Reene" userId="c7ab6f41-e454-45d3-aeb1-41bafe1ebdd0" providerId="ADAL" clId="{F0D2DCD3-A702-432C-B9EF-F61BCDEB657B}" dt="2023-02-28T14:14:29.126" v="63" actId="552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F0D2DCD3-A702-432C-B9EF-F61BCDEB657B}" dt="2023-02-28T14:14:35.204" v="64" actId="552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F0D2DCD3-A702-432C-B9EF-F61BCDEB657B}" dt="2023-02-28T14:13:59.150" v="61" actId="2711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F0D2DCD3-A702-432C-B9EF-F61BCDEB657B}" dt="2023-02-28T12:35:26.962" v="49" actId="552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F0D2DCD3-A702-432C-B9EF-F61BCDEB657B}" dt="2023-02-28T14:14:52.135" v="65" actId="2711"/>
          <ac:spMkLst>
            <pc:docMk/>
            <pc:sldMk cId="3333234275" sldId="318"/>
            <ac:spMk id="19" creationId="{4E17DEB7-2C1E-4C5C-BBD7-43ECF834F459}"/>
          </ac:spMkLst>
        </pc:spChg>
        <pc:spChg chg="mod">
          <ac:chgData name="Kelly Reene" userId="c7ab6f41-e454-45d3-aeb1-41bafe1ebdd0" providerId="ADAL" clId="{F0D2DCD3-A702-432C-B9EF-F61BCDEB657B}" dt="2023-02-28T12:33:25.674" v="36" actId="554"/>
          <ac:spMkLst>
            <pc:docMk/>
            <pc:sldMk cId="3333234275" sldId="318"/>
            <ac:spMk id="20" creationId="{2E81D1D4-FB0B-DBF7-B7DA-0B0AF901DD05}"/>
          </ac:spMkLst>
        </pc:spChg>
        <pc:spChg chg="mod">
          <ac:chgData name="Kelly Reene" userId="c7ab6f41-e454-45d3-aeb1-41bafe1ebdd0" providerId="ADAL" clId="{F0D2DCD3-A702-432C-B9EF-F61BCDEB657B}" dt="2023-02-28T12:33:33.417" v="38" actId="1037"/>
          <ac:spMkLst>
            <pc:docMk/>
            <pc:sldMk cId="3333234275" sldId="318"/>
            <ac:spMk id="22" creationId="{B80D2F1E-442F-6E78-65A8-D99ADA14FEBF}"/>
          </ac:spMkLst>
        </pc:spChg>
        <pc:spChg chg="mod">
          <ac:chgData name="Kelly Reene" userId="c7ab6f41-e454-45d3-aeb1-41bafe1ebdd0" providerId="ADAL" clId="{F0D2DCD3-A702-432C-B9EF-F61BCDEB657B}" dt="2023-02-28T12:33:25.674" v="36" actId="554"/>
          <ac:spMkLst>
            <pc:docMk/>
            <pc:sldMk cId="3333234275" sldId="318"/>
            <ac:spMk id="23" creationId="{A9B51D30-1745-9EC3-12C4-398AB47EFDE3}"/>
          </ac:spMkLst>
        </pc:spChg>
        <pc:spChg chg="mod">
          <ac:chgData name="Kelly Reene" userId="c7ab6f41-e454-45d3-aeb1-41bafe1ebdd0" providerId="ADAL" clId="{F0D2DCD3-A702-432C-B9EF-F61BCDEB657B}" dt="2023-02-28T12:33:25.674" v="36" actId="554"/>
          <ac:spMkLst>
            <pc:docMk/>
            <pc:sldMk cId="3333234275" sldId="318"/>
            <ac:spMk id="24" creationId="{4F3A6D05-A4B8-DFD7-DECE-6C9DE258F0C4}"/>
          </ac:spMkLst>
        </pc:spChg>
        <pc:spChg chg="mod">
          <ac:chgData name="Kelly Reene" userId="c7ab6f41-e454-45d3-aeb1-41bafe1ebdd0" providerId="ADAL" clId="{F0D2DCD3-A702-432C-B9EF-F61BCDEB657B}" dt="2023-02-28T12:32:11.979" v="24" actId="554"/>
          <ac:spMkLst>
            <pc:docMk/>
            <pc:sldMk cId="3333234275" sldId="318"/>
            <ac:spMk id="29" creationId="{DB45FC7D-A450-2F4D-61AC-3D0FE4911EB8}"/>
          </ac:spMkLst>
        </pc:spChg>
        <pc:spChg chg="mod">
          <ac:chgData name="Kelly Reene" userId="c7ab6f41-e454-45d3-aeb1-41bafe1ebdd0" providerId="ADAL" clId="{F0D2DCD3-A702-432C-B9EF-F61BCDEB657B}" dt="2023-02-28T12:33:29.818" v="37" actId="1037"/>
          <ac:spMkLst>
            <pc:docMk/>
            <pc:sldMk cId="3333234275" sldId="318"/>
            <ac:spMk id="30" creationId="{0CC0BB6B-F055-50C6-259C-D895700BF3A0}"/>
          </ac:spMkLst>
        </pc:spChg>
        <pc:spChg chg="mod">
          <ac:chgData name="Kelly Reene" userId="c7ab6f41-e454-45d3-aeb1-41bafe1ebdd0" providerId="ADAL" clId="{F0D2DCD3-A702-432C-B9EF-F61BCDEB657B}" dt="2023-02-28T12:32:11.979" v="24" actId="554"/>
          <ac:spMkLst>
            <pc:docMk/>
            <pc:sldMk cId="3333234275" sldId="318"/>
            <ac:spMk id="31" creationId="{D900E3F1-80C2-9756-9152-B027293A0212}"/>
          </ac:spMkLst>
        </pc:spChg>
        <pc:spChg chg="mod">
          <ac:chgData name="Kelly Reene" userId="c7ab6f41-e454-45d3-aeb1-41bafe1ebdd0" providerId="ADAL" clId="{F0D2DCD3-A702-432C-B9EF-F61BCDEB657B}" dt="2023-02-28T12:32:11.979" v="24" actId="554"/>
          <ac:spMkLst>
            <pc:docMk/>
            <pc:sldMk cId="3333234275" sldId="318"/>
            <ac:spMk id="32" creationId="{A67E8B12-5F1D-04BE-8980-15626FBA882F}"/>
          </ac:spMkLst>
        </pc:spChg>
        <pc:spChg chg="mod">
          <ac:chgData name="Kelly Reene" userId="c7ab6f41-e454-45d3-aeb1-41bafe1ebdd0" providerId="ADAL" clId="{F0D2DCD3-A702-432C-B9EF-F61BCDEB657B}" dt="2023-02-28T12:32:11.979" v="24" actId="554"/>
          <ac:spMkLst>
            <pc:docMk/>
            <pc:sldMk cId="3333234275" sldId="318"/>
            <ac:spMk id="33" creationId="{C258D1AD-DC56-D9A8-6D81-64098EF53AE6}"/>
          </ac:spMkLst>
        </pc:spChg>
      </pc:sldChg>
      <pc:sldChg chg="del">
        <pc:chgData name="Kelly Reene" userId="c7ab6f41-e454-45d3-aeb1-41bafe1ebdd0" providerId="ADAL" clId="{F0D2DCD3-A702-432C-B9EF-F61BCDEB657B}" dt="2023-02-28T12:29:47.957" v="0" actId="47"/>
        <pc:sldMkLst>
          <pc:docMk/>
          <pc:sldMk cId="1015837746" sldId="378"/>
        </pc:sldMkLst>
      </pc:sldChg>
      <pc:sldChg chg="modSp mod modNotesTx">
        <pc:chgData name="Kelly Reene" userId="c7ab6f41-e454-45d3-aeb1-41bafe1ebdd0" providerId="ADAL" clId="{F0D2DCD3-A702-432C-B9EF-F61BCDEB657B}" dt="2023-02-28T14:12:10.976" v="51" actId="2711"/>
        <pc:sldMkLst>
          <pc:docMk/>
          <pc:sldMk cId="1870101748" sldId="379"/>
        </pc:sldMkLst>
        <pc:spChg chg="mod">
          <ac:chgData name="Kelly Reene" userId="c7ab6f41-e454-45d3-aeb1-41bafe1ebdd0" providerId="ADAL" clId="{F0D2DCD3-A702-432C-B9EF-F61BCDEB657B}" dt="2023-02-28T14:12:10.976" v="51" actId="2711"/>
          <ac:spMkLst>
            <pc:docMk/>
            <pc:sldMk cId="1870101748" sldId="379"/>
            <ac:spMk id="2" creationId="{C2911359-8A27-48F6-BBCB-447BB12D7065}"/>
          </ac:spMkLst>
        </pc:spChg>
      </pc:sldChg>
      <pc:sldChg chg="del">
        <pc:chgData name="Kelly Reene" userId="c7ab6f41-e454-45d3-aeb1-41bafe1ebdd0" providerId="ADAL" clId="{F0D2DCD3-A702-432C-B9EF-F61BCDEB657B}" dt="2023-02-28T12:30:21.065" v="3" actId="47"/>
        <pc:sldMkLst>
          <pc:docMk/>
          <pc:sldMk cId="1117439874" sldId="381"/>
        </pc:sldMkLst>
      </pc:sldChg>
      <pc:sldChg chg="modSp mod">
        <pc:chgData name="Kelly Reene" userId="c7ab6f41-e454-45d3-aeb1-41bafe1ebdd0" providerId="ADAL" clId="{F0D2DCD3-A702-432C-B9EF-F61BCDEB657B}" dt="2023-02-28T14:13:00.838" v="55" actId="2711"/>
        <pc:sldMkLst>
          <pc:docMk/>
          <pc:sldMk cId="2482262576" sldId="382"/>
        </pc:sldMkLst>
        <pc:spChg chg="mod">
          <ac:chgData name="Kelly Reene" userId="c7ab6f41-e454-45d3-aeb1-41bafe1ebdd0" providerId="ADAL" clId="{F0D2DCD3-A702-432C-B9EF-F61BCDEB657B}" dt="2023-02-28T14:13:00.838" v="55" actId="2711"/>
          <ac:spMkLst>
            <pc:docMk/>
            <pc:sldMk cId="2482262576" sldId="382"/>
            <ac:spMk id="2" creationId="{F983BCF6-C51D-A7C7-CB3B-2D380E936D5A}"/>
          </ac:spMkLst>
        </pc:spChg>
      </pc:sldChg>
      <pc:sldChg chg="del">
        <pc:chgData name="Kelly Reene" userId="c7ab6f41-e454-45d3-aeb1-41bafe1ebdd0" providerId="ADAL" clId="{F0D2DCD3-A702-432C-B9EF-F61BCDEB657B}" dt="2023-02-28T12:31:03.579" v="5" actId="47"/>
        <pc:sldMkLst>
          <pc:docMk/>
          <pc:sldMk cId="3011341205" sldId="383"/>
        </pc:sldMkLst>
      </pc:sldChg>
      <pc:sldChg chg="del">
        <pc:chgData name="Kelly Reene" userId="c7ab6f41-e454-45d3-aeb1-41bafe1ebdd0" providerId="ADAL" clId="{F0D2DCD3-A702-432C-B9EF-F61BCDEB657B}" dt="2023-02-28T12:31:18.595" v="6" actId="47"/>
        <pc:sldMkLst>
          <pc:docMk/>
          <pc:sldMk cId="1349756496" sldId="384"/>
        </pc:sldMkLst>
      </pc:sldChg>
      <pc:sldChg chg="del">
        <pc:chgData name="Kelly Reene" userId="c7ab6f41-e454-45d3-aeb1-41bafe1ebdd0" providerId="ADAL" clId="{F0D2DCD3-A702-432C-B9EF-F61BCDEB657B}" dt="2023-02-28T12:31:23.963" v="7" actId="47"/>
        <pc:sldMkLst>
          <pc:docMk/>
          <pc:sldMk cId="2737320301" sldId="385"/>
        </pc:sldMkLst>
      </pc:sldChg>
      <pc:sldChg chg="del">
        <pc:chgData name="Kelly Reene" userId="c7ab6f41-e454-45d3-aeb1-41bafe1ebdd0" providerId="ADAL" clId="{F0D2DCD3-A702-432C-B9EF-F61BCDEB657B}" dt="2023-02-28T12:31:47.011" v="23" actId="47"/>
        <pc:sldMkLst>
          <pc:docMk/>
          <pc:sldMk cId="1850245657" sldId="386"/>
        </pc:sldMkLst>
      </pc:sldChg>
      <pc:sldChg chg="modSp mod">
        <pc:chgData name="Kelly Reene" userId="c7ab6f41-e454-45d3-aeb1-41bafe1ebdd0" providerId="ADAL" clId="{F0D2DCD3-A702-432C-B9EF-F61BCDEB657B}" dt="2023-02-28T14:12:31.868" v="52" actId="2711"/>
        <pc:sldMkLst>
          <pc:docMk/>
          <pc:sldMk cId="2570710162" sldId="387"/>
        </pc:sldMkLst>
        <pc:spChg chg="mod">
          <ac:chgData name="Kelly Reene" userId="c7ab6f41-e454-45d3-aeb1-41bafe1ebdd0" providerId="ADAL" clId="{F0D2DCD3-A702-432C-B9EF-F61BCDEB657B}" dt="2023-02-28T14:12:31.868" v="52" actId="2711"/>
          <ac:spMkLst>
            <pc:docMk/>
            <pc:sldMk cId="2570710162" sldId="387"/>
            <ac:spMk id="2" creationId="{04D77D5C-2D04-4C48-BDE6-C04BBAD77778}"/>
          </ac:spMkLst>
        </pc:spChg>
        <pc:spChg chg="mod">
          <ac:chgData name="Kelly Reene" userId="c7ab6f41-e454-45d3-aeb1-41bafe1ebdd0" providerId="ADAL" clId="{F0D2DCD3-A702-432C-B9EF-F61BCDEB657B}" dt="2023-02-28T12:30:07.446" v="2" actId="554"/>
          <ac:spMkLst>
            <pc:docMk/>
            <pc:sldMk cId="2570710162" sldId="387"/>
            <ac:spMk id="13" creationId="{124C4744-F2BA-8F2E-2B15-286CAC73B297}"/>
          </ac:spMkLst>
        </pc:spChg>
        <pc:spChg chg="mod">
          <ac:chgData name="Kelly Reene" userId="c7ab6f41-e454-45d3-aeb1-41bafe1ebdd0" providerId="ADAL" clId="{F0D2DCD3-A702-432C-B9EF-F61BCDEB657B}" dt="2023-02-28T12:30:07.446" v="2" actId="554"/>
          <ac:spMkLst>
            <pc:docMk/>
            <pc:sldMk cId="2570710162" sldId="387"/>
            <ac:spMk id="17" creationId="{4D039E97-A5A9-B6C2-A67D-513D29C7240C}"/>
          </ac:spMkLst>
        </pc:spChg>
        <pc:spChg chg="mod">
          <ac:chgData name="Kelly Reene" userId="c7ab6f41-e454-45d3-aeb1-41bafe1ebdd0" providerId="ADAL" clId="{F0D2DCD3-A702-432C-B9EF-F61BCDEB657B}" dt="2023-02-28T12:30:07.446" v="2" actId="554"/>
          <ac:spMkLst>
            <pc:docMk/>
            <pc:sldMk cId="2570710162" sldId="387"/>
            <ac:spMk id="18" creationId="{AAC9FCEA-0086-05C5-A30E-DD0FBA80567D}"/>
          </ac:spMkLst>
        </pc:spChg>
        <pc:spChg chg="mod">
          <ac:chgData name="Kelly Reene" userId="c7ab6f41-e454-45d3-aeb1-41bafe1ebdd0" providerId="ADAL" clId="{F0D2DCD3-A702-432C-B9EF-F61BCDEB657B}" dt="2023-02-28T12:30:07.446" v="2" actId="554"/>
          <ac:spMkLst>
            <pc:docMk/>
            <pc:sldMk cId="2570710162" sldId="387"/>
            <ac:spMk id="19" creationId="{C4BADD55-E7E4-C760-2B56-3AB5EC122AA7}"/>
          </ac:spMkLst>
        </pc:spChg>
        <pc:spChg chg="mod">
          <ac:chgData name="Kelly Reene" userId="c7ab6f41-e454-45d3-aeb1-41bafe1ebdd0" providerId="ADAL" clId="{F0D2DCD3-A702-432C-B9EF-F61BCDEB657B}" dt="2023-02-28T12:30:07.446" v="2" actId="554"/>
          <ac:spMkLst>
            <pc:docMk/>
            <pc:sldMk cId="2570710162" sldId="387"/>
            <ac:spMk id="21" creationId="{1E7311BC-EC6B-DEE4-EC3A-473869E98C52}"/>
          </ac:spMkLst>
        </pc:spChg>
      </pc:sldChg>
    </pc:docChg>
  </pc:docChgLst>
  <pc:docChgLst>
    <pc:chgData name="Kelly Reene" userId="c7ab6f41-e454-45d3-aeb1-41bafe1ebdd0" providerId="ADAL" clId="{681E7E63-EB12-48DC-B5E0-376177406402}"/>
    <pc:docChg chg="modSld">
      <pc:chgData name="Kelly Reene" userId="c7ab6f41-e454-45d3-aeb1-41bafe1ebdd0" providerId="ADAL" clId="{681E7E63-EB12-48DC-B5E0-376177406402}" dt="2023-02-15T19:41:49.498" v="2" actId="20577"/>
      <pc:docMkLst>
        <pc:docMk/>
      </pc:docMkLst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1117439874" sldId="381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2482262576" sldId="382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3011341205" sldId="383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1349756496" sldId="384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2737320301" sldId="385"/>
        </pc:sldMkLst>
      </pc:sldChg>
      <pc:sldChg chg="delCm">
        <pc:chgData name="Kelly Reene" userId="c7ab6f41-e454-45d3-aeb1-41bafe1ebdd0" providerId="ADAL" clId="{681E7E63-EB12-48DC-B5E0-376177406402}" dt="2023-02-15T19:41:39.282" v="0"/>
        <pc:sldMkLst>
          <pc:docMk/>
          <pc:sldMk cId="1850245657" sldId="386"/>
        </pc:sldMkLst>
      </pc:sldChg>
      <pc:sldChg chg="modSp mod delCm">
        <pc:chgData name="Kelly Reene" userId="c7ab6f41-e454-45d3-aeb1-41bafe1ebdd0" providerId="ADAL" clId="{681E7E63-EB12-48DC-B5E0-376177406402}" dt="2023-02-15T19:41:49.498" v="2" actId="20577"/>
        <pc:sldMkLst>
          <pc:docMk/>
          <pc:sldMk cId="2570710162" sldId="387"/>
        </pc:sldMkLst>
        <pc:spChg chg="mod">
          <ac:chgData name="Kelly Reene" userId="c7ab6f41-e454-45d3-aeb1-41bafe1ebdd0" providerId="ADAL" clId="{681E7E63-EB12-48DC-B5E0-376177406402}" dt="2023-02-15T19:41:49.498" v="2" actId="20577"/>
          <ac:spMkLst>
            <pc:docMk/>
            <pc:sldMk cId="2570710162" sldId="387"/>
            <ac:spMk id="2" creationId="{04D77D5C-2D04-4C48-BDE6-C04BBAD77778}"/>
          </ac:spMkLst>
        </pc:spChg>
      </pc:sldChg>
    </pc:docChg>
  </pc:docChgLst>
  <pc:docChgLst>
    <pc:chgData name="Kelly Reene" userId="c7ab6f41-e454-45d3-aeb1-41bafe1ebdd0" providerId="ADAL" clId="{D6E792FE-B131-427C-BC16-61F8D50DB3EC}"/>
    <pc:docChg chg="undo custSel modSld">
      <pc:chgData name="Kelly Reene" userId="c7ab6f41-e454-45d3-aeb1-41bafe1ebdd0" providerId="ADAL" clId="{D6E792FE-B131-427C-BC16-61F8D50DB3EC}" dt="2023-02-22T19:57:33.150" v="256" actId="166"/>
      <pc:docMkLst>
        <pc:docMk/>
      </pc:docMkLst>
      <pc:sldChg chg="modSp mod">
        <pc:chgData name="Kelly Reene" userId="c7ab6f41-e454-45d3-aeb1-41bafe1ebdd0" providerId="ADAL" clId="{D6E792FE-B131-427C-BC16-61F8D50DB3EC}" dt="2023-02-22T19:47:55.939" v="33" actId="1036"/>
        <pc:sldMkLst>
          <pc:docMk/>
          <pc:sldMk cId="2031303362" sldId="315"/>
        </pc:sldMkLst>
        <pc:cxnChg chg="mod">
          <ac:chgData name="Kelly Reene" userId="c7ab6f41-e454-45d3-aeb1-41bafe1ebdd0" providerId="ADAL" clId="{D6E792FE-B131-427C-BC16-61F8D50DB3EC}" dt="2023-02-22T19:47:55.939" v="33" actId="1036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D6E792FE-B131-427C-BC16-61F8D50DB3EC}" dt="2023-02-22T19:48:06.890" v="44" actId="1036"/>
        <pc:sldMkLst>
          <pc:docMk/>
          <pc:sldMk cId="1721493537" sldId="316"/>
        </pc:sldMkLst>
        <pc:spChg chg="mod">
          <ac:chgData name="Kelly Reene" userId="c7ab6f41-e454-45d3-aeb1-41bafe1ebdd0" providerId="ADAL" clId="{D6E792FE-B131-427C-BC16-61F8D50DB3EC}" dt="2023-02-22T19:48:03.824" v="34" actId="20577"/>
          <ac:spMkLst>
            <pc:docMk/>
            <pc:sldMk cId="1721493537" sldId="316"/>
            <ac:spMk id="2" creationId="{5FD1913D-B244-C272-BE4B-36507C7A827D}"/>
          </ac:spMkLst>
        </pc:spChg>
        <pc:cxnChg chg="mod">
          <ac:chgData name="Kelly Reene" userId="c7ab6f41-e454-45d3-aeb1-41bafe1ebdd0" providerId="ADAL" clId="{D6E792FE-B131-427C-BC16-61F8D50DB3EC}" dt="2023-02-22T19:48:06.890" v="44" actId="1036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D6E792FE-B131-427C-BC16-61F8D50DB3EC}" dt="2023-02-22T19:48:18.090" v="58" actId="1036"/>
        <pc:sldMkLst>
          <pc:docMk/>
          <pc:sldMk cId="1138565440" sldId="317"/>
        </pc:sldMkLst>
        <pc:spChg chg="mod">
          <ac:chgData name="Kelly Reene" userId="c7ab6f41-e454-45d3-aeb1-41bafe1ebdd0" providerId="ADAL" clId="{D6E792FE-B131-427C-BC16-61F8D50DB3EC}" dt="2023-02-22T19:48:14.861" v="46" actId="20577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D6E792FE-B131-427C-BC16-61F8D50DB3EC}" dt="2023-02-22T19:48:18.090" v="58" actId="1036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addSp delSp modSp mod modNotesTx">
        <pc:chgData name="Kelly Reene" userId="c7ab6f41-e454-45d3-aeb1-41bafe1ebdd0" providerId="ADAL" clId="{D6E792FE-B131-427C-BC16-61F8D50DB3EC}" dt="2023-02-22T19:57:33.150" v="256" actId="166"/>
        <pc:sldMkLst>
          <pc:docMk/>
          <pc:sldMk cId="3333234275" sldId="318"/>
        </pc:sldMkLst>
        <pc:spChg chg="mod">
          <ac:chgData name="Kelly Reene" userId="c7ab6f41-e454-45d3-aeb1-41bafe1ebdd0" providerId="ADAL" clId="{D6E792FE-B131-427C-BC16-61F8D50DB3EC}" dt="2023-02-22T19:51:45.657" v="117" actId="1038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D6E792FE-B131-427C-BC16-61F8D50DB3EC}" dt="2023-02-22T19:57:26.050" v="255" actId="1036"/>
          <ac:spMkLst>
            <pc:docMk/>
            <pc:sldMk cId="3333234275" sldId="318"/>
            <ac:spMk id="3" creationId="{389BD434-F548-481E-B4A4-88B7381D7850}"/>
          </ac:spMkLst>
        </pc:spChg>
        <pc:spChg chg="mod">
          <ac:chgData name="Kelly Reene" userId="c7ab6f41-e454-45d3-aeb1-41bafe1ebdd0" providerId="ADAL" clId="{D6E792FE-B131-427C-BC16-61F8D50DB3EC}" dt="2023-02-22T19:51:51.431" v="130" actId="1038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D6E792FE-B131-427C-BC16-61F8D50DB3EC}" dt="2023-02-22T19:51:56.239" v="137" actId="1038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D6E792FE-B131-427C-BC16-61F8D50DB3EC}" dt="2023-02-22T19:52:00.481" v="142" actId="1038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D6E792FE-B131-427C-BC16-61F8D50DB3EC}" dt="2023-02-22T19:52:08.051" v="149" actId="1038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D6E792FE-B131-427C-BC16-61F8D50DB3EC}" dt="2023-02-22T19:57:33.150" v="256" actId="166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D6E792FE-B131-427C-BC16-61F8D50DB3EC}" dt="2023-02-22T19:56:03.949" v="235" actId="554"/>
          <ac:spMkLst>
            <pc:docMk/>
            <pc:sldMk cId="3333234275" sldId="318"/>
            <ac:spMk id="10" creationId="{45328E2B-8509-E0A8-43E0-64BF1CC110DA}"/>
          </ac:spMkLst>
        </pc:spChg>
        <pc:spChg chg="mod ord">
          <ac:chgData name="Kelly Reene" userId="c7ab6f41-e454-45d3-aeb1-41bafe1ebdd0" providerId="ADAL" clId="{D6E792FE-B131-427C-BC16-61F8D50DB3EC}" dt="2023-02-22T19:57:26.050" v="255" actId="1036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D6E792FE-B131-427C-BC16-61F8D50DB3EC}" dt="2023-02-22T19:57:26.050" v="255" actId="1036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D6E792FE-B131-427C-BC16-61F8D50DB3EC}" dt="2023-02-22T19:57:26.050" v="255" actId="1036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D6E792FE-B131-427C-BC16-61F8D50DB3EC}" dt="2023-02-22T19:57:26.050" v="255" actId="1036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D6E792FE-B131-427C-BC16-61F8D50DB3EC}" dt="2023-02-22T19:56:35.866" v="244" actId="1036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D6E792FE-B131-427C-BC16-61F8D50DB3EC}" dt="2023-02-22T19:56:55.231" v="247" actId="14100"/>
          <ac:spMkLst>
            <pc:docMk/>
            <pc:sldMk cId="3333234275" sldId="318"/>
            <ac:spMk id="20" creationId="{2E81D1D4-FB0B-DBF7-B7DA-0B0AF901DD05}"/>
          </ac:spMkLst>
        </pc:spChg>
        <pc:spChg chg="add mod ord">
          <ac:chgData name="Kelly Reene" userId="c7ab6f41-e454-45d3-aeb1-41bafe1ebdd0" providerId="ADAL" clId="{D6E792FE-B131-427C-BC16-61F8D50DB3EC}" dt="2023-02-22T19:56:25.781" v="236" actId="554"/>
          <ac:spMkLst>
            <pc:docMk/>
            <pc:sldMk cId="3333234275" sldId="318"/>
            <ac:spMk id="22" creationId="{B80D2F1E-442F-6E78-65A8-D99ADA14FEBF}"/>
          </ac:spMkLst>
        </pc:spChg>
        <pc:spChg chg="add mod ord">
          <ac:chgData name="Kelly Reene" userId="c7ab6f41-e454-45d3-aeb1-41bafe1ebdd0" providerId="ADAL" clId="{D6E792FE-B131-427C-BC16-61F8D50DB3EC}" dt="2023-02-22T19:56:25.781" v="236" actId="554"/>
          <ac:spMkLst>
            <pc:docMk/>
            <pc:sldMk cId="3333234275" sldId="318"/>
            <ac:spMk id="23" creationId="{A9B51D30-1745-9EC3-12C4-398AB47EFDE3}"/>
          </ac:spMkLst>
        </pc:spChg>
        <pc:spChg chg="add mod ord">
          <ac:chgData name="Kelly Reene" userId="c7ab6f41-e454-45d3-aeb1-41bafe1ebdd0" providerId="ADAL" clId="{D6E792FE-B131-427C-BC16-61F8D50DB3EC}" dt="2023-02-22T19:56:47.015" v="245" actId="14100"/>
          <ac:spMkLst>
            <pc:docMk/>
            <pc:sldMk cId="3333234275" sldId="318"/>
            <ac:spMk id="24" creationId="{4F3A6D05-A4B8-DFD7-DECE-6C9DE258F0C4}"/>
          </ac:spMkLst>
        </pc:spChg>
        <pc:spChg chg="add mod ord">
          <ac:chgData name="Kelly Reene" userId="c7ab6f41-e454-45d3-aeb1-41bafe1ebdd0" providerId="ADAL" clId="{D6E792FE-B131-427C-BC16-61F8D50DB3EC}" dt="2023-02-22T19:51:06.661" v="80" actId="167"/>
          <ac:spMkLst>
            <pc:docMk/>
            <pc:sldMk cId="3333234275" sldId="318"/>
            <ac:spMk id="25" creationId="{EAC501C2-635F-C186-40CF-1AE0293FB1E4}"/>
          </ac:spMkLst>
        </pc:spChg>
        <pc:spChg chg="add mod ord">
          <ac:chgData name="Kelly Reene" userId="c7ab6f41-e454-45d3-aeb1-41bafe1ebdd0" providerId="ADAL" clId="{D6E792FE-B131-427C-BC16-61F8D50DB3EC}" dt="2023-02-22T19:57:26.050" v="255" actId="1036"/>
          <ac:spMkLst>
            <pc:docMk/>
            <pc:sldMk cId="3333234275" sldId="318"/>
            <ac:spMk id="28" creationId="{8E8AF8F7-5D65-462A-517A-A4CFB41CE44A}"/>
          </ac:spMkLst>
        </pc:spChg>
        <pc:spChg chg="add mod ord">
          <ac:chgData name="Kelly Reene" userId="c7ab6f41-e454-45d3-aeb1-41bafe1ebdd0" providerId="ADAL" clId="{D6E792FE-B131-427C-BC16-61F8D50DB3EC}" dt="2023-02-22T19:56:03.949" v="235" actId="554"/>
          <ac:spMkLst>
            <pc:docMk/>
            <pc:sldMk cId="3333234275" sldId="318"/>
            <ac:spMk id="29" creationId="{DB45FC7D-A450-2F4D-61AC-3D0FE4911EB8}"/>
          </ac:spMkLst>
        </pc:spChg>
        <pc:spChg chg="add mod ord">
          <ac:chgData name="Kelly Reene" userId="c7ab6f41-e454-45d3-aeb1-41bafe1ebdd0" providerId="ADAL" clId="{D6E792FE-B131-427C-BC16-61F8D50DB3EC}" dt="2023-02-22T19:56:25.781" v="236" actId="554"/>
          <ac:spMkLst>
            <pc:docMk/>
            <pc:sldMk cId="3333234275" sldId="318"/>
            <ac:spMk id="30" creationId="{0CC0BB6B-F055-50C6-259C-D895700BF3A0}"/>
          </ac:spMkLst>
        </pc:spChg>
        <pc:spChg chg="add mod ord">
          <ac:chgData name="Kelly Reene" userId="c7ab6f41-e454-45d3-aeb1-41bafe1ebdd0" providerId="ADAL" clId="{D6E792FE-B131-427C-BC16-61F8D50DB3EC}" dt="2023-02-22T19:56:03.949" v="235" actId="554"/>
          <ac:spMkLst>
            <pc:docMk/>
            <pc:sldMk cId="3333234275" sldId="318"/>
            <ac:spMk id="31" creationId="{D900E3F1-80C2-9756-9152-B027293A0212}"/>
          </ac:spMkLst>
        </pc:spChg>
        <pc:spChg chg="add mod ord">
          <ac:chgData name="Kelly Reene" userId="c7ab6f41-e454-45d3-aeb1-41bafe1ebdd0" providerId="ADAL" clId="{D6E792FE-B131-427C-BC16-61F8D50DB3EC}" dt="2023-02-22T19:56:03.949" v="235" actId="554"/>
          <ac:spMkLst>
            <pc:docMk/>
            <pc:sldMk cId="3333234275" sldId="318"/>
            <ac:spMk id="32" creationId="{A67E8B12-5F1D-04BE-8980-15626FBA882F}"/>
          </ac:spMkLst>
        </pc:spChg>
        <pc:spChg chg="add mod ord">
          <ac:chgData name="Kelly Reene" userId="c7ab6f41-e454-45d3-aeb1-41bafe1ebdd0" providerId="ADAL" clId="{D6E792FE-B131-427C-BC16-61F8D50DB3EC}" dt="2023-02-22T19:56:03.949" v="235" actId="554"/>
          <ac:spMkLst>
            <pc:docMk/>
            <pc:sldMk cId="3333234275" sldId="318"/>
            <ac:spMk id="33" creationId="{C258D1AD-DC56-D9A8-6D81-64098EF53AE6}"/>
          </ac:spMkLst>
        </pc:spChg>
        <pc:picChg chg="add del">
          <ac:chgData name="Kelly Reene" userId="c7ab6f41-e454-45d3-aeb1-41bafe1ebdd0" providerId="ADAL" clId="{D6E792FE-B131-427C-BC16-61F8D50DB3EC}" dt="2023-02-22T19:50:35.600" v="73" actId="478"/>
          <ac:picMkLst>
            <pc:docMk/>
            <pc:sldMk cId="3333234275" sldId="318"/>
            <ac:picMk id="21" creationId="{9CF6796F-389B-4040-8359-E9CCFBAE7C2C}"/>
          </ac:picMkLst>
        </pc:picChg>
        <pc:cxnChg chg="add del">
          <ac:chgData name="Kelly Reene" userId="c7ab6f41-e454-45d3-aeb1-41bafe1ebdd0" providerId="ADAL" clId="{D6E792FE-B131-427C-BC16-61F8D50DB3EC}" dt="2023-02-22T19:50:56.727" v="74" actId="478"/>
          <ac:cxnSpMkLst>
            <pc:docMk/>
            <pc:sldMk cId="3333234275" sldId="318"/>
            <ac:cxnSpMk id="9" creationId="{BD82A413-3AFC-1B5C-9AC0-C8DF661D1D7A}"/>
          </ac:cxnSpMkLst>
        </pc:cxnChg>
        <pc:cxnChg chg="add del">
          <ac:chgData name="Kelly Reene" userId="c7ab6f41-e454-45d3-aeb1-41bafe1ebdd0" providerId="ADAL" clId="{D6E792FE-B131-427C-BC16-61F8D50DB3EC}" dt="2023-02-22T19:50:57.877" v="75" actId="478"/>
          <ac:cxnSpMkLst>
            <pc:docMk/>
            <pc:sldMk cId="3333234275" sldId="318"/>
            <ac:cxnSpMk id="12" creationId="{C84CDD64-9DB2-248E-756C-11F4B4640C60}"/>
          </ac:cxnSpMkLst>
        </pc:cxnChg>
        <pc:cxnChg chg="add del">
          <ac:chgData name="Kelly Reene" userId="c7ab6f41-e454-45d3-aeb1-41bafe1ebdd0" providerId="ADAL" clId="{D6E792FE-B131-427C-BC16-61F8D50DB3EC}" dt="2023-02-22T19:50:59.063" v="76" actId="478"/>
          <ac:cxnSpMkLst>
            <pc:docMk/>
            <pc:sldMk cId="3333234275" sldId="318"/>
            <ac:cxnSpMk id="14" creationId="{24F44F7D-0864-E5E4-74A9-7469216BF730}"/>
          </ac:cxnSpMkLst>
        </pc:cxnChg>
        <pc:cxnChg chg="add del">
          <ac:chgData name="Kelly Reene" userId="c7ab6f41-e454-45d3-aeb1-41bafe1ebdd0" providerId="ADAL" clId="{D6E792FE-B131-427C-BC16-61F8D50DB3EC}" dt="2023-02-22T19:50:59.990" v="77" actId="478"/>
          <ac:cxnSpMkLst>
            <pc:docMk/>
            <pc:sldMk cId="3333234275" sldId="318"/>
            <ac:cxnSpMk id="16" creationId="{DB74CB5C-16B6-1F9A-0E45-C1EF072FB52C}"/>
          </ac:cxnSpMkLst>
        </pc:cxnChg>
        <pc:cxnChg chg="add del">
          <ac:chgData name="Kelly Reene" userId="c7ab6f41-e454-45d3-aeb1-41bafe1ebdd0" providerId="ADAL" clId="{D6E792FE-B131-427C-BC16-61F8D50DB3EC}" dt="2023-02-22T19:51:01.193" v="78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D6E792FE-B131-427C-BC16-61F8D50DB3EC}" dt="2023-02-22T19:57:26.050" v="255" actId="1036"/>
          <ac:cxnSpMkLst>
            <pc:docMk/>
            <pc:sldMk cId="3333234275" sldId="318"/>
            <ac:cxnSpMk id="26" creationId="{AA2525C0-13D4-BE92-E5C9-E1D36FA1043F}"/>
          </ac:cxnSpMkLst>
        </pc:cxnChg>
        <pc:cxnChg chg="add mod ord">
          <ac:chgData name="Kelly Reene" userId="c7ab6f41-e454-45d3-aeb1-41bafe1ebdd0" providerId="ADAL" clId="{D6E792FE-B131-427C-BC16-61F8D50DB3EC}" dt="2023-02-22T19:57:26.050" v="255" actId="1036"/>
          <ac:cxnSpMkLst>
            <pc:docMk/>
            <pc:sldMk cId="3333234275" sldId="318"/>
            <ac:cxnSpMk id="27" creationId="{52AAFF7B-C073-250E-048F-0359F1797676}"/>
          </ac:cxnSpMkLst>
        </pc:cxnChg>
        <pc:cxnChg chg="add mod ord">
          <ac:chgData name="Kelly Reene" userId="c7ab6f41-e454-45d3-aeb1-41bafe1ebdd0" providerId="ADAL" clId="{D6E792FE-B131-427C-BC16-61F8D50DB3EC}" dt="2023-02-22T19:57:26.050" v="255" actId="1036"/>
          <ac:cxnSpMkLst>
            <pc:docMk/>
            <pc:sldMk cId="3333234275" sldId="318"/>
            <ac:cxnSpMk id="34" creationId="{FF7C4F6B-E196-FAA1-A45B-BE39FF302303}"/>
          </ac:cxnSpMkLst>
        </pc:cxnChg>
        <pc:cxnChg chg="add mod ord">
          <ac:chgData name="Kelly Reene" userId="c7ab6f41-e454-45d3-aeb1-41bafe1ebdd0" providerId="ADAL" clId="{D6E792FE-B131-427C-BC16-61F8D50DB3EC}" dt="2023-02-22T19:57:26.050" v="255" actId="1036"/>
          <ac:cxnSpMkLst>
            <pc:docMk/>
            <pc:sldMk cId="3333234275" sldId="318"/>
            <ac:cxnSpMk id="35" creationId="{661CB4A9-6D0E-318C-0817-8E9F5C0DA209}"/>
          </ac:cxnSpMkLst>
        </pc:cxnChg>
        <pc:cxnChg chg="add mod ord">
          <ac:chgData name="Kelly Reene" userId="c7ab6f41-e454-45d3-aeb1-41bafe1ebdd0" providerId="ADAL" clId="{D6E792FE-B131-427C-BC16-61F8D50DB3EC}" dt="2023-02-22T19:57:26.050" v="255" actId="1036"/>
          <ac:cxnSpMkLst>
            <pc:docMk/>
            <pc:sldMk cId="3333234275" sldId="318"/>
            <ac:cxnSpMk id="36" creationId="{80A9B4FF-CFD3-8820-4075-B6EAA4569766}"/>
          </ac:cxnSpMkLst>
        </pc:cxnChg>
      </pc:sldChg>
      <pc:sldChg chg="modSp mod">
        <pc:chgData name="Kelly Reene" userId="c7ab6f41-e454-45d3-aeb1-41bafe1ebdd0" providerId="ADAL" clId="{D6E792FE-B131-427C-BC16-61F8D50DB3EC}" dt="2023-02-22T19:47:49.244" v="20" actId="1036"/>
        <pc:sldMkLst>
          <pc:docMk/>
          <pc:sldMk cId="2482262576" sldId="382"/>
        </pc:sldMkLst>
        <pc:spChg chg="mod">
          <ac:chgData name="Kelly Reene" userId="c7ab6f41-e454-45d3-aeb1-41bafe1ebdd0" providerId="ADAL" clId="{D6E792FE-B131-427C-BC16-61F8D50DB3EC}" dt="2023-02-22T19:47:46.043" v="12" actId="20577"/>
          <ac:spMkLst>
            <pc:docMk/>
            <pc:sldMk cId="2482262576" sldId="382"/>
            <ac:spMk id="2" creationId="{F983BCF6-C51D-A7C7-CB3B-2D380E936D5A}"/>
          </ac:spMkLst>
        </pc:spChg>
        <pc:cxnChg chg="mod">
          <ac:chgData name="Kelly Reene" userId="c7ab6f41-e454-45d3-aeb1-41bafe1ebdd0" providerId="ADAL" clId="{D6E792FE-B131-427C-BC16-61F8D50DB3EC}" dt="2023-02-22T19:47:49.244" v="20" actId="1036"/>
          <ac:cxnSpMkLst>
            <pc:docMk/>
            <pc:sldMk cId="2482262576" sldId="382"/>
            <ac:cxnSpMk id="3" creationId="{E08744CE-F35A-CF07-3AE1-2C22C327FCE1}"/>
          </ac:cxnSpMkLst>
        </pc:cxnChg>
      </pc:sldChg>
    </pc:docChg>
  </pc:docChgLst>
  <pc:docChgLst>
    <pc:chgData name="Kelly Reene" userId="c7ab6f41-e454-45d3-aeb1-41bafe1ebdd0" providerId="ADAL" clId="{3BBE6D87-3BAF-4F5D-B9ED-1555C90B88E9}"/>
    <pc:docChg chg="modSld">
      <pc:chgData name="Kelly Reene" userId="c7ab6f41-e454-45d3-aeb1-41bafe1ebdd0" providerId="ADAL" clId="{3BBE6D87-3BAF-4F5D-B9ED-1555C90B88E9}" dt="2023-02-15T19:39:56.635" v="80"/>
      <pc:docMkLst>
        <pc:docMk/>
      </pc:docMkLst>
      <pc:sldChg chg="modSp mod">
        <pc:chgData name="Kelly Reene" userId="c7ab6f41-e454-45d3-aeb1-41bafe1ebdd0" providerId="ADAL" clId="{3BBE6D87-3BAF-4F5D-B9ED-1555C90B88E9}" dt="2023-02-15T19:36:02.869" v="13"/>
        <pc:sldMkLst>
          <pc:docMk/>
          <pc:sldMk cId="3839737114" sldId="313"/>
        </pc:sldMkLst>
        <pc:spChg chg="mod">
          <ac:chgData name="Kelly Reene" userId="c7ab6f41-e454-45d3-aeb1-41bafe1ebdd0" providerId="ADAL" clId="{3BBE6D87-3BAF-4F5D-B9ED-1555C90B88E9}" dt="2023-02-15T19:36:02.869" v="13"/>
          <ac:spMkLst>
            <pc:docMk/>
            <pc:sldMk cId="3839737114" sldId="313"/>
            <ac:spMk id="4" creationId="{C93B9EFA-8451-A207-8192-29B66C591E71}"/>
          </ac:spMkLst>
        </pc:spChg>
      </pc:sldChg>
      <pc:sldChg chg="modSp mod">
        <pc:chgData name="Kelly Reene" userId="c7ab6f41-e454-45d3-aeb1-41bafe1ebdd0" providerId="ADAL" clId="{3BBE6D87-3BAF-4F5D-B9ED-1555C90B88E9}" dt="2023-02-15T19:37:01.352" v="43"/>
        <pc:sldMkLst>
          <pc:docMk/>
          <pc:sldMk cId="2031303362" sldId="315"/>
        </pc:sldMkLst>
        <pc:spChg chg="mod">
          <ac:chgData name="Kelly Reene" userId="c7ab6f41-e454-45d3-aeb1-41bafe1ebdd0" providerId="ADAL" clId="{3BBE6D87-3BAF-4F5D-B9ED-1555C90B88E9}" dt="2023-02-15T19:37:01.352" v="43"/>
          <ac:spMkLst>
            <pc:docMk/>
            <pc:sldMk cId="2031303362" sldId="315"/>
            <ac:spMk id="2" creationId="{0A595379-47EE-649C-FC5D-0D3CB5D81E74}"/>
          </ac:spMkLst>
        </pc:spChg>
      </pc:sldChg>
      <pc:sldChg chg="modSp mod">
        <pc:chgData name="Kelly Reene" userId="c7ab6f41-e454-45d3-aeb1-41bafe1ebdd0" providerId="ADAL" clId="{3BBE6D87-3BAF-4F5D-B9ED-1555C90B88E9}" dt="2023-02-15T19:37:28.995" v="53" actId="1036"/>
        <pc:sldMkLst>
          <pc:docMk/>
          <pc:sldMk cId="1721493537" sldId="316"/>
        </pc:sldMkLst>
        <pc:spChg chg="mod">
          <ac:chgData name="Kelly Reene" userId="c7ab6f41-e454-45d3-aeb1-41bafe1ebdd0" providerId="ADAL" clId="{3BBE6D87-3BAF-4F5D-B9ED-1555C90B88E9}" dt="2023-02-15T19:37:23.857" v="45"/>
          <ac:spMkLst>
            <pc:docMk/>
            <pc:sldMk cId="1721493537" sldId="316"/>
            <ac:spMk id="2" creationId="{5FD1913D-B244-C272-BE4B-36507C7A827D}"/>
          </ac:spMkLst>
        </pc:spChg>
        <pc:cxnChg chg="mod">
          <ac:chgData name="Kelly Reene" userId="c7ab6f41-e454-45d3-aeb1-41bafe1ebdd0" providerId="ADAL" clId="{3BBE6D87-3BAF-4F5D-B9ED-1555C90B88E9}" dt="2023-02-15T19:37:28.995" v="53" actId="1036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3BBE6D87-3BAF-4F5D-B9ED-1555C90B88E9}" dt="2023-02-15T19:37:50.047" v="55"/>
        <pc:sldMkLst>
          <pc:docMk/>
          <pc:sldMk cId="1138565440" sldId="317"/>
        </pc:sldMkLst>
        <pc:spChg chg="mod">
          <ac:chgData name="Kelly Reene" userId="c7ab6f41-e454-45d3-aeb1-41bafe1ebdd0" providerId="ADAL" clId="{3BBE6D87-3BAF-4F5D-B9ED-1555C90B88E9}" dt="2023-02-15T19:37:50.047" v="55"/>
          <ac:spMkLst>
            <pc:docMk/>
            <pc:sldMk cId="1138565440" sldId="317"/>
            <ac:spMk id="2" creationId="{B5717E53-3C3E-5BC1-F865-3FAA3566F58F}"/>
          </ac:spMkLst>
        </pc:spChg>
      </pc:sldChg>
      <pc:sldChg chg="modSp mod">
        <pc:chgData name="Kelly Reene" userId="c7ab6f41-e454-45d3-aeb1-41bafe1ebdd0" providerId="ADAL" clId="{3BBE6D87-3BAF-4F5D-B9ED-1555C90B88E9}" dt="2023-02-15T19:39:56.635" v="80"/>
        <pc:sldMkLst>
          <pc:docMk/>
          <pc:sldMk cId="3333234275" sldId="318"/>
        </pc:sldMkLst>
        <pc:spChg chg="mod">
          <ac:chgData name="Kelly Reene" userId="c7ab6f41-e454-45d3-aeb1-41bafe1ebdd0" providerId="ADAL" clId="{3BBE6D87-3BAF-4F5D-B9ED-1555C90B88E9}" dt="2023-02-15T19:33:58.425" v="4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3BBE6D87-3BAF-4F5D-B9ED-1555C90B88E9}" dt="2023-02-15T19:34:24.682" v="6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3BBE6D87-3BAF-4F5D-B9ED-1555C90B88E9}" dt="2023-02-15T19:34:43.404" v="8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3BBE6D87-3BAF-4F5D-B9ED-1555C90B88E9}" dt="2023-02-15T19:35:15.166" v="10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3BBE6D87-3BAF-4F5D-B9ED-1555C90B88E9}" dt="2023-02-15T19:35:35.382" v="12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3BBE6D87-3BAF-4F5D-B9ED-1555C90B88E9}" dt="2023-02-15T19:38:23.789" v="58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3BBE6D87-3BAF-4F5D-B9ED-1555C90B88E9}" dt="2023-02-15T19:38:48.867" v="59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3BBE6D87-3BAF-4F5D-B9ED-1555C90B88E9}" dt="2023-02-15T19:39:15.991" v="61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3BBE6D87-3BAF-4F5D-B9ED-1555C90B88E9}" dt="2023-02-15T19:39:37.569" v="63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3BBE6D87-3BAF-4F5D-B9ED-1555C90B88E9}" dt="2023-02-15T19:39:56.635" v="80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3BBE6D87-3BAF-4F5D-B9ED-1555C90B88E9}" dt="2023-02-08T20:27:31.395" v="1"/>
          <ac:spMkLst>
            <pc:docMk/>
            <pc:sldMk cId="3333234275" sldId="318"/>
            <ac:spMk id="19" creationId="{4E17DEB7-2C1E-4C5C-BBD7-43ECF834F459}"/>
          </ac:spMkLst>
        </pc:spChg>
        <pc:cxnChg chg="mod">
          <ac:chgData name="Kelly Reene" userId="c7ab6f41-e454-45d3-aeb1-41bafe1ebdd0" providerId="ADAL" clId="{3BBE6D87-3BAF-4F5D-B9ED-1555C90B88E9}" dt="2023-02-15T19:36:21.306" v="39" actId="1036"/>
          <ac:cxnSpMkLst>
            <pc:docMk/>
            <pc:sldMk cId="3333234275" sldId="318"/>
            <ac:cxnSpMk id="9" creationId="{BD82A413-3AFC-1B5C-9AC0-C8DF661D1D7A}"/>
          </ac:cxnSpMkLst>
        </pc:cxnChg>
        <pc:cxnChg chg="mod">
          <ac:chgData name="Kelly Reene" userId="c7ab6f41-e454-45d3-aeb1-41bafe1ebdd0" providerId="ADAL" clId="{3BBE6D87-3BAF-4F5D-B9ED-1555C90B88E9}" dt="2023-02-15T19:39:51.308" v="79" actId="1035"/>
          <ac:cxnSpMkLst>
            <pc:docMk/>
            <pc:sldMk cId="3333234275" sldId="318"/>
            <ac:cxnSpMk id="18" creationId="{3373F8A0-C605-173F-6D31-C11A2F9922D3}"/>
          </ac:cxnSpMkLst>
        </pc:cxnChg>
      </pc:sldChg>
      <pc:sldChg chg="modSp mod">
        <pc:chgData name="Kelly Reene" userId="c7ab6f41-e454-45d3-aeb1-41bafe1ebdd0" providerId="ADAL" clId="{3BBE6D87-3BAF-4F5D-B9ED-1555C90B88E9}" dt="2023-02-13T13:55:42.653" v="2"/>
        <pc:sldMkLst>
          <pc:docMk/>
          <pc:sldMk cId="1870101748" sldId="379"/>
        </pc:sldMkLst>
        <pc:spChg chg="mod">
          <ac:chgData name="Kelly Reene" userId="c7ab6f41-e454-45d3-aeb1-41bafe1ebdd0" providerId="ADAL" clId="{3BBE6D87-3BAF-4F5D-B9ED-1555C90B88E9}" dt="2023-02-08T20:27:22.735" v="0"/>
          <ac:spMkLst>
            <pc:docMk/>
            <pc:sldMk cId="1870101748" sldId="379"/>
            <ac:spMk id="2" creationId="{C2911359-8A27-48F6-BBCB-447BB12D7065}"/>
          </ac:spMkLst>
        </pc:spChg>
        <pc:spChg chg="mod">
          <ac:chgData name="Kelly Reene" userId="c7ab6f41-e454-45d3-aeb1-41bafe1ebdd0" providerId="ADAL" clId="{3BBE6D87-3BAF-4F5D-B9ED-1555C90B88E9}" dt="2023-02-13T13:55:42.653" v="2"/>
          <ac:spMkLst>
            <pc:docMk/>
            <pc:sldMk cId="1870101748" sldId="379"/>
            <ac:spMk id="3" creationId="{2E4958E6-1FB8-461D-AE2C-EE5BC16B8415}"/>
          </ac:spMkLst>
        </pc:spChg>
      </pc:sldChg>
      <pc:sldChg chg="modSp mod">
        <pc:chgData name="Kelly Reene" userId="c7ab6f41-e454-45d3-aeb1-41bafe1ebdd0" providerId="ADAL" clId="{3BBE6D87-3BAF-4F5D-B9ED-1555C90B88E9}" dt="2023-02-15T19:36:36.997" v="41" actId="6549"/>
        <pc:sldMkLst>
          <pc:docMk/>
          <pc:sldMk cId="2482262576" sldId="382"/>
        </pc:sldMkLst>
        <pc:spChg chg="mod">
          <ac:chgData name="Kelly Reene" userId="c7ab6f41-e454-45d3-aeb1-41bafe1ebdd0" providerId="ADAL" clId="{3BBE6D87-3BAF-4F5D-B9ED-1555C90B88E9}" dt="2023-02-15T19:36:36.997" v="41" actId="6549"/>
          <ac:spMkLst>
            <pc:docMk/>
            <pc:sldMk cId="2482262576" sldId="382"/>
            <ac:spMk id="2" creationId="{F983BCF6-C51D-A7C7-CB3B-2D380E936D5A}"/>
          </ac:spMkLst>
        </pc:spChg>
      </pc:sldChg>
    </pc:docChg>
  </pc:docChgLst>
  <pc:docChgLst>
    <pc:chgData name="Kelly Reene" userId="c7ab6f41-e454-45d3-aeb1-41bafe1ebdd0" providerId="ADAL" clId="{855AAD86-F33D-4075-82EF-F34A499DF1C8}"/>
    <pc:docChg chg="undo custSel addSld modSld">
      <pc:chgData name="Kelly Reene" userId="c7ab6f41-e454-45d3-aeb1-41bafe1ebdd0" providerId="ADAL" clId="{855AAD86-F33D-4075-82EF-F34A499DF1C8}" dt="2023-01-20T15:55:58.865" v="310"/>
      <pc:docMkLst>
        <pc:docMk/>
      </pc:docMkLst>
      <pc:sldChg chg="addCm">
        <pc:chgData name="Kelly Reene" userId="c7ab6f41-e454-45d3-aeb1-41bafe1ebdd0" providerId="ADAL" clId="{855AAD86-F33D-4075-82EF-F34A499DF1C8}" dt="2023-01-20T15:52:36.940" v="294"/>
        <pc:sldMkLst>
          <pc:docMk/>
          <pc:sldMk cId="198535005" sldId="312"/>
        </pc:sldMkLst>
      </pc:sldChg>
      <pc:sldChg chg="modSp mod addCm">
        <pc:chgData name="Kelly Reene" userId="c7ab6f41-e454-45d3-aeb1-41bafe1ebdd0" providerId="ADAL" clId="{855AAD86-F33D-4075-82EF-F34A499DF1C8}" dt="2023-01-20T15:55:18.468" v="308"/>
        <pc:sldMkLst>
          <pc:docMk/>
          <pc:sldMk cId="3839737114" sldId="313"/>
        </pc:sldMkLst>
        <pc:spChg chg="mod">
          <ac:chgData name="Kelly Reene" userId="c7ab6f41-e454-45d3-aeb1-41bafe1ebdd0" providerId="ADAL" clId="{855AAD86-F33D-4075-82EF-F34A499DF1C8}" dt="2023-01-20T03:12:49.694" v="79" actId="20577"/>
          <ac:spMkLst>
            <pc:docMk/>
            <pc:sldMk cId="3839737114" sldId="313"/>
            <ac:spMk id="4" creationId="{C93B9EFA-8451-A207-8192-29B66C591E71}"/>
          </ac:spMkLst>
        </pc:spChg>
      </pc:sldChg>
      <pc:sldChg chg="addCm">
        <pc:chgData name="Kelly Reene" userId="c7ab6f41-e454-45d3-aeb1-41bafe1ebdd0" providerId="ADAL" clId="{855AAD86-F33D-4075-82EF-F34A499DF1C8}" dt="2023-01-20T15:52:48.163" v="296"/>
        <pc:sldMkLst>
          <pc:docMk/>
          <pc:sldMk cId="4059880234" sldId="314"/>
        </pc:sldMkLst>
      </pc:sldChg>
      <pc:sldChg chg="modSp mod addCm delCm">
        <pc:chgData name="Kelly Reene" userId="c7ab6f41-e454-45d3-aeb1-41bafe1ebdd0" providerId="ADAL" clId="{855AAD86-F33D-4075-82EF-F34A499DF1C8}" dt="2023-01-20T15:55:05.204" v="306"/>
        <pc:sldMkLst>
          <pc:docMk/>
          <pc:sldMk cId="2031303362" sldId="315"/>
        </pc:sldMkLst>
        <pc:spChg chg="mod">
          <ac:chgData name="Kelly Reene" userId="c7ab6f41-e454-45d3-aeb1-41bafe1ebdd0" providerId="ADAL" clId="{855AAD86-F33D-4075-82EF-F34A499DF1C8}" dt="2023-01-20T03:16:12.681" v="170" actId="20577"/>
          <ac:spMkLst>
            <pc:docMk/>
            <pc:sldMk cId="2031303362" sldId="315"/>
            <ac:spMk id="2" creationId="{0A595379-47EE-649C-FC5D-0D3CB5D81E74}"/>
          </ac:spMkLst>
        </pc:spChg>
      </pc:sldChg>
      <pc:sldChg chg="modSp mod addCm">
        <pc:chgData name="Kelly Reene" userId="c7ab6f41-e454-45d3-aeb1-41bafe1ebdd0" providerId="ADAL" clId="{855AAD86-F33D-4075-82EF-F34A499DF1C8}" dt="2023-01-20T15:54:49.541" v="304"/>
        <pc:sldMkLst>
          <pc:docMk/>
          <pc:sldMk cId="1721493537" sldId="316"/>
        </pc:sldMkLst>
        <pc:spChg chg="mod">
          <ac:chgData name="Kelly Reene" userId="c7ab6f41-e454-45d3-aeb1-41bafe1ebdd0" providerId="ADAL" clId="{855AAD86-F33D-4075-82EF-F34A499DF1C8}" dt="2023-01-20T03:17:41.649" v="217" actId="20577"/>
          <ac:spMkLst>
            <pc:docMk/>
            <pc:sldMk cId="1721493537" sldId="316"/>
            <ac:spMk id="2" creationId="{5FD1913D-B244-C272-BE4B-36507C7A827D}"/>
          </ac:spMkLst>
        </pc:spChg>
      </pc:sldChg>
      <pc:sldChg chg="modSp mod addCm">
        <pc:chgData name="Kelly Reene" userId="c7ab6f41-e454-45d3-aeb1-41bafe1ebdd0" providerId="ADAL" clId="{855AAD86-F33D-4075-82EF-F34A499DF1C8}" dt="2023-01-20T15:54:55.815" v="305"/>
        <pc:sldMkLst>
          <pc:docMk/>
          <pc:sldMk cId="1138565440" sldId="317"/>
        </pc:sldMkLst>
        <pc:spChg chg="mod">
          <ac:chgData name="Kelly Reene" userId="c7ab6f41-e454-45d3-aeb1-41bafe1ebdd0" providerId="ADAL" clId="{855AAD86-F33D-4075-82EF-F34A499DF1C8}" dt="2023-01-20T03:19:27.750" v="279" actId="20577"/>
          <ac:spMkLst>
            <pc:docMk/>
            <pc:sldMk cId="1138565440" sldId="317"/>
            <ac:spMk id="2" creationId="{B5717E53-3C3E-5BC1-F865-3FAA3566F58F}"/>
          </ac:spMkLst>
        </pc:spChg>
      </pc:sldChg>
      <pc:sldChg chg="modSp mod">
        <pc:chgData name="Kelly Reene" userId="c7ab6f41-e454-45d3-aeb1-41bafe1ebdd0" providerId="ADAL" clId="{855AAD86-F33D-4075-82EF-F34A499DF1C8}" dt="2023-01-20T03:19:39.139" v="292" actId="20577"/>
        <pc:sldMkLst>
          <pc:docMk/>
          <pc:sldMk cId="3333234275" sldId="318"/>
        </pc:sldMkLst>
        <pc:spChg chg="mod">
          <ac:chgData name="Kelly Reene" userId="c7ab6f41-e454-45d3-aeb1-41bafe1ebdd0" providerId="ADAL" clId="{855AAD86-F33D-4075-82EF-F34A499DF1C8}" dt="2023-01-20T03:11:53.225" v="27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855AAD86-F33D-4075-82EF-F34A499DF1C8}" dt="2023-01-20T03:13:45.839" v="99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855AAD86-F33D-4075-82EF-F34A499DF1C8}" dt="2023-01-20T03:15:20.674" v="141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855AAD86-F33D-4075-82EF-F34A499DF1C8}" dt="2023-01-20T03:16:55.514" v="188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855AAD86-F33D-4075-82EF-F34A499DF1C8}" dt="2023-01-20T03:18:54.768" v="246" actId="1035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855AAD86-F33D-4075-82EF-F34A499DF1C8}" dt="2023-01-20T03:13:03.300" v="92" actId="20577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855AAD86-F33D-4075-82EF-F34A499DF1C8}" dt="2023-01-20T03:14:47.689" v="136" actId="20577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855AAD86-F33D-4075-82EF-F34A499DF1C8}" dt="2023-01-20T03:16:26.850" v="183" actId="20577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855AAD86-F33D-4075-82EF-F34A499DF1C8}" dt="2023-01-20T03:17:55.270" v="230" actId="20577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855AAD86-F33D-4075-82EF-F34A499DF1C8}" dt="2023-01-20T03:19:39.139" v="292" actId="2057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855AAD86-F33D-4075-82EF-F34A499DF1C8}" dt="2023-01-20T03:10:27.639" v="11"/>
          <ac:spMkLst>
            <pc:docMk/>
            <pc:sldMk cId="3333234275" sldId="318"/>
            <ac:spMk id="19" creationId="{4E17DEB7-2C1E-4C5C-BBD7-43ECF834F459}"/>
          </ac:spMkLst>
        </pc:spChg>
        <pc:cxnChg chg="mod">
          <ac:chgData name="Kelly Reene" userId="c7ab6f41-e454-45d3-aeb1-41bafe1ebdd0" providerId="ADAL" clId="{855AAD86-F33D-4075-82EF-F34A499DF1C8}" dt="2023-01-20T03:12:21.424" v="66" actId="1036"/>
          <ac:cxnSpMkLst>
            <pc:docMk/>
            <pc:sldMk cId="3333234275" sldId="318"/>
            <ac:cxnSpMk id="9" creationId="{BD82A413-3AFC-1B5C-9AC0-C8DF661D1D7A}"/>
          </ac:cxnSpMkLst>
        </pc:cxnChg>
        <pc:cxnChg chg="mod">
          <ac:chgData name="Kelly Reene" userId="c7ab6f41-e454-45d3-aeb1-41bafe1ebdd0" providerId="ADAL" clId="{855AAD86-F33D-4075-82EF-F34A499DF1C8}" dt="2023-01-20T03:14:13.430" v="110" actId="1036"/>
          <ac:cxnSpMkLst>
            <pc:docMk/>
            <pc:sldMk cId="3333234275" sldId="318"/>
            <ac:cxnSpMk id="12" creationId="{C84CDD64-9DB2-248E-756C-11F4B4640C60}"/>
          </ac:cxnSpMkLst>
        </pc:cxnChg>
        <pc:cxnChg chg="mod">
          <ac:chgData name="Kelly Reene" userId="c7ab6f41-e454-45d3-aeb1-41bafe1ebdd0" providerId="ADAL" clId="{855AAD86-F33D-4075-82EF-F34A499DF1C8}" dt="2023-01-20T03:15:48.670" v="157" actId="1036"/>
          <ac:cxnSpMkLst>
            <pc:docMk/>
            <pc:sldMk cId="3333234275" sldId="318"/>
            <ac:cxnSpMk id="14" creationId="{24F44F7D-0864-E5E4-74A9-7469216BF730}"/>
          </ac:cxnSpMkLst>
        </pc:cxnChg>
        <pc:cxnChg chg="mod">
          <ac:chgData name="Kelly Reene" userId="c7ab6f41-e454-45d3-aeb1-41bafe1ebdd0" providerId="ADAL" clId="{855AAD86-F33D-4075-82EF-F34A499DF1C8}" dt="2023-01-20T03:17:24.831" v="204" actId="1036"/>
          <ac:cxnSpMkLst>
            <pc:docMk/>
            <pc:sldMk cId="3333234275" sldId="318"/>
            <ac:cxnSpMk id="16" creationId="{DB74CB5C-16B6-1F9A-0E45-C1EF072FB52C}"/>
          </ac:cxnSpMkLst>
        </pc:cxnChg>
        <pc:cxnChg chg="mod">
          <ac:chgData name="Kelly Reene" userId="c7ab6f41-e454-45d3-aeb1-41bafe1ebdd0" providerId="ADAL" clId="{855AAD86-F33D-4075-82EF-F34A499DF1C8}" dt="2023-01-20T03:19:09.362" v="266" actId="1036"/>
          <ac:cxnSpMkLst>
            <pc:docMk/>
            <pc:sldMk cId="3333234275" sldId="318"/>
            <ac:cxnSpMk id="18" creationId="{3373F8A0-C605-173F-6D31-C11A2F9922D3}"/>
          </ac:cxnSpMkLst>
        </pc:cxnChg>
      </pc:sldChg>
      <pc:sldChg chg="addCm">
        <pc:chgData name="Kelly Reene" userId="c7ab6f41-e454-45d3-aeb1-41bafe1ebdd0" providerId="ADAL" clId="{855AAD86-F33D-4075-82EF-F34A499DF1C8}" dt="2023-01-20T15:52:29.771" v="293"/>
        <pc:sldMkLst>
          <pc:docMk/>
          <pc:sldMk cId="1015837746" sldId="378"/>
        </pc:sldMkLst>
      </pc:sldChg>
      <pc:sldChg chg="modSp add mod">
        <pc:chgData name="Kelly Reene" userId="c7ab6f41-e454-45d3-aeb1-41bafe1ebdd0" providerId="ADAL" clId="{855AAD86-F33D-4075-82EF-F34A499DF1C8}" dt="2023-01-20T03:11:04.015" v="22"/>
        <pc:sldMkLst>
          <pc:docMk/>
          <pc:sldMk cId="1870101748" sldId="379"/>
        </pc:sldMkLst>
        <pc:spChg chg="mod">
          <ac:chgData name="Kelly Reene" userId="c7ab6f41-e454-45d3-aeb1-41bafe1ebdd0" providerId="ADAL" clId="{855AAD86-F33D-4075-82EF-F34A499DF1C8}" dt="2023-01-20T03:11:04.015" v="22"/>
          <ac:spMkLst>
            <pc:docMk/>
            <pc:sldMk cId="1870101748" sldId="379"/>
            <ac:spMk id="2" creationId="{C2911359-8A27-48F6-BBCB-447BB12D7065}"/>
          </ac:spMkLst>
        </pc:spChg>
      </pc:sldChg>
      <pc:sldChg chg="modSp add mod addCm">
        <pc:chgData name="Kelly Reene" userId="c7ab6f41-e454-45d3-aeb1-41bafe1ebdd0" providerId="ADAL" clId="{855AAD86-F33D-4075-82EF-F34A499DF1C8}" dt="2023-01-20T15:55:58.865" v="310"/>
        <pc:sldMkLst>
          <pc:docMk/>
          <pc:sldMk cId="2635058200" sldId="380"/>
        </pc:sldMkLst>
        <pc:spChg chg="mod">
          <ac:chgData name="Kelly Reene" userId="c7ab6f41-e454-45d3-aeb1-41bafe1ebdd0" providerId="ADAL" clId="{855AAD86-F33D-4075-82EF-F34A499DF1C8}" dt="2023-01-20T03:10:11.179" v="9"/>
          <ac:spMkLst>
            <pc:docMk/>
            <pc:sldMk cId="2635058200" sldId="380"/>
            <ac:spMk id="2" creationId="{04D77D5C-2D04-4C48-BDE6-C04BBAD77778}"/>
          </ac:spMkLst>
        </pc:spChg>
        <pc:spChg chg="mod">
          <ac:chgData name="Kelly Reene" userId="c7ab6f41-e454-45d3-aeb1-41bafe1ebdd0" providerId="ADAL" clId="{855AAD86-F33D-4075-82EF-F34A499DF1C8}" dt="2023-01-20T03:13:58.264" v="100"/>
          <ac:spMkLst>
            <pc:docMk/>
            <pc:sldMk cId="2635058200" sldId="380"/>
            <ac:spMk id="13" creationId="{124C4744-F2BA-8F2E-2B15-286CAC73B297}"/>
          </ac:spMkLst>
        </pc:spChg>
        <pc:spChg chg="mod">
          <ac:chgData name="Kelly Reene" userId="c7ab6f41-e454-45d3-aeb1-41bafe1ebdd0" providerId="ADAL" clId="{855AAD86-F33D-4075-82EF-F34A499DF1C8}" dt="2023-01-20T03:12:04.582" v="28"/>
          <ac:spMkLst>
            <pc:docMk/>
            <pc:sldMk cId="2635058200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855AAD86-F33D-4075-82EF-F34A499DF1C8}" dt="2023-01-20T03:15:33.113" v="142"/>
          <ac:spMkLst>
            <pc:docMk/>
            <pc:sldMk cId="2635058200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855AAD86-F33D-4075-82EF-F34A499DF1C8}" dt="2023-01-20T03:17:10.297" v="191"/>
          <ac:spMkLst>
            <pc:docMk/>
            <pc:sldMk cId="2635058200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855AAD86-F33D-4075-82EF-F34A499DF1C8}" dt="2023-01-20T03:18:40.667" v="236"/>
          <ac:spMkLst>
            <pc:docMk/>
            <pc:sldMk cId="2635058200" sldId="380"/>
            <ac:spMk id="21" creationId="{1E7311BC-EC6B-DEE4-EC3A-473869E98C52}"/>
          </ac:spMkLst>
        </pc:spChg>
      </pc:sldChg>
      <pc:sldChg chg="add addCm">
        <pc:chgData name="Kelly Reene" userId="c7ab6f41-e454-45d3-aeb1-41bafe1ebdd0" providerId="ADAL" clId="{855AAD86-F33D-4075-82EF-F34A499DF1C8}" dt="2023-01-20T15:52:42.725" v="295"/>
        <pc:sldMkLst>
          <pc:docMk/>
          <pc:sldMk cId="1117439874" sldId="381"/>
        </pc:sldMkLst>
      </pc:sldChg>
      <pc:sldChg chg="modSp add mod addCm">
        <pc:chgData name="Kelly Reene" userId="c7ab6f41-e454-45d3-aeb1-41bafe1ebdd0" providerId="ADAL" clId="{855AAD86-F33D-4075-82EF-F34A499DF1C8}" dt="2023-01-20T15:55:10.091" v="307"/>
        <pc:sldMkLst>
          <pc:docMk/>
          <pc:sldMk cId="2482262576" sldId="382"/>
        </pc:sldMkLst>
        <pc:spChg chg="mod">
          <ac:chgData name="Kelly Reene" userId="c7ab6f41-e454-45d3-aeb1-41bafe1ebdd0" providerId="ADAL" clId="{855AAD86-F33D-4075-82EF-F34A499DF1C8}" dt="2023-01-20T03:14:34.798" v="123" actId="20577"/>
          <ac:spMkLst>
            <pc:docMk/>
            <pc:sldMk cId="2482262576" sldId="382"/>
            <ac:spMk id="2" creationId="{F983BCF6-C51D-A7C7-CB3B-2D380E936D5A}"/>
          </ac:spMkLst>
        </pc:spChg>
      </pc:sldChg>
      <pc:sldChg chg="add addCm">
        <pc:chgData name="Kelly Reene" userId="c7ab6f41-e454-45d3-aeb1-41bafe1ebdd0" providerId="ADAL" clId="{855AAD86-F33D-4075-82EF-F34A499DF1C8}" dt="2023-01-20T15:52:54.504" v="297"/>
        <pc:sldMkLst>
          <pc:docMk/>
          <pc:sldMk cId="3011341205" sldId="383"/>
        </pc:sldMkLst>
      </pc:sldChg>
      <pc:sldChg chg="add addCm">
        <pc:chgData name="Kelly Reene" userId="c7ab6f41-e454-45d3-aeb1-41bafe1ebdd0" providerId="ADAL" clId="{855AAD86-F33D-4075-82EF-F34A499DF1C8}" dt="2023-01-20T15:52:59.600" v="298"/>
        <pc:sldMkLst>
          <pc:docMk/>
          <pc:sldMk cId="1349756496" sldId="384"/>
        </pc:sldMkLst>
      </pc:sldChg>
      <pc:sldChg chg="add addCm">
        <pc:chgData name="Kelly Reene" userId="c7ab6f41-e454-45d3-aeb1-41bafe1ebdd0" providerId="ADAL" clId="{855AAD86-F33D-4075-82EF-F34A499DF1C8}" dt="2023-01-20T15:53:04.115" v="299"/>
        <pc:sldMkLst>
          <pc:docMk/>
          <pc:sldMk cId="2737320301" sldId="385"/>
        </pc:sldMkLst>
      </pc:sldChg>
      <pc:sldChg chg="add addCm">
        <pc:chgData name="Kelly Reene" userId="c7ab6f41-e454-45d3-aeb1-41bafe1ebdd0" providerId="ADAL" clId="{855AAD86-F33D-4075-82EF-F34A499DF1C8}" dt="2023-01-20T15:54:09.636" v="301"/>
        <pc:sldMkLst>
          <pc:docMk/>
          <pc:sldMk cId="1850245657" sldId="3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68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29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488583" cy="1719262"/>
          </a:xfrm>
        </p:spPr>
        <p:txBody>
          <a:bodyPr/>
          <a:lstStyle/>
          <a:p>
            <a:r>
              <a:rPr lang="en-US" sz="3600" dirty="0">
                <a:latin typeface="+mn-lt"/>
                <a:cs typeface="Arial"/>
              </a:rPr>
              <a:t>PMI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hi-IN" sz="3600" dirty="0">
                <a:latin typeface="Agrandir Medium"/>
                <a:cs typeface="Arial"/>
              </a:rPr>
              <a:t>सांस्कृतिक मूल्ये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hi-IN" sz="3600" dirty="0">
                <a:latin typeface="Agrandir Medium"/>
                <a:cs typeface="Arial"/>
              </a:rPr>
              <a:t>आणि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hi-IN" sz="3600" dirty="0">
                <a:latin typeface="Agrandir Medium"/>
                <a:cs typeface="Arial"/>
              </a:rPr>
              <a:t>आचरणे</a:t>
            </a:r>
            <a:endParaRPr lang="en-US" sz="3600" dirty="0">
              <a:latin typeface="Agrandir Medium"/>
              <a:cs typeface="Arial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अधिक माहितीसाठी या ई-मेल वर संपर्क साधा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culture@pmi.org</a:t>
            </a:r>
          </a:p>
        </p:txBody>
      </p:sp>
    </p:spTree>
    <p:extLst>
      <p:ext uri="{BB962C8B-B14F-4D97-AF65-F5344CB8AC3E}">
        <p14:creationId xmlns:p14="http://schemas.microsoft.com/office/powerpoint/2010/main" val="1870101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755D8A7-6A61-34DB-47A7-9C23179F6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715279" y="1731078"/>
            <a:ext cx="2045185" cy="37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000" dirty="0">
                <a:solidFill>
                  <a:srgbClr val="2B008C"/>
                </a:solidFill>
                <a:latin typeface="Agrandir" pitchFamily="2" charset="77"/>
              </a:rPr>
              <a:t>उच्च ध्येय बाळगा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 </a:t>
            </a: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समुदायासाठी सर्वोत्तम परिणाम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निर्माण करण्यासाठी आम्ही सर्वोच्च दर्जाच्या मानकानुसार काम करतो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दीर्घ कालावधीचा विचार करून व अल्पावधीत कृती करून आम्ही मार्गाचे नेतृत्त्व करतो.	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प्रत्येक कृती महत्वाची आहे हे जाणून घेऊन आम्ही जे काही करतो त्याची संपूर्ण जबाबदारी निर्भीडपणे स्वीकारतो.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369948" y="1731078"/>
            <a:ext cx="2045185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000" dirty="0">
                <a:solidFill>
                  <a:schemeClr val="accent1"/>
                </a:solidFill>
                <a:latin typeface="Agrandir" pitchFamily="2" charset="77"/>
              </a:rPr>
              <a:t>काम</a:t>
            </a:r>
            <a:r>
              <a:rPr lang="en-US" sz="2000" dirty="0">
                <a:solidFill>
                  <a:schemeClr val="accent1"/>
                </a:solidFill>
                <a:latin typeface="Agrandir" pitchFamily="2" charset="77"/>
              </a:rPr>
              <a:t> </a:t>
            </a:r>
            <a:r>
              <a:rPr lang="hi-IN" sz="2000" dirty="0">
                <a:solidFill>
                  <a:schemeClr val="accent1"/>
                </a:solidFill>
                <a:latin typeface="Agrandir" pitchFamily="2" charset="77"/>
              </a:rPr>
              <a:t> सोपे बनवा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आमच्यासोबत काम करणे सहजसोपे आहे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जेव्हा काही कारणास्तव आमचा वेग मंदावतो, आम्ही पर्यायी मार्ग शोधतो.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आम्ही सर्वात महत्त्वाच्या परिणामाला प्राधान्य देतो आणि त्यासाठीचा अगदी थेट मार्ग अवलंबतो.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5053631" y="1731078"/>
            <a:ext cx="2045185" cy="37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000" dirty="0">
                <a:solidFill>
                  <a:srgbClr val="05BFE0"/>
                </a:solidFill>
                <a:latin typeface="Agrandir" pitchFamily="2" charset="77"/>
              </a:rPr>
              <a:t>मैत्रीपूर्ण व्हा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आम्ही सर्वांसाठी आपुलकीचे वातावरण निर्माण करतो, कारण आपल्यातील वेगळेपण आपल्याला अधिक बळकट बनवते. 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आम्ही इतरांच्या गरजांबद्दल काळजी, सहानुभूती आणि आदर दर्शवून माणुसकीने वागतो.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आम्ही हेतू चांगला असल्याचे गृहीत धरतो आणि मत बनविण्याऐवजी समजून घेण्याचा प्रयत्न करतो.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405942" y="1731078"/>
            <a:ext cx="2045185" cy="334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000" dirty="0">
                <a:solidFill>
                  <a:srgbClr val="8A66C4"/>
                </a:solidFill>
                <a:latin typeface="Agrandir" pitchFamily="2" charset="77"/>
              </a:rPr>
              <a:t>जिज्ञासा आत्मसात करा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आम्ही नेहमीच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 </a:t>
            </a: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समुदायाची अधिक चांगली सेवा करण्याचे मार्ग शोधत असतो.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आम्ही आव्हानाकडे नवनिर्मितीच्या संधी म्हणून पाहतो आणि त्यांना स्वीकारतो.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योग्य परिणामाकरिता जलद अपयश स्वीकारण्यासाठी आम्ही सक्षम आहोत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51273" y="1731078"/>
            <a:ext cx="2045185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000" dirty="0">
                <a:solidFill>
                  <a:srgbClr val="0080A8"/>
                </a:solidFill>
                <a:latin typeface="Agrandir" pitchFamily="2" charset="77"/>
              </a:rPr>
              <a:t>आपली एकजूट हाच यशाचा मार्ग</a:t>
            </a:r>
            <a:endParaRPr lang="en-US" sz="20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आम्ही गहिरी, विश्वासार्ह नाती निर्माण करतो जी आम्हाला आमच्या ध्येयासाठी एकत्र काम करण्यास मदत करतात</a:t>
            </a: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सर्वोत्कृष्ट परिमाण निर्मिती हा आमचा सामायिक हेतू आहे आणि तो सध्या करण्यासाठी आम्ही एकसंधी समुदाय म्हणूं काम करतो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endParaRPr lang="hi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स्थानिक पातळीवर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सक्षमपणे कार्य करत असताना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आम्ही आमच्या जागतिक उद्दिष्टांशी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hi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बांधील असतो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9002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hi-IN" sz="2800" dirty="0">
                <a:latin typeface="Agrandir Bold" panose="00000800000000000000" pitchFamily="2" charset="0"/>
              </a:rPr>
              <a:t>सांस्कृतिक मूल्ये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710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21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900" dirty="0">
                <a:solidFill>
                  <a:srgbClr val="FF610F"/>
                </a:solidFill>
                <a:latin typeface="Agrandir" pitchFamily="2" charset="77"/>
              </a:rPr>
              <a:t>काम  सोपे बनवा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आमच्यासोबत काम करणे सहजसोपे आहे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जेव्हा काही कारणास्तव आमचा वेग मंदावतो, आम्ही पर्यायी मार्ग शोधतो.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आम्ही सर्वात महत्त्वाच्या परिणामाला प्राधान्य देतो आणि त्यासाठीचा अगदी थेट मार्ग अवलंबतो.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1200" dirty="0">
                <a:solidFill>
                  <a:srgbClr val="FF610F"/>
                </a:solidFill>
                <a:latin typeface="Agrandir Medium" pitchFamily="2" charset="77"/>
              </a:rPr>
              <a:t>आचरणे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त्वरीत योग्य परिणाम मिळविण्यासाठी मी प्रांजळपणे आणि दयाळूपणाने बोलतो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यामध्ये समाविष्ट असलेल्यांच्या गरजांशी सुसंगत असा स्पष्ट, साधेसरळ आणि पारदर्शी संभाषण व परस्परसंवाद सक्षम करतो.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गुंतागुंतीस कमी करतो आणि शक्य असेल तिथे अडथळे दूर करतो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योग्य लोकांना योग्य मार्गाने सहभागी करून घेतो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शक्य असेल तिथे जलदपणे कृती करतो, आवश्यक असेल तेव्हा माहिती मिळवतो आणि माझ्या निर्णयांना पाठिंबा देण्यासाठी अनुभव आणि/किंवा ज्ञान घेतो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सर्वाधिक महत्त्वाच्या गोष्टींना 'होय' म्हणणे शक्य व्हावे यासाठी मी काही गोष्टींना 'नाही' म्हणतो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29475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5010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900" dirty="0">
                <a:solidFill>
                  <a:srgbClr val="2B008C"/>
                </a:solidFill>
                <a:latin typeface="Agrandir" pitchFamily="2" charset="77"/>
              </a:rPr>
              <a:t>उच्च ध्येय बाळगा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hi-IN" sz="1400" dirty="0">
                <a:latin typeface="Agrandir" panose="00000500000000000000" pitchFamily="2" charset="0"/>
              </a:rPr>
              <a:t>समुदायासाठी सर्वोत्तम परिणाम निर्माण करण्यासाठी आम्ही सर्वोच्च दर्जाच्या मानकानुसार काम करतो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दीर्घ कालावधीचा विचार करून व अल्पावधीत कृती करून आम्ही मार्गाचे नेतृत्त्व करतो.	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प्रत्येक कृती महत्वाची आहे हे जाणून घेऊन आम्ही जे काही करतो त्याची संपूर्ण जबाबदारी निर्भीडपणे स्वीकारतो.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1200" dirty="0">
                <a:solidFill>
                  <a:srgbClr val="4F17A8"/>
                </a:solidFill>
                <a:latin typeface="Agrandir Medium" pitchFamily="2" charset="77"/>
              </a:rPr>
              <a:t>आचरणे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सातत्याने उत्कृष्ट अनुभव देतो आणि कार्य करतो तसेच नेहमीच आणखी चांगले कार्य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करण्याचे मार्ग शोधत असतो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उद्योगातील ट्रेंड्सशी अद्ययावत राहतो आणि मी जे करतो त्यामध्ये आणखी उच्च गुणवत्ता प्राप्त करण्यासाठी या अनुभवांचा उपयोग करतो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चटकन, शाश्वतपणे कृती करतो आणि दीर्घकालीन परिणाम लक्षात घेता हुशारपणे जोखीम उचलतो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स्वत: जागरूक आहे आणि नियमितपणे अभिप्राय मिळविण्याचा प्रयत्न करतो, त्यास व्यक्तिगत वृद्धीचा मार्ग म्हणून तो स्वीकारतो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माझा कल कृतीकडे आहे आणि परिणामाची जबाबदारी घेतो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नैतिकतेने आणि सचोटीने वागतो, नेहमीच माझ्या वचनबद्धतेचे पालन करतो आणि इतरही तेच करतील असा विश्वास बाळगतो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717687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62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80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900" dirty="0">
                <a:solidFill>
                  <a:srgbClr val="05BFE0"/>
                </a:solidFill>
                <a:latin typeface="Agrandir" pitchFamily="2" charset="77"/>
              </a:rPr>
              <a:t>मैत्रीपूर्ण व्हा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आम्ही सर्वांसाठी आपुलकीचे वातावरण निर्माण करतो, कारण आपल्यातील वेगळेपण आपल्याला अधिक बळकट बनवते. 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आम्ही इतरांच्या गरजांबद्दल काळजी, सहानुभूती आणि आदर दर्शवून माणुसकीने वागतो.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आम्ही हेतू चांगला असल्याचे गृहीत धरतो आणि मत बनविण्याऐवजी समजून घेण्याचा प्रयत्न करतो.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1200" dirty="0">
                <a:solidFill>
                  <a:srgbClr val="05BFE0"/>
                </a:solidFill>
                <a:latin typeface="Agrandir Medium" pitchFamily="2" charset="77"/>
              </a:rPr>
              <a:t>आचरणे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जेव्हा अनादर, पक्षपात किंवा भेदभावाचे प्रसंग घडतात, तेव्हा मी आवाज उठवितो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असे सुरक्षित, आश्वासक आणि आदरयुक्त वातावरण निर्माण करतो, जिथे आपण सर्वजण आपल्या गरजा मांडू शकतो आणि प्रत्येकाचे म्हणणे ऐकून घेतले जाते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माझ्या स्वतःच्या प्रवृत्ती आणि पार्श्वभूमीबाबत सजग आहे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इतरांच्या अनन्य पार्श्वभूमी, गरजा, अनुभव आणि दृष्टिकोनांना समजून घेण्यास वेळ घेतो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इतरांबद्दल सहानुभूती बाळगतो, त्यांच्यातील सर्वोत्तम पाहतो आणि आमच्याकरता भागीदारीत यशस्वी होण्याच्या संधी शोधतो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माझ्या स्वत:स निरोगीपणा आणि मानसिक आरोग्यास प्राधान्य देतो आणि इतरांनी तसेच करावे याकरता त्यांच्यासाठी जागा उपलब्ध करतो'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684629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4203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900" dirty="0">
                <a:solidFill>
                  <a:srgbClr val="8A66C4"/>
                </a:solidFill>
                <a:latin typeface="Agrandir" pitchFamily="2" charset="77"/>
              </a:rPr>
              <a:t>जिज्ञासा आत्मसात करा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आम्ही नेहमीच </a:t>
            </a:r>
            <a:r>
              <a:rPr lang="en-US" sz="1400" dirty="0"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hi-IN" sz="1400" dirty="0">
                <a:latin typeface="Agrandir" panose="00000500000000000000" pitchFamily="2" charset="0"/>
              </a:rPr>
              <a:t>समुदायाची अधिक चांगली सेवा करण्याचे मार्ग शोधत असतो.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आम्ही आव्हानाकडे नवनिर्मितीच्या संधी म्हणून पाहतो आणि त्यांना स्वीकारतो.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योग्य परिणामाकरिता जलद अपयश स्वीकारण्यासाठी आम्ही सक्षम आहोत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hi-IN" sz="1200" dirty="0">
                <a:solidFill>
                  <a:srgbClr val="8A66C4"/>
                </a:solidFill>
                <a:latin typeface="Agrandir Medium" pitchFamily="2" charset="77"/>
              </a:rPr>
              <a:t>आचरणे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गंभीरपणे विचार करतो आणि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समुदायाच्या गरजा चांगल्या प्रकारे पूर्ण करू शकतील असे उपाय सुचवतो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मूल्यनिर्मिती करून सुधारण्याचे नवीन मार्ग शोधण्यासाठी मी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च्या पलीकडे पाहतो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मला भेडसावणाऱ्या समस्यांचे निराकरण करण्यासाठी मी पुढाकार आणि जबाबदारी घेतो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खुल्या मनाने, जिज्ञासूपणे राहतो आणि बदलण्याच्या संधींचा स्वीकार करतो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असे वातावरण तयार करतो जिथे प्रयोग करणे सुरक्षित आहे आणि सुधारणेचा मार्ग म्हणून घडलेल्या चुका इतरांपर्यंत पोहोचविते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इतरांकडून सतत शिकत असतो आणि ओळखतो की पुढे एकापेक्षा अधिक संभाव्य 'योग्य' मार्ग नेहमीच असतात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25555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462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2900" dirty="0">
                <a:solidFill>
                  <a:srgbClr val="0080A8"/>
                </a:solidFill>
                <a:latin typeface="Agrandir" pitchFamily="2" charset="77"/>
              </a:rPr>
              <a:t>आपली एकजूट हाच यशाचा मार्ग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आम्ही गहिरी, विश्वासार्ह नाती निर्माण करतो जी आम्हाला आमच्या ध्येयासाठी एकत्र काम करण्यास मदत करतात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सर्वोत्कृष्ट परिमाण निर्मिती हा आमचा सामायिक हेतू आहे आणि तो सध्या करण्यासाठी आम्ही एकसंधी समुदाय म्हणूं काम करतो</a:t>
            </a:r>
          </a:p>
          <a:p>
            <a:pPr>
              <a:lnSpc>
                <a:spcPts val="1550"/>
              </a:lnSpc>
            </a:pPr>
            <a:endParaRPr lang="hi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hi-IN" sz="1400" dirty="0">
                <a:latin typeface="Agrandir" panose="00000500000000000000" pitchFamily="2" charset="0"/>
              </a:rPr>
              <a:t>स्थानिक पातळीवर सक्षमपणे कार्य करत असताना आम्ही आमच्या जागतिक उद्दिष्टांशी बांधील असतो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0080A8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0080A8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hi-IN" sz="1200" dirty="0">
                <a:solidFill>
                  <a:srgbClr val="0080A8"/>
                </a:solidFill>
                <a:latin typeface="Agrandir Medium" pitchFamily="2" charset="77"/>
              </a:rPr>
              <a:t>आचरणे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केवळ तोंडओळखीपुरते मर्यादित ना ठेवता मी शाश्वत नाती निर्माण करतो 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समजून घेण्यासाठी ऐकतो आणि प्रश्नांचे निरसन करण्यासाठी एकत्र काम करतो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आम्ही यश आणि शिकवण दोन्ही साजरी करतो जेणेकरून आपण सर्वजण एकत्रितपणे पुढे जाऊ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शकतो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आपण सर्व यशस्वी झालो तरच मी यशस्वी होऊ शकतो हे लक्षात ठेवून मी माझ्या सभोवतालच्या व्यक्तींना पाठिंबा देतो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स्पष्ट आणि रचनात्मक स्वातंत्य्र देतो , जेणेकरून अर्थपूर्ण सक्षमीकरण सध्या होते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i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समुदायातील सर्व सदस्यांवर माझ्या कृतींचा प्रभाव विचारात घेतो आणि आमच्या ध्येयामध्ये सर्वोत्कृष्ट एकात्मिक परिणाम निर्माण करण्यासाठी कृती करतो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72270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553081" y="1058349"/>
            <a:ext cx="2228336" cy="592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hi-IN" sz="1100" dirty="0">
                <a:latin typeface="Agrandir" panose="00000500000000000000" pitchFamily="2" charset="0"/>
              </a:rPr>
              <a:t>समुदायासाठी सर्वोत्तम परिणाम निर्माण करण्यासाठी आम्ही सर्वोच्च दर्जाच्या मानकानुसार काम करतो</a:t>
            </a:r>
          </a:p>
          <a:p>
            <a:pPr>
              <a:lnSpc>
                <a:spcPts val="120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hi-IN" sz="1100" dirty="0">
                <a:latin typeface="Agrandir" panose="00000500000000000000" pitchFamily="2" charset="0"/>
              </a:rPr>
              <a:t>दीर्घ कालावधीचा विचार करून व अल्पावधीत कृती करून आम्ही मार्गाचे नेतृत्त्व करतो.	</a:t>
            </a:r>
          </a:p>
          <a:p>
            <a:pPr>
              <a:lnSpc>
                <a:spcPts val="120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hi-IN" sz="1100" dirty="0">
                <a:latin typeface="Agrandir" panose="00000500000000000000" pitchFamily="2" charset="0"/>
              </a:rPr>
              <a:t>प्रत्येक कृती महत्वाची आहे हे जाणून घेऊन आम्ही जे काही करतो त्याची संपूर्ण जबाबदारी निर्भीडपणे स्वीकारतो.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900" dirty="0">
                <a:solidFill>
                  <a:srgbClr val="4F17A8"/>
                </a:solidFill>
                <a:latin typeface="Agrandir Medium" pitchFamily="2" charset="77"/>
              </a:rPr>
              <a:t>आचरणे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सातत्याने उत्कृष्ट अनुभव देतो आणि कार्य करतो तसेच नेहमीच आणखी चांगले कार्य करण्याचे मार्ग शोधत असतो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उद्योगातील ट्रेंड्सशी अद्ययावत राहतो आणि मी जे करतो त्यामध्ये आणखी उच्च गुणवत्ता प्राप्त करण्यासाठी या अनुभवांचा उपयोग करतो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चटकन, शाश्वतपणे कृती करतो आणि दीर्घकालीन परिणाम लक्षात घेता हुशारपणे जोखीम उचलतो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स्वत: जागरूक आहे आणि नियमितपणे अभिप्राय मिळविण्याचा प्रयत्न करतो, त्यास व्यक्तिगत वृद्धीचा मार्ग म्हणून तो स्वीकारतो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माझा कल कृतीकडे आहे आणि परिणामाची जबाबदारी घेतो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नैतिकतेने आणि सचोटीने वागतो, नेहमीच माझ्या वचनबद्धतेचे पालन करतो आणि इतरही तेच करतील असा विश्वास बाळगतो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973771" y="1058349"/>
            <a:ext cx="2174063" cy="592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आम्ही सर्वांसाठी आपुलकीचे वातावरण निर्माण करतो, कारण आपल्यातील वेगळेपण आपल्याला अधिक बळकट बनवते. 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आम्ही इतरांच्या गरजांबद्दल काळजी, सहानुभूती आणि आदर दर्शवून माणुसकीने वागतो.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आम्ही हेतू चांगला असल्याचे गृहीत धरतो आणि मत बनविण्याऐवजी समजून घेण्याचा प्रयत्न करतो.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900" dirty="0">
                <a:solidFill>
                  <a:srgbClr val="05BFE0"/>
                </a:solidFill>
                <a:latin typeface="Agrandir Medium" pitchFamily="2" charset="77"/>
              </a:rPr>
              <a:t>आचरणे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जेव्हा अनादर, पक्षपात किंवा भेदभावाचे प्रसंग घडतात, तेव्हा मी आवाज उठवितो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असे सुरक्षित, आश्वासक आणि आदरयुक्त वातावरण निर्माण करतो, जिथे आपण सर्वजण आपल्या गरजा मांडू शकतो आणि प्रत्येकाचे म्हणणे ऐकून घेतले जाते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माझ्या स्वतःच्या प्रवृत्ती आणि पार्श्वभूमीबाबत सजग आहे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इतरांच्या अनन्य पार्श्वभूमी, गरजा, अनुभव आणि दृष्टिकोनांना समजून घेण्यास वेळ घेतो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इतरांबद्दल सहानुभूती बाळगतो, त्यांच्यातील सर्वोत्तम पाहतो आणि आमच्याकरता भागीदारीत यशस्वी होण्याच्या संधी शोधतो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माझ्या स्वत:स निरोगीपणा आणि मानसिक आरोग्यास प्राधान्य देतो आणि इतरांनी तसेच करावे याकरता त्यांच्यासाठी जागा उपलब्ध करतो'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350432" y="1058349"/>
            <a:ext cx="2174063" cy="5600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आम्ही नेहमीच </a:t>
            </a:r>
            <a:r>
              <a:rPr lang="en-US" sz="1100" dirty="0"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hi-IN" sz="1100" dirty="0">
                <a:latin typeface="Agrandir" panose="00000500000000000000" pitchFamily="2" charset="0"/>
              </a:rPr>
              <a:t>समुदायाची अधिक चांगली सेवा करण्याचे मार्ग शोधत असतो.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आम्ही आव्हानाकडे नवनिर्मितीच्या संधी म्हणून पाहतो आणि त्यांना स्वीकारतो.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योग्य परिणामाकरिता जलद अपयश स्वीकारण्यासाठी आम्ही सक्षम आहोत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hi-IN" sz="900" dirty="0">
                <a:solidFill>
                  <a:srgbClr val="8A66C4"/>
                </a:solidFill>
                <a:latin typeface="Agrandir Medium" pitchFamily="2" charset="77"/>
              </a:rPr>
              <a:t>आचरणे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गंभीरपणे विचार करतो आणि 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समुदायाच्या गरजा चांगल्या प्रकारे पूर्ण करू शकतील असे उपाय सुचवतो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मूल्यनिर्मिती करून सुधारण्याचे नवीन मार्ग शोधण्यासाठी मी 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च्या पलीकडे पाहतो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मला भेडसावणाऱ्या समस्यांचे निराकरण करण्यासाठी मी पुढाकार आणि जबाबदारी घेतो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खुल्या मनाने, जिज्ञासूपणे राहतो आणि बदलण्याच्या संधींचा स्वीकार करतो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असे वातावरण तयार करतो जिथे प्रयोग करणे सुरक्षित आहे आणि सुधारणेचा मार्ग म्हणून घडलेल्या चुका इतरांपर्यंत पोहोचविते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इतरांकडून सतत शिकत असतो आणि ओळखतो की पुढे एकापेक्षा अधिक संभाव्य 'योग्य' मार्ग नेहमीच असतात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750480" y="1058349"/>
            <a:ext cx="2251273" cy="609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आम्ही गहिरी, विश्वासार्ह नाती निर्माण करतो जी आम्हाला आमच्या ध्येयासाठी एकत्र काम करण्यास मदत करतात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सर्वोत्कृष्ट परिमाण निर्मिती हा आमचा सामायिक हेतू आहे आणि तो सध्या करण्यासाठी आम्ही एकसंधी समुदाय म्हणूं काम करतो</a:t>
            </a:r>
          </a:p>
          <a:p>
            <a:pPr>
              <a:lnSpc>
                <a:spcPts val="12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hi-IN" sz="1100" dirty="0">
                <a:latin typeface="Agrandir" panose="00000500000000000000" pitchFamily="2" charset="0"/>
              </a:rPr>
              <a:t>स्थानिक पातळीवर सक्षमपणे कार्य करत असताना आम्ही आमच्या जागतिक उद्दिष्टांशी बांधील असतो</a:t>
            </a: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900" dirty="0">
              <a:solidFill>
                <a:srgbClr val="0080A8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hi-IN" sz="900" dirty="0">
                <a:solidFill>
                  <a:srgbClr val="0080A8"/>
                </a:solidFill>
                <a:latin typeface="Agrandir Medium" pitchFamily="2" charset="77"/>
              </a:rPr>
              <a:t>आचरणे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केवळ तोंडओळखीपुरते मर्यादित ना ठेवता मी शाश्वत नाती निर्माण करतो 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समजून घेण्यासाठी ऐकतो आणि प्रश्नांचे निरसन करण्यासाठी एकत्र काम करतो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आम्ही यश आणि शिकवण दोन्ही साजरी करतो जेणेकरून आपण सर्वजण एकत्रितपणे पुढे जाऊ शकतो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आपण सर्व यशस्वी झालो तरच मी यशस्वी होऊ शकतो हे लक्षात ठेवून मी माझ्या सभोवतालच्या व्यक्तींना पाठिंबा देतो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स्पष्ट आणि रचनात्मक स्वातंत्य्र देतो , जेणेकरून अर्थपूर्ण सक्षमीकरण सध्या होते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समुदायातील सर्व सदस्यांवर माझ्या कृतींचा प्रभाव विचारात घेतो आणि आमच्या ध्येयामध्ये सर्वोत्कृष्ट एकात्मिक परिणाम निर्माण करण्यासाठी कृती करतो </a:t>
            </a:r>
          </a:p>
          <a:p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328E2B-8509-E0A8-43E0-64BF1CC110DA}"/>
              </a:ext>
            </a:extLst>
          </p:cNvPr>
          <p:cNvSpPr/>
          <p:nvPr/>
        </p:nvSpPr>
        <p:spPr>
          <a:xfrm>
            <a:off x="4936726" y="610779"/>
            <a:ext cx="2264514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81D1D4-FB0B-DBF7-B7DA-0B0AF901DD05}"/>
              </a:ext>
            </a:extLst>
          </p:cNvPr>
          <p:cNvSpPr/>
          <p:nvPr/>
        </p:nvSpPr>
        <p:spPr>
          <a:xfrm>
            <a:off x="4933010" y="612804"/>
            <a:ext cx="2264514" cy="4480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0D2F1E-442F-6E78-65A8-D99ADA14FEBF}"/>
              </a:ext>
            </a:extLst>
          </p:cNvPr>
          <p:cNvSpPr/>
          <p:nvPr/>
        </p:nvSpPr>
        <p:spPr>
          <a:xfrm>
            <a:off x="7326242" y="612804"/>
            <a:ext cx="2282545" cy="448056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B51D30-1745-9EC3-12C4-398AB47EFDE3}"/>
              </a:ext>
            </a:extLst>
          </p:cNvPr>
          <p:cNvSpPr/>
          <p:nvPr/>
        </p:nvSpPr>
        <p:spPr>
          <a:xfrm>
            <a:off x="9735477" y="612804"/>
            <a:ext cx="2280597" cy="44805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3A6D05-A4B8-DFD7-DECE-6C9DE258F0C4}"/>
              </a:ext>
            </a:extLst>
          </p:cNvPr>
          <p:cNvSpPr/>
          <p:nvPr/>
        </p:nvSpPr>
        <p:spPr>
          <a:xfrm>
            <a:off x="128525" y="612804"/>
            <a:ext cx="2268867" cy="448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C501C2-635F-C186-40CF-1AE0293FB1E4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525C0-13D4-BE92-E5C9-E1D36FA1043F}"/>
              </a:ext>
            </a:extLst>
          </p:cNvPr>
          <p:cNvCxnSpPr>
            <a:cxnSpLocks/>
          </p:cNvCxnSpPr>
          <p:nvPr/>
        </p:nvCxnSpPr>
        <p:spPr>
          <a:xfrm>
            <a:off x="2654233" y="3055956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AAFF7B-C073-250E-048F-0359F1797676}"/>
              </a:ext>
            </a:extLst>
          </p:cNvPr>
          <p:cNvCxnSpPr>
            <a:cxnSpLocks/>
          </p:cNvCxnSpPr>
          <p:nvPr/>
        </p:nvCxnSpPr>
        <p:spPr>
          <a:xfrm>
            <a:off x="7475675" y="3037605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E8AF8F7-5D65-462A-517A-A4CFB41CE44A}"/>
              </a:ext>
            </a:extLst>
          </p:cNvPr>
          <p:cNvSpPr/>
          <p:nvPr/>
        </p:nvSpPr>
        <p:spPr>
          <a:xfrm>
            <a:off x="308073" y="6307954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45FC7D-A450-2F4D-61AC-3D0FE4911EB8}"/>
              </a:ext>
            </a:extLst>
          </p:cNvPr>
          <p:cNvSpPr/>
          <p:nvPr/>
        </p:nvSpPr>
        <p:spPr>
          <a:xfrm>
            <a:off x="142592" y="610779"/>
            <a:ext cx="2258441" cy="614476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C0BB6B-F055-50C6-259C-D895700BF3A0}"/>
              </a:ext>
            </a:extLst>
          </p:cNvPr>
          <p:cNvSpPr/>
          <p:nvPr/>
        </p:nvSpPr>
        <p:spPr>
          <a:xfrm>
            <a:off x="2520550" y="612804"/>
            <a:ext cx="2261247" cy="448056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00E3F1-80C2-9756-9152-B027293A0212}"/>
              </a:ext>
            </a:extLst>
          </p:cNvPr>
          <p:cNvSpPr/>
          <p:nvPr/>
        </p:nvSpPr>
        <p:spPr>
          <a:xfrm>
            <a:off x="2513884" y="610779"/>
            <a:ext cx="2280597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7E8B12-5F1D-04BE-8980-15626FBA882F}"/>
              </a:ext>
            </a:extLst>
          </p:cNvPr>
          <p:cNvSpPr/>
          <p:nvPr/>
        </p:nvSpPr>
        <p:spPr>
          <a:xfrm>
            <a:off x="7317731" y="610779"/>
            <a:ext cx="2300293" cy="6144768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58D1AD-DC56-D9A8-6D81-64098EF53AE6}"/>
              </a:ext>
            </a:extLst>
          </p:cNvPr>
          <p:cNvSpPr/>
          <p:nvPr/>
        </p:nvSpPr>
        <p:spPr>
          <a:xfrm>
            <a:off x="9729727" y="610779"/>
            <a:ext cx="2286348" cy="614476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F7C4F6B-E196-FAA1-A45B-BE39FF302303}"/>
              </a:ext>
            </a:extLst>
          </p:cNvPr>
          <p:cNvCxnSpPr>
            <a:cxnSpLocks/>
          </p:cNvCxnSpPr>
          <p:nvPr/>
        </p:nvCxnSpPr>
        <p:spPr>
          <a:xfrm>
            <a:off x="265232" y="3313600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61CB4A9-6D0E-318C-0817-8E9F5C0DA209}"/>
              </a:ext>
            </a:extLst>
          </p:cNvPr>
          <p:cNvCxnSpPr>
            <a:cxnSpLocks/>
          </p:cNvCxnSpPr>
          <p:nvPr/>
        </p:nvCxnSpPr>
        <p:spPr>
          <a:xfrm>
            <a:off x="5061784" y="3220289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0A9B4FF-CFD3-8820-4075-B6EAA4569766}"/>
              </a:ext>
            </a:extLst>
          </p:cNvPr>
          <p:cNvCxnSpPr>
            <a:cxnSpLocks/>
          </p:cNvCxnSpPr>
          <p:nvPr/>
        </p:nvCxnSpPr>
        <p:spPr>
          <a:xfrm>
            <a:off x="9848852" y="3382759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178762" y="704934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काम  सोपे बनवा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553081" y="704934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उच्च ध्येय बाळगा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973771" y="704934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मैत्रीपूर्ण व्हा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350432" y="704934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जिज्ञासा आत्मसात करा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750480" y="584866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आपली एकजूट हाच यशाचा मार्ग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307954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1" y="38172"/>
            <a:ext cx="710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angal" panose="02040503050203030202" pitchFamily="18" charset="0"/>
                <a:cs typeface="Mangal" panose="02040503050203030202" pitchFamily="18" charset="0"/>
              </a:rPr>
              <a:t>PMI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hi-IN" sz="2800" dirty="0">
                <a:latin typeface="Agrandir Bold" panose="00000800000000000000" pitchFamily="2" charset="0"/>
              </a:rPr>
              <a:t>सांस्कृतिक मूल्ये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hi-IN" sz="2800" dirty="0">
                <a:latin typeface="Agrandir Bold" panose="00000800000000000000" pitchFamily="2" charset="0"/>
              </a:rPr>
              <a:t>आणि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hi-IN" sz="2800" dirty="0">
                <a:latin typeface="Agrandir Bold" panose="00000800000000000000" pitchFamily="2" charset="0"/>
              </a:rPr>
              <a:t>आचरणे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178762" y="1058349"/>
            <a:ext cx="2092960" cy="575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hi-IN" sz="1100" dirty="0">
                <a:latin typeface="Agrandir" panose="00000500000000000000" pitchFamily="2" charset="0"/>
              </a:rPr>
              <a:t>आमच्यासोबत काम करणे सहजसोपे आहे</a:t>
            </a:r>
          </a:p>
          <a:p>
            <a:pPr>
              <a:lnSpc>
                <a:spcPts val="14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i-IN" sz="1100" dirty="0">
                <a:latin typeface="Agrandir" panose="00000500000000000000" pitchFamily="2" charset="0"/>
              </a:rPr>
              <a:t>जेव्हा काही कारणास्तव आमचा वेग मंदावतो, आम्ही पर्यायी मार्ग शोधतो.</a:t>
            </a:r>
          </a:p>
          <a:p>
            <a:pPr>
              <a:lnSpc>
                <a:spcPts val="1450"/>
              </a:lnSpc>
            </a:pPr>
            <a:endParaRPr lang="hi-IN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hi-IN" sz="1100" dirty="0">
                <a:latin typeface="Agrandir" panose="00000500000000000000" pitchFamily="2" charset="0"/>
              </a:rPr>
              <a:t>आम्ही सर्वात महत्त्वाच्या परिणामाला प्राधान्य देतो आणि त्यासाठीचा अगदी थेट मार्ग अवलंबतो.</a:t>
            </a: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hi-IN" sz="900" dirty="0">
                <a:solidFill>
                  <a:srgbClr val="FF610F"/>
                </a:solidFill>
                <a:latin typeface="Agrandir Medium" pitchFamily="2" charset="77"/>
              </a:rPr>
              <a:t>आचरणे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त्वरीत योग्य परिणाम मिळविण्यासाठी मी प्रांजळपणे आणि दयाळूपणाने बोलतो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यामध्ये समाविष्ट असलेल्यांच्या गरजांशी सुसंगत असा स्पष्ट, साधेसरळ आणि पारदर्शी संभाषण व परस्परसंवाद सक्षम करतो.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गुंतागुंतीस कमी करतो आणि शक्य असेल तिथे अडथळे दूर करतो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योग्य लोकांना योग्य मार्गाने सहभागी करून घेतो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मी शक्य असेल तिथे जलदपणे कृती करतो, आवश्यक असेल तेव्हा माहिती मिळवतो आणि माझ्या निर्णयांना पाठिंबा देण्यासाठी अनुभव आणि/किंवा ज्ञान घेतो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hi-IN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सर्वाधिक महत्त्वाच्या गोष्टींना 'होय' म्हणणे शक्य व्हावे यासाठी मी काही गोष्टींना 'नाही' म्हणतो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d3af42-a210-4a67-bcd5-e4b0aac22f2c" xsi:nil="true"/>
    <lcf76f155ced4ddcb4097134ff3c332f xmlns="8407d68b-864d-4868-ac1a-ffa51ef523c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4E1E50-353A-448D-8803-383E6739D0D4}"/>
</file>

<file path=customXml/itemProps3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a129fa3-49ef-4686-a180-a3e7b6bc0237"/>
    <ds:schemaRef ds:uri="c5c426ff-2fdc-43b3-bb27-c83b84f1d5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326</TotalTime>
  <Words>1559</Words>
  <Application>Microsoft Office PowerPoint</Application>
  <PresentationFormat>Widescreen</PresentationFormat>
  <Paragraphs>208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Agrandir</vt:lpstr>
      <vt:lpstr>Agrandir Bold</vt:lpstr>
      <vt:lpstr>Agrandir Medium</vt:lpstr>
      <vt:lpstr>Arial</vt:lpstr>
      <vt:lpstr>Calibri</vt:lpstr>
      <vt:lpstr>GT Pressura Mono Bold</vt:lpstr>
      <vt:lpstr>Mangal</vt:lpstr>
      <vt:lpstr>Open Sans</vt:lpstr>
      <vt:lpstr>System Font Regular</vt:lpstr>
      <vt:lpstr>Office Theme</vt:lpstr>
      <vt:lpstr>1_Office Theme</vt:lpstr>
      <vt:lpstr>PMI सांस्कृतिक मूल्ये आणि आचरणे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30</cp:revision>
  <cp:lastPrinted>2019-09-11T19:09:11Z</cp:lastPrinted>
  <dcterms:created xsi:type="dcterms:W3CDTF">2019-09-17T13:44:44Z</dcterms:created>
  <dcterms:modified xsi:type="dcterms:W3CDTF">2023-02-28T14:14:52Z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