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0" r:id="rId7"/>
    <p:sldId id="381" r:id="rId8"/>
    <p:sldId id="382" r:id="rId9"/>
    <p:sldId id="383" r:id="rId10"/>
    <p:sldId id="384" r:id="rId11"/>
    <p:sldId id="385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BA7E88F3-0818-405B-ADEF-5FDB789AB9A4}"/>
    <pc:docChg chg="undo custSel modSld">
      <pc:chgData name="Kelly Reene" userId="c7ab6f41-e454-45d3-aeb1-41bafe1ebdd0" providerId="ADAL" clId="{BA7E88F3-0818-405B-ADEF-5FDB789AB9A4}" dt="2023-02-22T20:27:13.775" v="530" actId="14100"/>
      <pc:docMkLst>
        <pc:docMk/>
      </pc:docMkLst>
      <pc:sldChg chg="addSp delSp modSp mod">
        <pc:chgData name="Kelly Reene" userId="c7ab6f41-e454-45d3-aeb1-41bafe1ebdd0" providerId="ADAL" clId="{BA7E88F3-0818-405B-ADEF-5FDB789AB9A4}" dt="2023-02-22T20:27:13.775" v="530" actId="14100"/>
        <pc:sldMkLst>
          <pc:docMk/>
          <pc:sldMk cId="3333234275" sldId="318"/>
        </pc:sldMkLst>
        <pc:spChg chg="mo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BA7E88F3-0818-405B-ADEF-5FDB789AB9A4}" dt="2023-02-22T20:23:48.853" v="519" actId="1038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BA7E88F3-0818-405B-ADEF-5FDB789AB9A4}" dt="2023-02-22T20:25:05.361" v="529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BA7E88F3-0818-405B-ADEF-5FDB789AB9A4}" dt="2023-02-22T20:27:13.775" v="530" actId="14100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10" creationId="{5E9C475E-A21F-324C-141E-E63E71AFE6F7}"/>
          </ac:spMkLst>
        </pc:spChg>
        <pc:spChg chg="mod ord">
          <ac:chgData name="Kelly Reene" userId="c7ab6f41-e454-45d3-aeb1-41bafe1ebdd0" providerId="ADAL" clId="{BA7E88F3-0818-405B-ADEF-5FDB789AB9A4}" dt="2023-02-22T20:25:05.361" v="529" actId="103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BA7E88F3-0818-405B-ADEF-5FDB789AB9A4}" dt="2023-02-22T20:24:12.833" v="521" actId="179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BA7E88F3-0818-405B-ADEF-5FDB789AB9A4}" dt="2023-02-22T20:24:18.517" v="522" actId="179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BA7E88F3-0818-405B-ADEF-5FDB789AB9A4}" dt="2023-02-22T20:24:23.483" v="523" actId="179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BA7E88F3-0818-405B-ADEF-5FDB789AB9A4}" dt="2023-02-22T20:18:49.800" v="318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0" creationId="{5FC6446A-CF78-8EE1-703E-549BA3BBE9F4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2" creationId="{B6933A11-4069-19D8-AF0A-DDE37AED2DEF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3" creationId="{B5497A88-C8CD-EAB0-3DB6-65BF3AAD1834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4" creationId="{EBBA445E-8C62-A667-0C3E-58CAE0C18B65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5" creationId="{73AC4EF7-2155-58FD-BB7A-F1FBB8241F50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8" creationId="{FD9994FB-2B2A-4925-4A15-E7E3DE59CC98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29" creationId="{C1B27538-A449-5937-BE38-46CACAB035B6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30" creationId="{79C40DF5-C131-B336-FBB0-3844B4B0E22E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31" creationId="{085F6AD2-16B6-95F4-A817-F1B273C0795B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32" creationId="{F53BFF36-FA5A-F7B0-6207-7B0860DDF1BB}"/>
          </ac:spMkLst>
        </pc:spChg>
        <pc:spChg chg="add mod ord">
          <ac:chgData name="Kelly Reene" userId="c7ab6f41-e454-45d3-aeb1-41bafe1ebdd0" providerId="ADAL" clId="{BA7E88F3-0818-405B-ADEF-5FDB789AB9A4}" dt="2023-02-22T20:23:33.504" v="510" actId="1037"/>
          <ac:spMkLst>
            <pc:docMk/>
            <pc:sldMk cId="3333234275" sldId="318"/>
            <ac:spMk id="33" creationId="{0834D0B5-E0DC-4F2B-DB25-503FFBB2DB55}"/>
          </ac:spMkLst>
        </pc:spChg>
        <pc:picChg chg="del">
          <ac:chgData name="Kelly Reene" userId="c7ab6f41-e454-45d3-aeb1-41bafe1ebdd0" providerId="ADAL" clId="{BA7E88F3-0818-405B-ADEF-5FDB789AB9A4}" dt="2023-02-22T20:03:33.835" v="213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BA7E88F3-0818-405B-ADEF-5FDB789AB9A4}" dt="2023-02-22T20:03:35.558" v="214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BA7E88F3-0818-405B-ADEF-5FDB789AB9A4}" dt="2023-02-22T20:03:36.614" v="215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BA7E88F3-0818-405B-ADEF-5FDB789AB9A4}" dt="2023-02-22T20:03:37.476" v="216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BA7E88F3-0818-405B-ADEF-5FDB789AB9A4}" dt="2023-02-22T20:03:38.341" v="217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BA7E88F3-0818-405B-ADEF-5FDB789AB9A4}" dt="2023-02-22T20:03:39.713" v="218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BA7E88F3-0818-405B-ADEF-5FDB789AB9A4}" dt="2023-02-22T20:23:33.504" v="510" actId="1037"/>
          <ac:cxnSpMkLst>
            <pc:docMk/>
            <pc:sldMk cId="3333234275" sldId="318"/>
            <ac:cxnSpMk id="26" creationId="{7287E6A3-FFC6-D2AD-9740-1702AAB67511}"/>
          </ac:cxnSpMkLst>
        </pc:cxnChg>
        <pc:cxnChg chg="add mod ord">
          <ac:chgData name="Kelly Reene" userId="c7ab6f41-e454-45d3-aeb1-41bafe1ebdd0" providerId="ADAL" clId="{BA7E88F3-0818-405B-ADEF-5FDB789AB9A4}" dt="2023-02-22T20:23:33.504" v="510" actId="1037"/>
          <ac:cxnSpMkLst>
            <pc:docMk/>
            <pc:sldMk cId="3333234275" sldId="318"/>
            <ac:cxnSpMk id="27" creationId="{9B87CD85-8910-131A-A3EC-DDE8BC476703}"/>
          </ac:cxnSpMkLst>
        </pc:cxnChg>
        <pc:cxnChg chg="add mod ord">
          <ac:chgData name="Kelly Reene" userId="c7ab6f41-e454-45d3-aeb1-41bafe1ebdd0" providerId="ADAL" clId="{BA7E88F3-0818-405B-ADEF-5FDB789AB9A4}" dt="2023-02-22T20:23:33.504" v="510" actId="1037"/>
          <ac:cxnSpMkLst>
            <pc:docMk/>
            <pc:sldMk cId="3333234275" sldId="318"/>
            <ac:cxnSpMk id="34" creationId="{F368864D-9FAC-F8C5-09ED-FDF683C3EBE4}"/>
          </ac:cxnSpMkLst>
        </pc:cxnChg>
        <pc:cxnChg chg="add mod ord">
          <ac:chgData name="Kelly Reene" userId="c7ab6f41-e454-45d3-aeb1-41bafe1ebdd0" providerId="ADAL" clId="{BA7E88F3-0818-405B-ADEF-5FDB789AB9A4}" dt="2023-02-22T20:23:33.504" v="510" actId="1037"/>
          <ac:cxnSpMkLst>
            <pc:docMk/>
            <pc:sldMk cId="3333234275" sldId="318"/>
            <ac:cxnSpMk id="35" creationId="{C543AC0C-0BF7-03BD-692E-EA354880777C}"/>
          </ac:cxnSpMkLst>
        </pc:cxnChg>
        <pc:cxnChg chg="add mod ord">
          <ac:chgData name="Kelly Reene" userId="c7ab6f41-e454-45d3-aeb1-41bafe1ebdd0" providerId="ADAL" clId="{BA7E88F3-0818-405B-ADEF-5FDB789AB9A4}" dt="2023-02-22T20:23:33.504" v="510" actId="1037"/>
          <ac:cxnSpMkLst>
            <pc:docMk/>
            <pc:sldMk cId="3333234275" sldId="318"/>
            <ac:cxnSpMk id="36" creationId="{B907BFC3-7E35-F690-E63F-ADBDDA0BBD9B}"/>
          </ac:cxnSpMkLst>
        </pc:cxnChg>
      </pc:sldChg>
      <pc:sldChg chg="addSp delSp modSp mod">
        <pc:chgData name="Kelly Reene" userId="c7ab6f41-e454-45d3-aeb1-41bafe1ebdd0" providerId="ADAL" clId="{BA7E88F3-0818-405B-ADEF-5FDB789AB9A4}" dt="2023-02-22T20:01:49.919" v="176"/>
        <pc:sldMkLst>
          <pc:docMk/>
          <pc:sldMk cId="1983001883" sldId="380"/>
        </pc:sldMkLst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4" creationId="{7924DF91-7533-BB90-966E-D945F1248150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5" creationId="{C89D3314-7444-D98A-06AA-9062294CEAF2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6" creationId="{CBA83C26-6A38-49EE-53B0-F7BF840AF6A9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7" creationId="{E881B291-994A-D89E-3D22-9E938158535A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8" creationId="{79FB713C-95CB-89DD-ACD9-FE80E60CF97B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9" creationId="{8C24CB53-9C4B-967D-A180-3CBD46702018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0" creationId="{72762346-A59C-640E-71CC-24B02AB61E7E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1" creationId="{4DC03BD9-CA7E-D755-8D01-50A8EC52F37C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2" creationId="{6FD862B5-CD78-E948-F3C4-A276A1221CD1}"/>
          </ac:spMkLst>
        </pc:spChg>
        <pc:spChg chg="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3" creationId="{124C4744-F2BA-8F2E-2B15-286CAC73B297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4" creationId="{AF9E71C5-ADA4-780C-4C46-E5C60462AB88}"/>
          </ac:spMkLst>
        </pc:spChg>
        <pc:spChg chg="add 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5" creationId="{45B8E85E-074C-D6A4-0A9B-5EF4DC8C8008}"/>
          </ac:spMkLst>
        </pc:spChg>
        <pc:spChg chg="add mod">
          <ac:chgData name="Kelly Reene" userId="c7ab6f41-e454-45d3-aeb1-41bafe1ebdd0" providerId="ADAL" clId="{BA7E88F3-0818-405B-ADEF-5FDB789AB9A4}" dt="2023-02-22T20:01:49.919" v="176"/>
          <ac:spMkLst>
            <pc:docMk/>
            <pc:sldMk cId="1983001883" sldId="380"/>
            <ac:spMk id="16" creationId="{D198DA47-33C7-07E1-9D6F-FC75829B983E}"/>
          </ac:spMkLst>
        </pc:spChg>
        <pc:spChg chg="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BA7E88F3-0818-405B-ADEF-5FDB789AB9A4}" dt="2023-02-22T20:01:30.860" v="175" actId="1036"/>
          <ac:spMkLst>
            <pc:docMk/>
            <pc:sldMk cId="1983001883" sldId="380"/>
            <ac:spMk id="21" creationId="{1E7311BC-EC6B-DEE4-EC3A-473869E98C52}"/>
          </ac:spMkLst>
        </pc:spChg>
        <pc:picChg chg="del">
          <ac:chgData name="Kelly Reene" userId="c7ab6f41-e454-45d3-aeb1-41bafe1ebdd0" providerId="ADAL" clId="{BA7E88F3-0818-405B-ADEF-5FDB789AB9A4}" dt="2023-02-22T19:58:25.292" v="0" actId="478"/>
          <ac:picMkLst>
            <pc:docMk/>
            <pc:sldMk cId="1983001883" sldId="380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BA7E88F3-0818-405B-ADEF-5FDB789AB9A4}" dt="2023-02-22T20:02:55.126" v="208" actId="14100"/>
        <pc:sldMkLst>
          <pc:docMk/>
          <pc:sldMk cId="2701223642" sldId="382"/>
        </pc:sldMkLst>
        <pc:spChg chg="mod">
          <ac:chgData name="Kelly Reene" userId="c7ab6f41-e454-45d3-aeb1-41bafe1ebdd0" providerId="ADAL" clId="{BA7E88F3-0818-405B-ADEF-5FDB789AB9A4}" dt="2023-02-22T20:02:55.126" v="208" actId="14100"/>
          <ac:spMkLst>
            <pc:docMk/>
            <pc:sldMk cId="2701223642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BA7E88F3-0818-405B-ADEF-5FDB789AB9A4}" dt="2023-02-22T20:02:08.258" v="183" actId="1036"/>
          <ac:cxnSpMkLst>
            <pc:docMk/>
            <pc:sldMk cId="2701223642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BA7E88F3-0818-405B-ADEF-5FDB789AB9A4}" dt="2023-02-22T20:03:03.941" v="209" actId="14100"/>
        <pc:sldMkLst>
          <pc:docMk/>
          <pc:sldMk cId="672276373" sldId="383"/>
        </pc:sldMkLst>
        <pc:spChg chg="mod">
          <ac:chgData name="Kelly Reene" userId="c7ab6f41-e454-45d3-aeb1-41bafe1ebdd0" providerId="ADAL" clId="{BA7E88F3-0818-405B-ADEF-5FDB789AB9A4}" dt="2023-02-22T20:03:03.941" v="209" actId="14100"/>
          <ac:spMkLst>
            <pc:docMk/>
            <pc:sldMk cId="672276373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BA7E88F3-0818-405B-ADEF-5FDB789AB9A4}" dt="2023-02-22T20:02:16.980" v="189" actId="1036"/>
          <ac:cxnSpMkLst>
            <pc:docMk/>
            <pc:sldMk cId="672276373" sldId="383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BA7E88F3-0818-405B-ADEF-5FDB789AB9A4}" dt="2023-02-22T20:03:11.432" v="210" actId="14100"/>
        <pc:sldMkLst>
          <pc:docMk/>
          <pc:sldMk cId="2377403045" sldId="384"/>
        </pc:sldMkLst>
        <pc:spChg chg="mod">
          <ac:chgData name="Kelly Reene" userId="c7ab6f41-e454-45d3-aeb1-41bafe1ebdd0" providerId="ADAL" clId="{BA7E88F3-0818-405B-ADEF-5FDB789AB9A4}" dt="2023-02-22T20:03:11.432" v="210" actId="14100"/>
          <ac:spMkLst>
            <pc:docMk/>
            <pc:sldMk cId="2377403045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BA7E88F3-0818-405B-ADEF-5FDB789AB9A4}" dt="2023-02-22T20:02:22.899" v="196" actId="1036"/>
          <ac:cxnSpMkLst>
            <pc:docMk/>
            <pc:sldMk cId="2377403045" sldId="384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BA7E88F3-0818-405B-ADEF-5FDB789AB9A4}" dt="2023-02-22T20:03:18.577" v="211" actId="14100"/>
        <pc:sldMkLst>
          <pc:docMk/>
          <pc:sldMk cId="2418673989" sldId="385"/>
        </pc:sldMkLst>
        <pc:spChg chg="mod">
          <ac:chgData name="Kelly Reene" userId="c7ab6f41-e454-45d3-aeb1-41bafe1ebdd0" providerId="ADAL" clId="{BA7E88F3-0818-405B-ADEF-5FDB789AB9A4}" dt="2023-02-22T20:03:18.577" v="211" actId="14100"/>
          <ac:spMkLst>
            <pc:docMk/>
            <pc:sldMk cId="2418673989" sldId="385"/>
            <ac:spMk id="2" creationId="{B5717E53-3C3E-5BC1-F865-3FAA3566F58F}"/>
          </ac:spMkLst>
        </pc:spChg>
        <pc:cxnChg chg="mod">
          <ac:chgData name="Kelly Reene" userId="c7ab6f41-e454-45d3-aeb1-41bafe1ebdd0" providerId="ADAL" clId="{BA7E88F3-0818-405B-ADEF-5FDB789AB9A4}" dt="2023-02-22T20:02:27.182" v="207" actId="1036"/>
          <ac:cxnSpMkLst>
            <pc:docMk/>
            <pc:sldMk cId="2418673989" sldId="385"/>
            <ac:cxnSpMk id="4" creationId="{96483DEB-8DEA-435C-A524-C3A52F1F9462}"/>
          </ac:cxnSpMkLst>
        </pc:cxnChg>
      </pc:sldChg>
    </pc:docChg>
  </pc:docChgLst>
  <pc:docChgLst>
    <pc:chgData name="Kelly Reene" userId="c7ab6f41-e454-45d3-aeb1-41bafe1ebdd0" providerId="ADAL" clId="{14EF0F6B-F237-4B1A-A4DD-F70A557FD882}"/>
    <pc:docChg chg="">
      <pc:chgData name="Kelly Reene" userId="c7ab6f41-e454-45d3-aeb1-41bafe1ebdd0" providerId="ADAL" clId="{14EF0F6B-F237-4B1A-A4DD-F70A557FD882}" dt="2023-02-17T12:17:53.338" v="0"/>
      <pc:docMkLst>
        <pc:docMk/>
      </pc:docMkLst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4061463825" sldId="379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983001883" sldId="380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1229681907" sldId="381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2701223642" sldId="382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672276373" sldId="383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2377403045" sldId="384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2418673989" sldId="385"/>
        </pc:sldMkLst>
      </pc:sldChg>
      <pc:sldChg chg="delCm">
        <pc:chgData name="Kelly Reene" userId="c7ab6f41-e454-45d3-aeb1-41bafe1ebdd0" providerId="ADAL" clId="{14EF0F6B-F237-4B1A-A4DD-F70A557FD882}" dt="2023-02-17T12:17:53.338" v="0"/>
        <pc:sldMkLst>
          <pc:docMk/>
          <pc:sldMk cId="2484123282" sldId="386"/>
        </pc:sldMkLst>
      </pc:sldChg>
    </pc:docChg>
  </pc:docChgLst>
  <pc:docChgLst>
    <pc:chgData name="Kelly Reene" userId="c7ab6f41-e454-45d3-aeb1-41bafe1ebdd0" providerId="ADAL" clId="{62A71944-1D10-4C90-8CF5-C5D4D29345B0}"/>
    <pc:docChg chg="modSld">
      <pc:chgData name="Kelly Reene" userId="c7ab6f41-e454-45d3-aeb1-41bafe1ebdd0" providerId="ADAL" clId="{62A71944-1D10-4C90-8CF5-C5D4D29345B0}" dt="2023-02-17T12:17:08.576" v="0"/>
      <pc:docMkLst>
        <pc:docMk/>
      </pc:docMkLst>
      <pc:sldChg chg="modSp mod">
        <pc:chgData name="Kelly Reene" userId="c7ab6f41-e454-45d3-aeb1-41bafe1ebdd0" providerId="ADAL" clId="{62A71944-1D10-4C90-8CF5-C5D4D29345B0}" dt="2023-02-17T12:17:08.576" v="0"/>
        <pc:sldMkLst>
          <pc:docMk/>
          <pc:sldMk cId="4061463825" sldId="379"/>
        </pc:sldMkLst>
        <pc:spChg chg="mod">
          <ac:chgData name="Kelly Reene" userId="c7ab6f41-e454-45d3-aeb1-41bafe1ebdd0" providerId="ADAL" clId="{62A71944-1D10-4C90-8CF5-C5D4D29345B0}" dt="2023-02-17T12:17:08.576" v="0"/>
          <ac:spMkLst>
            <pc:docMk/>
            <pc:sldMk cId="4061463825" sldId="379"/>
            <ac:spMk id="3" creationId="{2E4958E6-1FB8-461D-AE2C-EE5BC16B8415}"/>
          </ac:spMkLst>
        </pc:spChg>
      </pc:sldChg>
    </pc:docChg>
  </pc:docChgLst>
  <pc:docChgLst>
    <pc:chgData name="Kelly Reene" userId="c7ab6f41-e454-45d3-aeb1-41bafe1ebdd0" providerId="ADAL" clId="{2DDE7B09-2DA7-4A22-A9DF-57B64F38F1A4}"/>
    <pc:docChg chg="undo custSel delSld modSld">
      <pc:chgData name="Kelly Reene" userId="c7ab6f41-e454-45d3-aeb1-41bafe1ebdd0" providerId="ADAL" clId="{2DDE7B09-2DA7-4A22-A9DF-57B64F38F1A4}" dt="2023-02-28T14:16:05.498" v="294" actId="1038"/>
      <pc:docMkLst>
        <pc:docMk/>
      </pc:docMkLst>
      <pc:sldChg chg="del">
        <pc:chgData name="Kelly Reene" userId="c7ab6f41-e454-45d3-aeb1-41bafe1ebdd0" providerId="ADAL" clId="{2DDE7B09-2DA7-4A22-A9DF-57B64F38F1A4}" dt="2023-02-27T20:31:21.841" v="29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2DDE7B09-2DA7-4A22-A9DF-57B64F38F1A4}" dt="2023-02-27T20:31:32.078" v="30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2DDE7B09-2DA7-4A22-A9DF-57B64F38F1A4}" dt="2023-02-27T20:31:38.127" v="31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2DDE7B09-2DA7-4A22-A9DF-57B64F38F1A4}" dt="2023-02-27T20:31:40.579" v="32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2DDE7B09-2DA7-4A22-A9DF-57B64F38F1A4}" dt="2023-02-27T20:31:45.163" v="33" actId="47"/>
        <pc:sldMkLst>
          <pc:docMk/>
          <pc:sldMk cId="1721493537" sldId="316"/>
        </pc:sldMkLst>
      </pc:sldChg>
      <pc:sldChg chg="del">
        <pc:chgData name="Kelly Reene" userId="c7ab6f41-e454-45d3-aeb1-41bafe1ebdd0" providerId="ADAL" clId="{2DDE7B09-2DA7-4A22-A9DF-57B64F38F1A4}" dt="2023-02-27T20:31:50.340" v="34" actId="47"/>
        <pc:sldMkLst>
          <pc:docMk/>
          <pc:sldMk cId="1138565440" sldId="317"/>
        </pc:sldMkLst>
      </pc:sldChg>
      <pc:sldChg chg="modSp mod">
        <pc:chgData name="Kelly Reene" userId="c7ab6f41-e454-45d3-aeb1-41bafe1ebdd0" providerId="ADAL" clId="{2DDE7B09-2DA7-4A22-A9DF-57B64F38F1A4}" dt="2023-02-28T14:16:05.498" v="294" actId="1038"/>
        <pc:sldMkLst>
          <pc:docMk/>
          <pc:sldMk cId="3333234275" sldId="318"/>
        </pc:sldMkLst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2DDE7B09-2DA7-4A22-A9DF-57B64F38F1A4}" dt="2023-02-27T20:40:53.427" v="262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10" creationId="{5E9C475E-A21F-324C-141E-E63E71AFE6F7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0" creationId="{5FC6446A-CF78-8EE1-703E-549BA3BBE9F4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2" creationId="{B6933A11-4069-19D8-AF0A-DDE37AED2DEF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3" creationId="{B5497A88-C8CD-EAB0-3DB6-65BF3AAD1834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4" creationId="{EBBA445E-8C62-A667-0C3E-58CAE0C18B65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5" creationId="{73AC4EF7-2155-58FD-BB7A-F1FBB8241F50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8" creationId="{FD9994FB-2B2A-4925-4A15-E7E3DE59CC98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29" creationId="{C1B27538-A449-5937-BE38-46CACAB035B6}"/>
          </ac:spMkLst>
        </pc:spChg>
        <pc:spChg chg="mod">
          <ac:chgData name="Kelly Reene" userId="c7ab6f41-e454-45d3-aeb1-41bafe1ebdd0" providerId="ADAL" clId="{2DDE7B09-2DA7-4A22-A9DF-57B64F38F1A4}" dt="2023-02-28T14:16:05.498" v="294" actId="1038"/>
          <ac:spMkLst>
            <pc:docMk/>
            <pc:sldMk cId="3333234275" sldId="318"/>
            <ac:spMk id="30" creationId="{79C40DF5-C131-B336-FBB0-3844B4B0E22E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31" creationId="{085F6AD2-16B6-95F4-A817-F1B273C0795B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32" creationId="{F53BFF36-FA5A-F7B0-6207-7B0860DDF1BB}"/>
          </ac:spMkLst>
        </pc:spChg>
        <pc:spChg chg="mod">
          <ac:chgData name="Kelly Reene" userId="c7ab6f41-e454-45d3-aeb1-41bafe1ebdd0" providerId="ADAL" clId="{2DDE7B09-2DA7-4A22-A9DF-57B64F38F1A4}" dt="2023-02-27T20:41:43.330" v="277" actId="1038"/>
          <ac:spMkLst>
            <pc:docMk/>
            <pc:sldMk cId="3333234275" sldId="318"/>
            <ac:spMk id="33" creationId="{0834D0B5-E0DC-4F2B-DB25-503FFBB2DB55}"/>
          </ac:spMkLst>
        </pc:spChg>
        <pc:cxnChg chg="mod">
          <ac:chgData name="Kelly Reene" userId="c7ab6f41-e454-45d3-aeb1-41bafe1ebdd0" providerId="ADAL" clId="{2DDE7B09-2DA7-4A22-A9DF-57B64F38F1A4}" dt="2023-02-27T20:41:43.330" v="277" actId="1038"/>
          <ac:cxnSpMkLst>
            <pc:docMk/>
            <pc:sldMk cId="3333234275" sldId="318"/>
            <ac:cxnSpMk id="26" creationId="{7287E6A3-FFC6-D2AD-9740-1702AAB67511}"/>
          </ac:cxnSpMkLst>
        </pc:cxnChg>
        <pc:cxnChg chg="mod">
          <ac:chgData name="Kelly Reene" userId="c7ab6f41-e454-45d3-aeb1-41bafe1ebdd0" providerId="ADAL" clId="{2DDE7B09-2DA7-4A22-A9DF-57B64F38F1A4}" dt="2023-02-27T20:41:43.330" v="277" actId="1038"/>
          <ac:cxnSpMkLst>
            <pc:docMk/>
            <pc:sldMk cId="3333234275" sldId="318"/>
            <ac:cxnSpMk id="27" creationId="{9B87CD85-8910-131A-A3EC-DDE8BC476703}"/>
          </ac:cxnSpMkLst>
        </pc:cxnChg>
        <pc:cxnChg chg="mod">
          <ac:chgData name="Kelly Reene" userId="c7ab6f41-e454-45d3-aeb1-41bafe1ebdd0" providerId="ADAL" clId="{2DDE7B09-2DA7-4A22-A9DF-57B64F38F1A4}" dt="2023-02-27T20:41:43.330" v="277" actId="1038"/>
          <ac:cxnSpMkLst>
            <pc:docMk/>
            <pc:sldMk cId="3333234275" sldId="318"/>
            <ac:cxnSpMk id="34" creationId="{F368864D-9FAC-F8C5-09ED-FDF683C3EBE4}"/>
          </ac:cxnSpMkLst>
        </pc:cxnChg>
        <pc:cxnChg chg="mod">
          <ac:chgData name="Kelly Reene" userId="c7ab6f41-e454-45d3-aeb1-41bafe1ebdd0" providerId="ADAL" clId="{2DDE7B09-2DA7-4A22-A9DF-57B64F38F1A4}" dt="2023-02-27T20:41:43.330" v="277" actId="1038"/>
          <ac:cxnSpMkLst>
            <pc:docMk/>
            <pc:sldMk cId="3333234275" sldId="318"/>
            <ac:cxnSpMk id="35" creationId="{C543AC0C-0BF7-03BD-692E-EA354880777C}"/>
          </ac:cxnSpMkLst>
        </pc:cxnChg>
        <pc:cxnChg chg="mod">
          <ac:chgData name="Kelly Reene" userId="c7ab6f41-e454-45d3-aeb1-41bafe1ebdd0" providerId="ADAL" clId="{2DDE7B09-2DA7-4A22-A9DF-57B64F38F1A4}" dt="2023-02-27T20:41:43.330" v="277" actId="1038"/>
          <ac:cxnSpMkLst>
            <pc:docMk/>
            <pc:sldMk cId="3333234275" sldId="318"/>
            <ac:cxnSpMk id="36" creationId="{B907BFC3-7E35-F690-E63F-ADBDDA0BBD9B}"/>
          </ac:cxnSpMkLst>
        </pc:cxnChg>
      </pc:sldChg>
      <pc:sldChg chg="del">
        <pc:chgData name="Kelly Reene" userId="c7ab6f41-e454-45d3-aeb1-41bafe1ebdd0" providerId="ADAL" clId="{2DDE7B09-2DA7-4A22-A9DF-57B64F38F1A4}" dt="2023-02-27T20:28:05.203" v="0" actId="47"/>
        <pc:sldMkLst>
          <pc:docMk/>
          <pc:sldMk cId="1015837746" sldId="378"/>
        </pc:sldMkLst>
      </pc:sldChg>
      <pc:sldChg chg="modSp mod">
        <pc:chgData name="Kelly Reene" userId="c7ab6f41-e454-45d3-aeb1-41bafe1ebdd0" providerId="ADAL" clId="{2DDE7B09-2DA7-4A22-A9DF-57B64F38F1A4}" dt="2023-02-27T20:30:20.725" v="28" actId="554"/>
        <pc:sldMkLst>
          <pc:docMk/>
          <pc:sldMk cId="1983001883" sldId="380"/>
        </pc:sldMkLst>
        <pc:spChg chg="mod">
          <ac:chgData name="Kelly Reene" userId="c7ab6f41-e454-45d3-aeb1-41bafe1ebdd0" providerId="ADAL" clId="{2DDE7B09-2DA7-4A22-A9DF-57B64F38F1A4}" dt="2023-02-27T20:28:22.035" v="1" actId="554"/>
          <ac:spMkLst>
            <pc:docMk/>
            <pc:sldMk cId="1983001883" sldId="380"/>
            <ac:spMk id="4" creationId="{7924DF91-7533-BB90-966E-D945F1248150}"/>
          </ac:spMkLst>
        </pc:spChg>
        <pc:spChg chg="mod">
          <ac:chgData name="Kelly Reene" userId="c7ab6f41-e454-45d3-aeb1-41bafe1ebdd0" providerId="ADAL" clId="{2DDE7B09-2DA7-4A22-A9DF-57B64F38F1A4}" dt="2023-02-27T20:30:09.865" v="27" actId="14100"/>
          <ac:spMkLst>
            <pc:docMk/>
            <pc:sldMk cId="1983001883" sldId="380"/>
            <ac:spMk id="5" creationId="{C89D3314-7444-D98A-06AA-9062294CEAF2}"/>
          </ac:spMkLst>
        </pc:spChg>
        <pc:spChg chg="mod">
          <ac:chgData name="Kelly Reene" userId="c7ab6f41-e454-45d3-aeb1-41bafe1ebdd0" providerId="ADAL" clId="{2DDE7B09-2DA7-4A22-A9DF-57B64F38F1A4}" dt="2023-02-27T20:28:46.022" v="14" actId="1037"/>
          <ac:spMkLst>
            <pc:docMk/>
            <pc:sldMk cId="1983001883" sldId="380"/>
            <ac:spMk id="6" creationId="{CBA83C26-6A38-49EE-53B0-F7BF840AF6A9}"/>
          </ac:spMkLst>
        </pc:spChg>
        <pc:spChg chg="mod">
          <ac:chgData name="Kelly Reene" userId="c7ab6f41-e454-45d3-aeb1-41bafe1ebdd0" providerId="ADAL" clId="{2DDE7B09-2DA7-4A22-A9DF-57B64F38F1A4}" dt="2023-02-27T20:29:21.795" v="18" actId="14100"/>
          <ac:spMkLst>
            <pc:docMk/>
            <pc:sldMk cId="1983001883" sldId="380"/>
            <ac:spMk id="7" creationId="{E881B291-994A-D89E-3D22-9E938158535A}"/>
          </ac:spMkLst>
        </pc:spChg>
        <pc:spChg chg="mod">
          <ac:chgData name="Kelly Reene" userId="c7ab6f41-e454-45d3-aeb1-41bafe1ebdd0" providerId="ADAL" clId="{2DDE7B09-2DA7-4A22-A9DF-57B64F38F1A4}" dt="2023-02-27T20:29:32.847" v="20" actId="14100"/>
          <ac:spMkLst>
            <pc:docMk/>
            <pc:sldMk cId="1983001883" sldId="380"/>
            <ac:spMk id="8" creationId="{79FB713C-95CB-89DD-ACD9-FE80E60CF97B}"/>
          </ac:spMkLst>
        </pc:spChg>
        <pc:spChg chg="mod">
          <ac:chgData name="Kelly Reene" userId="c7ab6f41-e454-45d3-aeb1-41bafe1ebdd0" providerId="ADAL" clId="{2DDE7B09-2DA7-4A22-A9DF-57B64F38F1A4}" dt="2023-02-27T20:28:22.035" v="1" actId="554"/>
          <ac:spMkLst>
            <pc:docMk/>
            <pc:sldMk cId="1983001883" sldId="380"/>
            <ac:spMk id="10" creationId="{72762346-A59C-640E-71CC-24B02AB61E7E}"/>
          </ac:spMkLst>
        </pc:spChg>
        <pc:spChg chg="mod">
          <ac:chgData name="Kelly Reene" userId="c7ab6f41-e454-45d3-aeb1-41bafe1ebdd0" providerId="ADAL" clId="{2DDE7B09-2DA7-4A22-A9DF-57B64F38F1A4}" dt="2023-02-27T20:29:28.051" v="19" actId="14100"/>
          <ac:spMkLst>
            <pc:docMk/>
            <pc:sldMk cId="1983001883" sldId="380"/>
            <ac:spMk id="11" creationId="{4DC03BD9-CA7E-D755-8D01-50A8EC52F37C}"/>
          </ac:spMkLst>
        </pc:spChg>
        <pc:spChg chg="mod">
          <ac:chgData name="Kelly Reene" userId="c7ab6f41-e454-45d3-aeb1-41bafe1ebdd0" providerId="ADAL" clId="{2DDE7B09-2DA7-4A22-A9DF-57B64F38F1A4}" dt="2023-02-27T20:28:22.035" v="1" actId="554"/>
          <ac:spMkLst>
            <pc:docMk/>
            <pc:sldMk cId="1983001883" sldId="380"/>
            <ac:spMk id="12" creationId="{6FD862B5-CD78-E948-F3C4-A276A1221CD1}"/>
          </ac:spMkLst>
        </pc:spChg>
        <pc:spChg chg="mod">
          <ac:chgData name="Kelly Reene" userId="c7ab6f41-e454-45d3-aeb1-41bafe1ebdd0" providerId="ADAL" clId="{2DDE7B09-2DA7-4A22-A9DF-57B64F38F1A4}" dt="2023-02-27T20:30:20.725" v="28" actId="554"/>
          <ac:spMkLst>
            <pc:docMk/>
            <pc:sldMk cId="1983001883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2DDE7B09-2DA7-4A22-A9DF-57B64F38F1A4}" dt="2023-02-27T20:28:22.035" v="1" actId="554"/>
          <ac:spMkLst>
            <pc:docMk/>
            <pc:sldMk cId="1983001883" sldId="380"/>
            <ac:spMk id="14" creationId="{AF9E71C5-ADA4-780C-4C46-E5C60462AB88}"/>
          </ac:spMkLst>
        </pc:spChg>
        <pc:spChg chg="mod">
          <ac:chgData name="Kelly Reene" userId="c7ab6f41-e454-45d3-aeb1-41bafe1ebdd0" providerId="ADAL" clId="{2DDE7B09-2DA7-4A22-A9DF-57B64F38F1A4}" dt="2023-02-27T20:28:22.035" v="1" actId="554"/>
          <ac:spMkLst>
            <pc:docMk/>
            <pc:sldMk cId="1983001883" sldId="380"/>
            <ac:spMk id="15" creationId="{45B8E85E-074C-D6A4-0A9B-5EF4DC8C8008}"/>
          </ac:spMkLst>
        </pc:spChg>
        <pc:spChg chg="mod">
          <ac:chgData name="Kelly Reene" userId="c7ab6f41-e454-45d3-aeb1-41bafe1ebdd0" providerId="ADAL" clId="{2DDE7B09-2DA7-4A22-A9DF-57B64F38F1A4}" dt="2023-02-27T20:30:20.725" v="28" actId="554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2DDE7B09-2DA7-4A22-A9DF-57B64F38F1A4}" dt="2023-02-27T20:30:20.725" v="28" actId="554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2DDE7B09-2DA7-4A22-A9DF-57B64F38F1A4}" dt="2023-02-27T20:30:20.725" v="28" actId="554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2DDE7B09-2DA7-4A22-A9DF-57B64F38F1A4}" dt="2023-02-27T20:30:20.725" v="28" actId="554"/>
          <ac:spMkLst>
            <pc:docMk/>
            <pc:sldMk cId="1983001883" sldId="380"/>
            <ac:spMk id="21" creationId="{1E7311BC-EC6B-DEE4-EC3A-473869E98C52}"/>
          </ac:spMkLst>
        </pc:spChg>
      </pc:sldChg>
      <pc:sldChg chg="modSp mod">
        <pc:chgData name="Kelly Reene" userId="c7ab6f41-e454-45d3-aeb1-41bafe1ebdd0" providerId="ADAL" clId="{2DDE7B09-2DA7-4A22-A9DF-57B64F38F1A4}" dt="2023-02-27T20:32:05.847" v="74" actId="1036"/>
        <pc:sldMkLst>
          <pc:docMk/>
          <pc:sldMk cId="2701223642" sldId="382"/>
        </pc:sldMkLst>
        <pc:cxnChg chg="mod">
          <ac:chgData name="Kelly Reene" userId="c7ab6f41-e454-45d3-aeb1-41bafe1ebdd0" providerId="ADAL" clId="{2DDE7B09-2DA7-4A22-A9DF-57B64F38F1A4}" dt="2023-02-27T20:32:05.847" v="74" actId="1036"/>
          <ac:cxnSpMkLst>
            <pc:docMk/>
            <pc:sldMk cId="2701223642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2DDE7B09-2DA7-4A22-A9DF-57B64F38F1A4}" dt="2023-02-28T14:15:50.922" v="293" actId="1035"/>
        <pc:sldMkLst>
          <pc:docMk/>
          <pc:sldMk cId="672276373" sldId="383"/>
        </pc:sldMkLst>
        <pc:cxnChg chg="mod">
          <ac:chgData name="Kelly Reene" userId="c7ab6f41-e454-45d3-aeb1-41bafe1ebdd0" providerId="ADAL" clId="{2DDE7B09-2DA7-4A22-A9DF-57B64F38F1A4}" dt="2023-02-28T14:15:50.922" v="293" actId="1035"/>
          <ac:cxnSpMkLst>
            <pc:docMk/>
            <pc:sldMk cId="672276373" sldId="383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2DDE7B09-2DA7-4A22-A9DF-57B64F38F1A4}" dt="2023-02-27T20:31:58.090" v="50" actId="1035"/>
        <pc:sldMkLst>
          <pc:docMk/>
          <pc:sldMk cId="2418673989" sldId="385"/>
        </pc:sldMkLst>
        <pc:cxnChg chg="mod">
          <ac:chgData name="Kelly Reene" userId="c7ab6f41-e454-45d3-aeb1-41bafe1ebdd0" providerId="ADAL" clId="{2DDE7B09-2DA7-4A22-A9DF-57B64F38F1A4}" dt="2023-02-27T20:31:58.090" v="50" actId="1035"/>
          <ac:cxnSpMkLst>
            <pc:docMk/>
            <pc:sldMk cId="2418673989" sldId="385"/>
            <ac:cxnSpMk id="4" creationId="{96483DEB-8DEA-435C-A524-C3A52F1F9462}"/>
          </ac:cxnSpMkLst>
        </pc:cxnChg>
      </pc:sldChg>
      <pc:sldChg chg="modSp del mod">
        <pc:chgData name="Kelly Reene" userId="c7ab6f41-e454-45d3-aeb1-41bafe1ebdd0" providerId="ADAL" clId="{2DDE7B09-2DA7-4A22-A9DF-57B64F38F1A4}" dt="2023-02-27T20:39:59.687" v="234" actId="47"/>
        <pc:sldMkLst>
          <pc:docMk/>
          <pc:sldMk cId="2484123282" sldId="386"/>
        </pc:sldMkLst>
        <pc:spChg chg="mod">
          <ac:chgData name="Kelly Reene" userId="c7ab6f41-e454-45d3-aeb1-41bafe1ebdd0" providerId="ADAL" clId="{2DDE7B09-2DA7-4A22-A9DF-57B64F38F1A4}" dt="2023-02-27T20:35:59.449" v="95"/>
          <ac:spMkLst>
            <pc:docMk/>
            <pc:sldMk cId="2484123282" sldId="386"/>
            <ac:spMk id="6" creationId="{F0C96DD0-4323-12F6-6D45-F312396DF4A3}"/>
          </ac:spMkLst>
        </pc:spChg>
      </pc:sldChg>
    </pc:docChg>
  </pc:docChgLst>
  <pc:docChgLst>
    <pc:chgData name="Kelly Reene" userId="c7ab6f41-e454-45d3-aeb1-41bafe1ebdd0" providerId="ADAL" clId="{3A017245-1A33-4C08-B11F-EE0F8DC70860}"/>
    <pc:docChg chg="addSld modSld">
      <pc:chgData name="Kelly Reene" userId="c7ab6f41-e454-45d3-aeb1-41bafe1ebdd0" providerId="ADAL" clId="{3A017245-1A33-4C08-B11F-EE0F8DC70860}" dt="2023-01-20T16:00:14.548" v="478"/>
      <pc:docMkLst>
        <pc:docMk/>
      </pc:docMkLst>
      <pc:sldChg chg="addCm">
        <pc:chgData name="Kelly Reene" userId="c7ab6f41-e454-45d3-aeb1-41bafe1ebdd0" providerId="ADAL" clId="{3A017245-1A33-4C08-B11F-EE0F8DC70860}" dt="2023-01-20T15:58:02.636" v="463"/>
        <pc:sldMkLst>
          <pc:docMk/>
          <pc:sldMk cId="198535005" sldId="312"/>
        </pc:sldMkLst>
      </pc:sldChg>
      <pc:sldChg chg="addCm">
        <pc:chgData name="Kelly Reene" userId="c7ab6f41-e454-45d3-aeb1-41bafe1ebdd0" providerId="ADAL" clId="{3A017245-1A33-4C08-B11F-EE0F8DC70860}" dt="2023-01-20T15:58:06.369" v="464"/>
        <pc:sldMkLst>
          <pc:docMk/>
          <pc:sldMk cId="3839737114" sldId="313"/>
        </pc:sldMkLst>
      </pc:sldChg>
      <pc:sldChg chg="addCm">
        <pc:chgData name="Kelly Reene" userId="c7ab6f41-e454-45d3-aeb1-41bafe1ebdd0" providerId="ADAL" clId="{3A017245-1A33-4C08-B11F-EE0F8DC70860}" dt="2023-01-20T15:58:09.975" v="465"/>
        <pc:sldMkLst>
          <pc:docMk/>
          <pc:sldMk cId="4059880234" sldId="314"/>
        </pc:sldMkLst>
      </pc:sldChg>
      <pc:sldChg chg="addCm">
        <pc:chgData name="Kelly Reene" userId="c7ab6f41-e454-45d3-aeb1-41bafe1ebdd0" providerId="ADAL" clId="{3A017245-1A33-4C08-B11F-EE0F8DC70860}" dt="2023-01-20T15:58:13.836" v="466"/>
        <pc:sldMkLst>
          <pc:docMk/>
          <pc:sldMk cId="2031303362" sldId="315"/>
        </pc:sldMkLst>
      </pc:sldChg>
      <pc:sldChg chg="addCm">
        <pc:chgData name="Kelly Reene" userId="c7ab6f41-e454-45d3-aeb1-41bafe1ebdd0" providerId="ADAL" clId="{3A017245-1A33-4C08-B11F-EE0F8DC70860}" dt="2023-01-20T15:58:18.457" v="467"/>
        <pc:sldMkLst>
          <pc:docMk/>
          <pc:sldMk cId="1721493537" sldId="316"/>
        </pc:sldMkLst>
      </pc:sldChg>
      <pc:sldChg chg="addCm">
        <pc:chgData name="Kelly Reene" userId="c7ab6f41-e454-45d3-aeb1-41bafe1ebdd0" providerId="ADAL" clId="{3A017245-1A33-4C08-B11F-EE0F8DC70860}" dt="2023-01-20T15:58:22.033" v="468"/>
        <pc:sldMkLst>
          <pc:docMk/>
          <pc:sldMk cId="1138565440" sldId="317"/>
        </pc:sldMkLst>
      </pc:sldChg>
      <pc:sldChg chg="modSp mod addCm">
        <pc:chgData name="Kelly Reene" userId="c7ab6f41-e454-45d3-aeb1-41bafe1ebdd0" providerId="ADAL" clId="{3A017245-1A33-4C08-B11F-EE0F8DC70860}" dt="2023-01-20T16:00:14.548" v="478"/>
        <pc:sldMkLst>
          <pc:docMk/>
          <pc:sldMk cId="3333234275" sldId="318"/>
        </pc:sldMkLst>
        <pc:spChg chg="mod">
          <ac:chgData name="Kelly Reene" userId="c7ab6f41-e454-45d3-aeb1-41bafe1ebdd0" providerId="ADAL" clId="{3A017245-1A33-4C08-B11F-EE0F8DC70860}" dt="2023-01-19T19:04:55.184" v="141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3A017245-1A33-4C08-B11F-EE0F8DC70860}" dt="2023-01-19T19:07:01.127" v="209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3A017245-1A33-4C08-B11F-EE0F8DC70860}" dt="2023-01-19T19:11:04.919" v="266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A017245-1A33-4C08-B11F-EE0F8DC70860}" dt="2023-01-19T19:12:16.157" v="332" actId="2057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A017245-1A33-4C08-B11F-EE0F8DC70860}" dt="2023-01-19T19:13:24.333" v="398" actId="2057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A017245-1A33-4C08-B11F-EE0F8DC70860}" dt="2023-01-19T19:14:31.827" v="456" actId="2057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3A017245-1A33-4C08-B11F-EE0F8DC70860}" dt="2023-01-19T18:59:37.106" v="12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Kelly Reene" userId="c7ab6f41-e454-45d3-aeb1-41bafe1ebdd0" providerId="ADAL" clId="{3A017245-1A33-4C08-B11F-EE0F8DC70860}" dt="2023-01-19T19:06:19.685" v="183" actId="1035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3A017245-1A33-4C08-B11F-EE0F8DC70860}" dt="2023-01-19T19:10:24.390" v="240" actId="103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Kelly Reene" userId="c7ab6f41-e454-45d3-aeb1-41bafe1ebdd0" providerId="ADAL" clId="{3A017245-1A33-4C08-B11F-EE0F8DC70860}" dt="2023-01-19T19:11:41.922" v="306" actId="103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3A017245-1A33-4C08-B11F-EE0F8DC70860}" dt="2023-01-19T19:12:52.200" v="372" actId="103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Kelly Reene" userId="c7ab6f41-e454-45d3-aeb1-41bafe1ebdd0" providerId="ADAL" clId="{3A017245-1A33-4C08-B11F-EE0F8DC70860}" dt="2023-01-19T19:14:00.876" v="430" actId="103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addCm">
        <pc:chgData name="Kelly Reene" userId="c7ab6f41-e454-45d3-aeb1-41bafe1ebdd0" providerId="ADAL" clId="{3A017245-1A33-4C08-B11F-EE0F8DC70860}" dt="2023-01-20T15:57:57.518" v="462"/>
        <pc:sldMkLst>
          <pc:docMk/>
          <pc:sldMk cId="1015837746" sldId="378"/>
        </pc:sldMkLst>
      </pc:sldChg>
      <pc:sldChg chg="modSp add mod addCm">
        <pc:chgData name="Kelly Reene" userId="c7ab6f41-e454-45d3-aeb1-41bafe1ebdd0" providerId="ADAL" clId="{3A017245-1A33-4C08-B11F-EE0F8DC70860}" dt="2023-01-20T15:58:52.885" v="470"/>
        <pc:sldMkLst>
          <pc:docMk/>
          <pc:sldMk cId="4061463825" sldId="379"/>
        </pc:sldMkLst>
        <pc:spChg chg="mod">
          <ac:chgData name="Kelly Reene" userId="c7ab6f41-e454-45d3-aeb1-41bafe1ebdd0" providerId="ADAL" clId="{3A017245-1A33-4C08-B11F-EE0F8DC70860}" dt="2023-01-19T18:58:56.245" v="9"/>
          <ac:spMkLst>
            <pc:docMk/>
            <pc:sldMk cId="4061463825" sldId="379"/>
            <ac:spMk id="2" creationId="{C2911359-8A27-48F6-BBCB-447BB12D7065}"/>
          </ac:spMkLst>
        </pc:spChg>
      </pc:sldChg>
      <pc:sldChg chg="modSp add mod addCm">
        <pc:chgData name="Kelly Reene" userId="c7ab6f41-e454-45d3-aeb1-41bafe1ebdd0" providerId="ADAL" clId="{3A017245-1A33-4C08-B11F-EE0F8DC70860}" dt="2023-01-20T15:59:25.345" v="472"/>
        <pc:sldMkLst>
          <pc:docMk/>
          <pc:sldMk cId="1983001883" sldId="380"/>
        </pc:sldMkLst>
        <pc:spChg chg="mod">
          <ac:chgData name="Kelly Reene" userId="c7ab6f41-e454-45d3-aeb1-41bafe1ebdd0" providerId="ADAL" clId="{3A017245-1A33-4C08-B11F-EE0F8DC70860}" dt="2023-01-19T18:59:16.840" v="10"/>
          <ac:spMkLst>
            <pc:docMk/>
            <pc:sldMk cId="1983001883" sldId="380"/>
            <ac:spMk id="2" creationId="{04D77D5C-2D04-4C48-BDE6-C04BBAD77778}"/>
          </ac:spMkLst>
        </pc:spChg>
        <pc:spChg chg="mod">
          <ac:chgData name="Kelly Reene" userId="c7ab6f41-e454-45d3-aeb1-41bafe1ebdd0" providerId="ADAL" clId="{3A017245-1A33-4C08-B11F-EE0F8DC70860}" dt="2023-01-19T19:10:02.330" v="210"/>
          <ac:spMkLst>
            <pc:docMk/>
            <pc:sldMk cId="1983001883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3A017245-1A33-4C08-B11F-EE0F8DC70860}" dt="2023-01-19T19:06:00.043" v="146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3A017245-1A33-4C08-B11F-EE0F8DC70860}" dt="2023-01-19T19:11:19.097" v="267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3A017245-1A33-4C08-B11F-EE0F8DC70860}" dt="2023-01-19T19:12:31.719" v="333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3A017245-1A33-4C08-B11F-EE0F8DC70860}" dt="2023-01-19T19:13:43.442" v="399"/>
          <ac:spMkLst>
            <pc:docMk/>
            <pc:sldMk cId="1983001883" sldId="380"/>
            <ac:spMk id="21" creationId="{1E7311BC-EC6B-DEE4-EC3A-473869E98C52}"/>
          </ac:spMkLst>
        </pc:spChg>
      </pc:sldChg>
      <pc:sldChg chg="modSp add mod addCm">
        <pc:chgData name="Kelly Reene" userId="c7ab6f41-e454-45d3-aeb1-41bafe1ebdd0" providerId="ADAL" clId="{3A017245-1A33-4C08-B11F-EE0F8DC70860}" dt="2023-01-20T15:59:31.368" v="473"/>
        <pc:sldMkLst>
          <pc:docMk/>
          <pc:sldMk cId="1229681907" sldId="381"/>
        </pc:sldMkLst>
        <pc:spChg chg="mod">
          <ac:chgData name="Kelly Reene" userId="c7ab6f41-e454-45d3-aeb1-41bafe1ebdd0" providerId="ADAL" clId="{3A017245-1A33-4C08-B11F-EE0F8DC70860}" dt="2023-01-19T19:14:59.826" v="461"/>
          <ac:spMkLst>
            <pc:docMk/>
            <pc:sldMk cId="1229681907" sldId="381"/>
            <ac:spMk id="4" creationId="{C93B9EFA-8451-A207-8192-29B66C591E71}"/>
          </ac:spMkLst>
        </pc:spChg>
      </pc:sldChg>
      <pc:sldChg chg="modSp add mod addCm">
        <pc:chgData name="Kelly Reene" userId="c7ab6f41-e454-45d3-aeb1-41bafe1ebdd0" providerId="ADAL" clId="{3A017245-1A33-4C08-B11F-EE0F8DC70860}" dt="2023-01-20T15:59:36.622" v="474"/>
        <pc:sldMkLst>
          <pc:docMk/>
          <pc:sldMk cId="2701223642" sldId="382"/>
        </pc:sldMkLst>
        <pc:spChg chg="mod">
          <ac:chgData name="Kelly Reene" userId="c7ab6f41-e454-45d3-aeb1-41bafe1ebdd0" providerId="ADAL" clId="{3A017245-1A33-4C08-B11F-EE0F8DC70860}" dt="2023-01-19T19:14:54.474" v="460"/>
          <ac:spMkLst>
            <pc:docMk/>
            <pc:sldMk cId="2701223642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3A017245-1A33-4C08-B11F-EE0F8DC70860}" dt="2023-01-19T19:10:13.778" v="223" actId="1036"/>
          <ac:cxnSpMkLst>
            <pc:docMk/>
            <pc:sldMk cId="2701223642" sldId="382"/>
            <ac:cxnSpMk id="3" creationId="{E08744CE-F35A-CF07-3AE1-2C22C327FCE1}"/>
          </ac:cxnSpMkLst>
        </pc:cxnChg>
      </pc:sldChg>
      <pc:sldChg chg="modSp add mod addCm">
        <pc:chgData name="Kelly Reene" userId="c7ab6f41-e454-45d3-aeb1-41bafe1ebdd0" providerId="ADAL" clId="{3A017245-1A33-4C08-B11F-EE0F8DC70860}" dt="2023-01-20T15:59:42.486" v="475"/>
        <pc:sldMkLst>
          <pc:docMk/>
          <pc:sldMk cId="672276373" sldId="383"/>
        </pc:sldMkLst>
        <pc:spChg chg="mod">
          <ac:chgData name="Kelly Reene" userId="c7ab6f41-e454-45d3-aeb1-41bafe1ebdd0" providerId="ADAL" clId="{3A017245-1A33-4C08-B11F-EE0F8DC70860}" dt="2023-01-19T19:14:49.271" v="459"/>
          <ac:spMkLst>
            <pc:docMk/>
            <pc:sldMk cId="672276373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3A017245-1A33-4C08-B11F-EE0F8DC70860}" dt="2023-01-19T19:11:29.343" v="281" actId="1036"/>
          <ac:cxnSpMkLst>
            <pc:docMk/>
            <pc:sldMk cId="672276373" sldId="383"/>
            <ac:cxnSpMk id="4" creationId="{B05C7AAE-43BD-C9DA-39CA-7418FD8FF321}"/>
          </ac:cxnSpMkLst>
        </pc:cxnChg>
      </pc:sldChg>
      <pc:sldChg chg="modSp add mod addCm">
        <pc:chgData name="Kelly Reene" userId="c7ab6f41-e454-45d3-aeb1-41bafe1ebdd0" providerId="ADAL" clId="{3A017245-1A33-4C08-B11F-EE0F8DC70860}" dt="2023-01-20T15:59:46.965" v="476"/>
        <pc:sldMkLst>
          <pc:docMk/>
          <pc:sldMk cId="2377403045" sldId="384"/>
        </pc:sldMkLst>
        <pc:spChg chg="mod">
          <ac:chgData name="Kelly Reene" userId="c7ab6f41-e454-45d3-aeb1-41bafe1ebdd0" providerId="ADAL" clId="{3A017245-1A33-4C08-B11F-EE0F8DC70860}" dt="2023-01-19T19:14:45.340" v="458"/>
          <ac:spMkLst>
            <pc:docMk/>
            <pc:sldMk cId="2377403045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3A017245-1A33-4C08-B11F-EE0F8DC70860}" dt="2023-01-19T19:12:41.573" v="350" actId="1036"/>
          <ac:cxnSpMkLst>
            <pc:docMk/>
            <pc:sldMk cId="2377403045" sldId="384"/>
            <ac:cxnSpMk id="3" creationId="{79A11FEC-ABFA-E4E6-F456-8DCD39E15E37}"/>
          </ac:cxnSpMkLst>
        </pc:cxnChg>
      </pc:sldChg>
      <pc:sldChg chg="modSp add mod addCm">
        <pc:chgData name="Kelly Reene" userId="c7ab6f41-e454-45d3-aeb1-41bafe1ebdd0" providerId="ADAL" clId="{3A017245-1A33-4C08-B11F-EE0F8DC70860}" dt="2023-01-20T15:59:51.695" v="477"/>
        <pc:sldMkLst>
          <pc:docMk/>
          <pc:sldMk cId="2418673989" sldId="385"/>
        </pc:sldMkLst>
        <pc:spChg chg="mod">
          <ac:chgData name="Kelly Reene" userId="c7ab6f41-e454-45d3-aeb1-41bafe1ebdd0" providerId="ADAL" clId="{3A017245-1A33-4C08-B11F-EE0F8DC70860}" dt="2023-01-19T19:14:41.263" v="457"/>
          <ac:spMkLst>
            <pc:docMk/>
            <pc:sldMk cId="2418673989" sldId="385"/>
            <ac:spMk id="2" creationId="{B5717E53-3C3E-5BC1-F865-3FAA3566F58F}"/>
          </ac:spMkLst>
        </pc:spChg>
      </pc:sldChg>
      <pc:sldChg chg="add addCm">
        <pc:chgData name="Kelly Reene" userId="c7ab6f41-e454-45d3-aeb1-41bafe1ebdd0" providerId="ADAL" clId="{3A017245-1A33-4C08-B11F-EE0F8DC70860}" dt="2023-01-20T15:58:25.922" v="469"/>
        <pc:sldMkLst>
          <pc:docMk/>
          <pc:sldMk cId="2484123282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 err="1">
                <a:latin typeface="Agrandir Medium"/>
                <a:cs typeface="Arial"/>
              </a:rPr>
              <a:t>Wartości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dirty="0" err="1">
                <a:latin typeface="Agrandir Medium"/>
                <a:cs typeface="Arial"/>
              </a:rPr>
              <a:t>kultury</a:t>
            </a:r>
            <a:r>
              <a:rPr lang="en-US" sz="3600" dirty="0">
                <a:latin typeface="Agrandir Medium"/>
                <a:cs typeface="Arial"/>
              </a:rPr>
              <a:t> PMI &amp; </a:t>
            </a:r>
            <a:r>
              <a:rPr lang="en-US" sz="3600" dirty="0" err="1">
                <a:latin typeface="Agrandir Medium"/>
                <a:cs typeface="Arial"/>
              </a:rPr>
              <a:t>Zachowania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celu uzyskania dalszych informacji prosimy o e-mail 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6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95208" y="1463222"/>
            <a:ext cx="2045185" cy="477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Mierzymy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Wysoko</a:t>
            </a:r>
            <a:endParaRPr lang="en-US" sz="20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Ustalamy standardy w ramach najwyższej jakości pracy, aby zapewnić społeczności PMI możliwość odnoszenia jak największych sukcesów.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Wyróżnia nas myślenie długofalowe i podejmowanie szybkich działań.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Nie boimy się wziąć na siebie odpowiedzialności za to, co robimy, wiedząc, że liczy się każde działanie.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12929" y="1463222"/>
            <a:ext cx="204518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Unikamy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Komplikacji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Nie sprawiamy trudności w kontaktach.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Kiedy coś nas spowalnia, znajdujemy inną, lepszą drogę.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Nadajemy priorytet najważniejszym celom i wybieramy bezpośrednią, możliwie najkrótszą drogę do ich realizacji.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16684" y="1463222"/>
            <a:ext cx="2215821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Mamy</a:t>
            </a: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Przyjazne</a:t>
            </a: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Nastawienie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Dążymy do tego, by wszyscy członkowie naszej społeczności czuli się w niej mile widziani, ponieważ nasze różnice sprawiają, że jesteśmy silniejsi.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Postępujemy w duchu humanitaryzmu, okazując troskę, empatię oraz poszanowanie potrzeb innych.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Zakładamy, że wszyscy działamy w dobrej wierze, i staramy się zrozumieć siebie nawzajem, a nie oceniać.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96706" y="1463222"/>
            <a:ext cx="2045185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Stawiamy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Na </a:t>
            </a: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Ciekawość</a:t>
            </a: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Zawsze poszukujemy nowych sposobów, które pozwalają nam jeszcze lepiej służyć społeczności PMI.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Wyzwania postrzegamy jako szanse na wprowadzanie innowacji, dlatego stawiamy im czoła.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Nie boimy się porażek, bo dzięki nim szybciej udaje nam się znaleźć właściwą drogę do celu.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806689" y="1463222"/>
            <a:ext cx="2045185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Razem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możemy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Więcej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Budujemy głębokie relacje oparte na zaufaniu, które pomagają nam wspólnie dążyć do realizacji naszej misji.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Wspólny cel jednoczy nas jako społeczność i motywuje nas do działania.</a:t>
            </a:r>
          </a:p>
          <a:p>
            <a:pPr>
              <a:lnSpc>
                <a:spcPts val="1550"/>
              </a:lnSpc>
            </a:pP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Działamy w zgodzie z naszymi globalnymi celami, jednocześnie mając poczucie upodmiotowienia, pozwalającego nam skutecznie pracować na szczeblu lokalnym.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Wartości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kultury</a:t>
            </a:r>
            <a:r>
              <a:rPr lang="en-US" sz="2800" dirty="0">
                <a:latin typeface="Agrandir Bold" panose="00000800000000000000" pitchFamily="2" charset="0"/>
              </a:rPr>
              <a:t>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24DF91-7533-BB90-966E-D945F1248150}"/>
              </a:ext>
            </a:extLst>
          </p:cNvPr>
          <p:cNvSpPr/>
          <p:nvPr/>
        </p:nvSpPr>
        <p:spPr>
          <a:xfrm>
            <a:off x="4936726" y="915576"/>
            <a:ext cx="2264514" cy="56692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9D3314-7444-D98A-06AA-9062294CEAF2}"/>
              </a:ext>
            </a:extLst>
          </p:cNvPr>
          <p:cNvSpPr/>
          <p:nvPr/>
        </p:nvSpPr>
        <p:spPr>
          <a:xfrm>
            <a:off x="4944431" y="926838"/>
            <a:ext cx="2249424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83C26-6A38-49EE-53B0-F7BF840AF6A9}"/>
              </a:ext>
            </a:extLst>
          </p:cNvPr>
          <p:cNvSpPr/>
          <p:nvPr/>
        </p:nvSpPr>
        <p:spPr>
          <a:xfrm>
            <a:off x="7326242" y="926838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1B291-994A-D89E-3D22-9E938158535A}"/>
              </a:ext>
            </a:extLst>
          </p:cNvPr>
          <p:cNvSpPr/>
          <p:nvPr/>
        </p:nvSpPr>
        <p:spPr>
          <a:xfrm>
            <a:off x="9735477" y="926838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FB713C-95CB-89DD-ACD9-FE80E60CF97B}"/>
              </a:ext>
            </a:extLst>
          </p:cNvPr>
          <p:cNvSpPr/>
          <p:nvPr/>
        </p:nvSpPr>
        <p:spPr>
          <a:xfrm>
            <a:off x="146998" y="926837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4CB53-9C4B-967D-A180-3CBD46702018}"/>
              </a:ext>
            </a:extLst>
          </p:cNvPr>
          <p:cNvSpPr txBox="1"/>
          <p:nvPr/>
        </p:nvSpPr>
        <p:spPr>
          <a:xfrm>
            <a:off x="2675468" y="991259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62346-A59C-640E-71CC-24B02AB61E7E}"/>
              </a:ext>
            </a:extLst>
          </p:cNvPr>
          <p:cNvSpPr/>
          <p:nvPr/>
        </p:nvSpPr>
        <p:spPr>
          <a:xfrm>
            <a:off x="142592" y="915576"/>
            <a:ext cx="2258441" cy="56692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03BD9-CA7E-D755-8D01-50A8EC52F37C}"/>
              </a:ext>
            </a:extLst>
          </p:cNvPr>
          <p:cNvSpPr/>
          <p:nvPr/>
        </p:nvSpPr>
        <p:spPr>
          <a:xfrm>
            <a:off x="2520550" y="926838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862B5-CD78-E948-F3C4-A276A1221CD1}"/>
              </a:ext>
            </a:extLst>
          </p:cNvPr>
          <p:cNvSpPr/>
          <p:nvPr/>
        </p:nvSpPr>
        <p:spPr>
          <a:xfrm>
            <a:off x="2513884" y="915576"/>
            <a:ext cx="2280597" cy="56692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9E71C5-ADA4-780C-4C46-E5C60462AB88}"/>
              </a:ext>
            </a:extLst>
          </p:cNvPr>
          <p:cNvSpPr/>
          <p:nvPr/>
        </p:nvSpPr>
        <p:spPr>
          <a:xfrm>
            <a:off x="7317731" y="915576"/>
            <a:ext cx="2300293" cy="56692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8E85E-074C-D6A4-0A9B-5EF4DC8C8008}"/>
              </a:ext>
            </a:extLst>
          </p:cNvPr>
          <p:cNvSpPr/>
          <p:nvPr/>
        </p:nvSpPr>
        <p:spPr>
          <a:xfrm>
            <a:off x="9729727" y="915576"/>
            <a:ext cx="2286348" cy="566928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8DA47-33C7-07E1-9D6F-FC75829B983E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578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Unikamy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Komplikacji</a:t>
            </a:r>
            <a:endParaRPr lang="en-US" sz="29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Nie sprawiamy trudności w kontaktach.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Kiedy coś nas spowalnia, znajdujemy inną, lepszą drogę.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Nadajemy priorytet najważniejszym celom i wybieramy bezpośrednią, możliwie najkrótszą drogę do ich realizacji.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Zachowania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Porozumiewam się z innymi w szczery i przyjazny sposób, aby szybko uzyskać pożądane rezultaty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Wspieram komunikację opartą na jasności, prostocie i przejrzystości przekazu oraz interakcje, które dostrajają się do potrzeb zaangażowanych w nie osób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Redukuję komplikacje oraz usuwam bariery wszędzie tam, gdzie jest to możliwe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Angażuję właściwe osoby we właściwy sposób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Tam, gdzie jest to możliwe, działam szybko. Szukam zaangażowania innych, jeśli jest taka potrzeba. Potrafię uzasadnić swoje decyzje, opierając się na własnym doświadczeniu i posiadanych informacjach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 wyrażam zgody na niektóre rzeczy, aby móc wyrazić zgodę na to, co najważniejsze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6135025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Mierzymy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Wysoko</a:t>
            </a:r>
            <a:endParaRPr lang="en-US" sz="29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Ustalamy standardy w ramach najwyższej jakości pracy, aby zapewnić społeczności PMI możliwość odnoszenia jak największych sukcesów.</a:t>
            </a:r>
          </a:p>
          <a:p>
            <a:pPr>
              <a:lnSpc>
                <a:spcPts val="14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Wyróżnia nas myślenie długofalowe i podejmowanie szybkich działań.</a:t>
            </a:r>
          </a:p>
          <a:p>
            <a:pPr>
              <a:lnSpc>
                <a:spcPts val="14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Nie boimy się wziąć na siebie odpowiedzialności za to, co robimy, wiedząc, że liczy się każde działanie.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Zachowania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Nieustannie gromadzę nowe doświadczenia i sukcesy zawodowe, zawsze dążąc do większej skuteczności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Podążam za najnowszymi trendami w branży i wykorzystuję swoją wiedzę do uzyskiwania jeszcze lepszych wyników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Działam szybko, w sposób zrównoważony i podejmuję inteligentne ryzyko, jednocześnie mając świadomość długofalowych konsekwencji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Jestem osobą samoświadomą i regularnie proszę innych o informacje zwrotne na mój temat, traktując je jako cenne wskazówki na drodze swojego rozwoju osobistego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Chętnie podejmuję działania i biorę odpowiedzialność za ich skutki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Działam w sposób etyczny oraz uczciwy, zawsze wypełniając swoje zobowiązania i wierząc, że inni robią to samo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38517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6384407" cy="479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Mamy</a:t>
            </a: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Przyjazne</a:t>
            </a: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Nastawienie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Dążymy do tego, by wszyscy członkowie naszej społeczności czuli się w niej mile widziani, ponieważ nasze różnice sprawiają, że jesteśmy silniejsi.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Postępujemy w duchu humanitaryzmu, okazując troskę, empatię oraz poszanowanie potrzeb innych.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Zakładamy, że wszyscy działamy w dobrej wierze, i staramy się zrozumieć siebie nawzajem, a nie oceniać.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Zachowania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Reaguję w obliczu aktów braku szacunku, uprzedzeń oraz dyskryminacji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Tworzę bezpieczne, wspierające oraz oparte na szacunku środowiska, w ramach których wszyscy możemy otwarcie komunikować swoje potrzeby i każdy głos jest słyszany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Mam świadomość własnych uprzedzeń oraz swojej historii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Poświęcam czas na zrozumienie historii, potrzeb, doświadczeń oraz perspektyw innych osób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Potrafię wczuwać się w sytuację innych osób, dostrzegać ich najlepsze cechy oraz odkrywać możliwości osiągania wspólnych sukcesów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Moje dobre samopoczucie i zdrowie psychiczne stawiam na pierwszym miejscu, a także stwarzam przestrzeń dla innych, aby mogli robić to samo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70310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6402879" cy="450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Stawiamy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Na </a:t>
            </a: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Ciekawość</a:t>
            </a:r>
            <a:endParaRPr lang="en-US" sz="29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Zawsze poszukujemy nowych sposobów, które pozwalają nam jeszcze lepiej służyć społeczności PMI.</a:t>
            </a:r>
          </a:p>
          <a:p>
            <a:pPr>
              <a:lnSpc>
                <a:spcPts val="14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Wyzwania postrzegamy jako szanse na wprowadzanie innowacji, dlatego stawiamy im czoła.</a:t>
            </a:r>
          </a:p>
          <a:p>
            <a:pPr>
              <a:lnSpc>
                <a:spcPts val="14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400" dirty="0">
                <a:latin typeface="Agrandir" panose="00000500000000000000" pitchFamily="2" charset="0"/>
              </a:rPr>
              <a:t>Nie boimy się porażek, bo dzięki nim szybciej udaje nam się znaleźć właściwą drogę do celu.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Zachowania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Charakteryzuje mnie krytyczne myślenie i dzięki temu proponuję rozwiązania, które mogą lepiej sprostać potrzebom społeczności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Poszukuję nowych sposobów na budowanie wartości i poprawę jakości również poza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Przejmuję inicjatywę i odpowiedzialność za rozwiązywanie problemów, z którymi mam do czynienia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Mam otwarty umysł, jestem osobą dociekliwą i wykorzystuję możliwości, aby się zmieniać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Tworzę środowisko, w którym można bez obaw eksperymentować i dzielić się swoimi błędami, co prowadzi do samodoskonalenia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Nieustannie uczę się od innych i dostrzegam, że jest wiele właściwych dróg rozwoju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57883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0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6190443" cy="479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Razem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możemy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Więcej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Budujemy głębokie relacje oparte na zaufaniu, które pomagają nam wspólnie dążyć do realizacji naszej misji.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Wspólny cel jednoczy nas jako społeczność i motywuje nas do działania.</a:t>
            </a:r>
          </a:p>
          <a:p>
            <a:pPr>
              <a:lnSpc>
                <a:spcPts val="1550"/>
              </a:lnSpc>
            </a:pPr>
            <a:endParaRPr lang="pl-PL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l-PL" sz="1400" dirty="0">
                <a:latin typeface="Agrandir" panose="00000500000000000000" pitchFamily="2" charset="0"/>
              </a:rPr>
              <a:t>Działamy w zgodzie z naszymi globalnymi celami, jednocześnie mając poczucie upodmiotowienia, pozwalającego nam skutecznie pracować na szczeblu lokalnym.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Zachowania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Nawiązuję długotrwałe relacje osobiste, nie powierzchowne znajomości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Słucham, aby zrozumieć, i poszukuję sposobów na wspólne dążenie do rozwiązań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Doceniam swoje sukcesy i doświadczenia, dzięki którym wszyscy możemy się szybciej rozwijać i posuwać naprzód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Wspieram osoby w moim otoczeniu, wiedząc, że warunkiem mojego sukcesu jest sukces nas wszystkich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Daję innym wolność w jasno sprecyzowanych ramach, oferując konstruktywne upodmiotowienie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Zdaję sobie sprawę z wpływu moich działań na wszystkich członków społeczności PMI i dążę do uzyskania najlepszych ogólnych wyników z myślą o realizacji naszej misji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71347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368362" y="1039877"/>
            <a:ext cx="2379727" cy="575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l-PL" sz="1050" dirty="0">
                <a:latin typeface="Agrandir" panose="00000500000000000000" pitchFamily="2" charset="0"/>
              </a:rPr>
              <a:t>Ustalamy standardy w ramach najwyższej jakości pracy, aby zapewnić społeczności PMI możliwość odnoszenia jak największych sukcesów.</a:t>
            </a:r>
          </a:p>
          <a:p>
            <a:pPr>
              <a:lnSpc>
                <a:spcPts val="120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pl-PL" sz="1050" dirty="0">
                <a:latin typeface="Agrandir" panose="00000500000000000000" pitchFamily="2" charset="0"/>
              </a:rPr>
              <a:t>Wyróżnia nas myślenie długofalowe i podejmowanie szybkich działań.</a:t>
            </a:r>
          </a:p>
          <a:p>
            <a:pPr>
              <a:lnSpc>
                <a:spcPts val="120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pl-PL" sz="1050" dirty="0">
                <a:latin typeface="Agrandir" panose="00000500000000000000" pitchFamily="2" charset="0"/>
              </a:rPr>
              <a:t>Nie boimy się wziąć na siebie odpowiedzialności za to, co robimy, wiedząc, że liczy się każde działanie.</a:t>
            </a:r>
          </a:p>
          <a:p>
            <a:pPr>
              <a:lnSpc>
                <a:spcPts val="1450"/>
              </a:lnSpc>
            </a:pPr>
            <a:endParaRPr lang="en-US" sz="105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050" dirty="0" err="1">
                <a:solidFill>
                  <a:srgbClr val="4F17A8"/>
                </a:solidFill>
                <a:latin typeface="Agrandir Medium" pitchFamily="2" charset="77"/>
              </a:rPr>
              <a:t>Zachowania</a:t>
            </a:r>
            <a:r>
              <a:rPr lang="en-US" sz="105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05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Nieustannie gromadzę nowe doświadczenia i sukcesy zawodowe, zawsze dążąc do większej skuteczności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Podążam za najnowszymi trendami w branży i wykorzystuję swoją wiedzę do uzyskiwania jeszcze lepszych wyników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Działam szybko, w sposób zrównoważony i podejmuję inteligentne ryzyko, jednocześnie mając świadomość długofalowych konsekwencji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Jestem osobą samoświadomą i regularnie proszę innych o informacje zwrotne na mój temat, traktując je jako cenne wskazówki na drodze swojego rozwoju osobistego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Chętnie podejmuję działania i biorę odpowiedzialność za ich skutki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Działam w sposób etyczny oraz uczciwy, zawsze wypełniając swoje zobowiązania i wierząc, że inni robią to samo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752107" y="1039877"/>
            <a:ext cx="2572335" cy="5784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Dążymy do tego, by wszyscy członkowie naszej społeczności czuli się w niej mile widziani, ponieważ nasze różnice sprawiają, że jesteśmy silniejsi.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Postępujemy w duchu humanitaryzmu, okazując troskę, empatię oraz poszanowanie potrzeb innych.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Zakładamy, że wszyscy działamy w dobrej wierze, i staramy się zrozumieć siebie nawzajem, a nie oceniać.</a:t>
            </a:r>
          </a:p>
          <a:p>
            <a:pPr>
              <a:lnSpc>
                <a:spcPts val="1450"/>
              </a:lnSpc>
            </a:pPr>
            <a:endParaRPr lang="en-US" sz="105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050" dirty="0" err="1">
                <a:solidFill>
                  <a:srgbClr val="05BFE0"/>
                </a:solidFill>
                <a:latin typeface="Agrandir Medium" pitchFamily="2" charset="77"/>
              </a:rPr>
              <a:t>Zachowania</a:t>
            </a:r>
            <a:r>
              <a:rPr lang="en-US" sz="105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105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Reaguję w obliczu aktów braku szacunku, uprzedzeń oraz dyskryminacji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Tworzę bezpieczne, wspierające oraz oparte na szacunku środowiska, w ramach których wszyscy możemy otwarcie komunikować swoje potrzeby i każdy głos jest słyszany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Mam świadomość własnych uprzedzeń oraz swojej historii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Poświęcam czas na zrozumienie historii, potrzeb, doświadczeń oraz perspektyw innych osób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Potrafię wczuwać się w sytuację innych osób, dostrzegać ich najlepsze cechy oraz odkrywać możliwości osiągania wspólnych sukcesów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Moje dobre samopoczucie i zdrowie psychiczne stawiam na pierwszym miejscu, a także stwarzam przestrzeń dla innych, aby mogli robić to samo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59678" y="1039877"/>
            <a:ext cx="2394073" cy="560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Zawsze poszukujemy nowych sposobów, które pozwalają nam jeszcze lepiej służyć społeczności PMI.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Wyzwania postrzegamy jako szanse na wprowadzanie innowacji, dlatego stawiamy im czoła.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Nie boimy się porażek, bo dzięki nim szybciej udaje nam się znaleźć właściwą drogę do celu.</a:t>
            </a:r>
          </a:p>
          <a:p>
            <a:pPr>
              <a:lnSpc>
                <a:spcPts val="1450"/>
              </a:lnSpc>
            </a:pPr>
            <a:endParaRPr lang="en-US" sz="105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Zachowania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Charakteryzuje mnie krytyczne myślenie i dzięki temu proponuję rozwiązania, które mogą lepiej sprostać potrzebom społeczności PMI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Poszukuję nowych sposobów na budowanie wartości i poprawę jakości również poza PMI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Przejmuję inicjatywę i odpowiedzialność za rozwiązywanie problemów, z którymi mam do czynienia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Mam otwarty umysł, jestem osobą dociekliwą i wykorzystuję możliwości, aby się zmieniać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Tworzę środowisko, w którym można bez obaw eksperymentować i dzielić się swoimi błędami, co prowadzi do samodoskonalenia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Nieustannie uczę się od innych i dostrzegam, że jest wiele właściwych dróg rozwoju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59725" y="1039877"/>
            <a:ext cx="2410533" cy="594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Budujemy głębokie relacje oparte na zaufaniu, które pomagają nam wspólnie dążyć do realizacji naszej misji.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Wspólny cel jednoczy nas jako społeczność i motywuje nas do działania.</a:t>
            </a: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pl-PL" sz="1050" dirty="0">
                <a:latin typeface="Agrandir" panose="00000500000000000000" pitchFamily="2" charset="0"/>
              </a:rPr>
              <a:t>Działamy w zgodzie z naszymi globalnymi celami, jednocześnie mając poczucie upodmiotowienia, pozwalającego nam skutecznie pracować na szczeblu lokalnym.</a:t>
            </a:r>
            <a:endParaRPr lang="en-US" sz="105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Zachowania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Nawiązuję długotrwałe relacje osobiste, nie powierzchowne znajomości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Słucham, aby zrozumieć, i poszukuję sposobów na wspólne dążenie do rozwiązań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Doceniam swoje sukcesy i doświadczenia, dzięki którym wszyscy możemy się szybciej rozwijać i posuwać naprzód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Wspieram osoby w moim otoczeniu, wiedząc, że warunkiem mojego sukcesu jest sukces nas wszystkich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Daję innym wolność w jasno sprecyzowanych ramach, oferując konstruktywne upodmiotowienie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Zdaję sobie sprawę z wpływu moich działań na wszystkich członków społeczności PMI i dążę do uzyskania najlepszych ogólnych wyników z myślą o realizacji naszej misji</a:t>
            </a: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9C475E-A21F-324C-141E-E63E71AFE6F7}"/>
              </a:ext>
            </a:extLst>
          </p:cNvPr>
          <p:cNvSpPr/>
          <p:nvPr/>
        </p:nvSpPr>
        <p:spPr>
          <a:xfrm>
            <a:off x="4798186" y="610779"/>
            <a:ext cx="2468880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C6446A-CF78-8EE1-703E-549BA3BBE9F4}"/>
              </a:ext>
            </a:extLst>
          </p:cNvPr>
          <p:cNvSpPr/>
          <p:nvPr/>
        </p:nvSpPr>
        <p:spPr>
          <a:xfrm>
            <a:off x="4805893" y="622041"/>
            <a:ext cx="246888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933A11-4069-19D8-AF0A-DDE37AED2DEF}"/>
              </a:ext>
            </a:extLst>
          </p:cNvPr>
          <p:cNvSpPr/>
          <p:nvPr/>
        </p:nvSpPr>
        <p:spPr>
          <a:xfrm>
            <a:off x="7409377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497A88-C8CD-EAB0-3DB6-65BF3AAD1834}"/>
              </a:ext>
            </a:extLst>
          </p:cNvPr>
          <p:cNvSpPr/>
          <p:nvPr/>
        </p:nvSpPr>
        <p:spPr>
          <a:xfrm>
            <a:off x="9827848" y="622041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BA445E-8C62-A667-0C3E-58CAE0C18B65}"/>
              </a:ext>
            </a:extLst>
          </p:cNvPr>
          <p:cNvSpPr/>
          <p:nvPr/>
        </p:nvSpPr>
        <p:spPr>
          <a:xfrm>
            <a:off x="73110" y="622041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AC4EF7-2155-58FD-BB7A-F1FBB8241F50}"/>
              </a:ext>
            </a:extLst>
          </p:cNvPr>
          <p:cNvSpPr txBox="1"/>
          <p:nvPr/>
        </p:nvSpPr>
        <p:spPr>
          <a:xfrm>
            <a:off x="258310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87E6A3-FFC6-D2AD-9740-1702AAB67511}"/>
              </a:ext>
            </a:extLst>
          </p:cNvPr>
          <p:cNvCxnSpPr>
            <a:cxnSpLocks/>
          </p:cNvCxnSpPr>
          <p:nvPr/>
        </p:nvCxnSpPr>
        <p:spPr>
          <a:xfrm>
            <a:off x="2543400" y="3305333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87CD85-8910-131A-A3EC-DDE8BC476703}"/>
              </a:ext>
            </a:extLst>
          </p:cNvPr>
          <p:cNvCxnSpPr>
            <a:cxnSpLocks/>
          </p:cNvCxnSpPr>
          <p:nvPr/>
        </p:nvCxnSpPr>
        <p:spPr>
          <a:xfrm>
            <a:off x="7540338" y="3176149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D9994FB-2B2A-4925-4A15-E7E3DE59CC98}"/>
              </a:ext>
            </a:extLst>
          </p:cNvPr>
          <p:cNvSpPr/>
          <p:nvPr/>
        </p:nvSpPr>
        <p:spPr>
          <a:xfrm>
            <a:off x="234185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B27538-A449-5937-BE38-46CACAB035B6}"/>
              </a:ext>
            </a:extLst>
          </p:cNvPr>
          <p:cNvSpPr/>
          <p:nvPr/>
        </p:nvSpPr>
        <p:spPr>
          <a:xfrm>
            <a:off x="68704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C40DF5-C131-B336-FBB0-3844B4B0E22E}"/>
              </a:ext>
            </a:extLst>
          </p:cNvPr>
          <p:cNvSpPr/>
          <p:nvPr/>
        </p:nvSpPr>
        <p:spPr>
          <a:xfrm>
            <a:off x="2428190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5F6AD2-16B6-95F4-A817-F1B273C0795B}"/>
              </a:ext>
            </a:extLst>
          </p:cNvPr>
          <p:cNvSpPr/>
          <p:nvPr/>
        </p:nvSpPr>
        <p:spPr>
          <a:xfrm>
            <a:off x="242152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3BFF36-FA5A-F7B0-6207-7B0860DDF1BB}"/>
              </a:ext>
            </a:extLst>
          </p:cNvPr>
          <p:cNvSpPr/>
          <p:nvPr/>
        </p:nvSpPr>
        <p:spPr>
          <a:xfrm>
            <a:off x="7400866" y="610778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34D0B5-E0DC-4F2B-DB25-503FFBB2DB55}"/>
              </a:ext>
            </a:extLst>
          </p:cNvPr>
          <p:cNvSpPr/>
          <p:nvPr/>
        </p:nvSpPr>
        <p:spPr>
          <a:xfrm>
            <a:off x="9822098" y="610778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68864D-9FAC-F8C5-09ED-FDF683C3EBE4}"/>
              </a:ext>
            </a:extLst>
          </p:cNvPr>
          <p:cNvCxnSpPr>
            <a:cxnSpLocks/>
          </p:cNvCxnSpPr>
          <p:nvPr/>
        </p:nvCxnSpPr>
        <p:spPr>
          <a:xfrm>
            <a:off x="191344" y="3091927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43AC0C-0BF7-03BD-692E-EA354880777C}"/>
              </a:ext>
            </a:extLst>
          </p:cNvPr>
          <p:cNvCxnSpPr>
            <a:cxnSpLocks/>
          </p:cNvCxnSpPr>
          <p:nvPr/>
        </p:nvCxnSpPr>
        <p:spPr>
          <a:xfrm>
            <a:off x="4950951" y="350661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07BFC3-7E35-F690-E63F-ADBDDA0BBD9B}"/>
              </a:ext>
            </a:extLst>
          </p:cNvPr>
          <p:cNvCxnSpPr>
            <a:cxnSpLocks/>
          </p:cNvCxnSpPr>
          <p:nvPr/>
        </p:nvCxnSpPr>
        <p:spPr>
          <a:xfrm>
            <a:off x="9941223" y="3493591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30988" y="67722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Unikamy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Komplikacji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368362" y="67722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Mierzymy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Wysoko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752107" y="557158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Mamy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Przyjazne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Nastawienie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59678" y="677226"/>
            <a:ext cx="246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Stawiamy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Na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Ciekawość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59725" y="677226"/>
            <a:ext cx="2280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Razem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możemy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Więcej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65881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Wartości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kultury</a:t>
            </a:r>
            <a:r>
              <a:rPr lang="en-US" sz="2800" dirty="0">
                <a:latin typeface="Agrandir Bold" panose="00000800000000000000" pitchFamily="2" charset="0"/>
              </a:rPr>
              <a:t> PMI &amp; </a:t>
            </a:r>
            <a:r>
              <a:rPr lang="en-US" sz="2800" dirty="0" err="1">
                <a:latin typeface="Agrandir Bold" panose="00000800000000000000" pitchFamily="2" charset="0"/>
              </a:rPr>
              <a:t>Zachowania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3280" y="1039877"/>
            <a:ext cx="2379726" cy="60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pl-PL" sz="1050" dirty="0">
                <a:latin typeface="Agrandir" panose="00000500000000000000" pitchFamily="2" charset="0"/>
              </a:rPr>
              <a:t>Nie sprawiamy trudności w kontaktach.</a:t>
            </a:r>
          </a:p>
          <a:p>
            <a:pPr>
              <a:lnSpc>
                <a:spcPts val="14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050" dirty="0">
                <a:latin typeface="Agrandir" panose="00000500000000000000" pitchFamily="2" charset="0"/>
              </a:rPr>
              <a:t>Kiedy coś nas spowalnia, znajdujemy inną, lepszą drogę.</a:t>
            </a:r>
          </a:p>
          <a:p>
            <a:pPr>
              <a:lnSpc>
                <a:spcPts val="1450"/>
              </a:lnSpc>
            </a:pPr>
            <a:endParaRPr lang="pl-PL" sz="105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l-PL" sz="1050" dirty="0">
                <a:latin typeface="Agrandir" panose="00000500000000000000" pitchFamily="2" charset="0"/>
              </a:rPr>
              <a:t>Nadajemy priorytet najważniejszym celom i wybieramy bezpośrednią, możliwie najkrótszą drogę do ich realizacji.</a:t>
            </a:r>
          </a:p>
          <a:p>
            <a:pPr>
              <a:lnSpc>
                <a:spcPts val="1450"/>
              </a:lnSpc>
            </a:pPr>
            <a:endParaRPr lang="en-US" sz="105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050" dirty="0" err="1">
                <a:solidFill>
                  <a:srgbClr val="FF610F"/>
                </a:solidFill>
                <a:latin typeface="Agrandir Medium" pitchFamily="2" charset="77"/>
              </a:rPr>
              <a:t>Zachowania</a:t>
            </a:r>
            <a:r>
              <a:rPr lang="en-US" sz="105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Porozumiewam się z innymi w szczery i przyjazny sposób, aby szybko uzyskać pożądane rezultaty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Wspieram komunikację opartą na jasności, prostocie i przejrzystości przekazu oraz interakcje, które dostrajają się do potrzeb zaangażowanych w nie osób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Redukuję komplikacje oraz usuwam bariery wszędzie tam, gdzie jest to możliwe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Angażuję właściwe osoby we właściwy sposób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Tam, gdzie jest to możliwe, działam szybko. Szukam zaangażowania innych, jeśli jest taka potrzeba. Potrafię uzasadnić swoje decyzje, opierając się na własnym doświadczeniu i posiadanych informacjach</a:t>
            </a:r>
          </a:p>
          <a:p>
            <a:pPr marL="176213" indent="-17621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Nie wyrażam zgody na niektóre rzeczy, aby móc wyrazić zgodę na to, co najważniejsze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E5A8EA-4480-4CFC-94F7-9B8FC1C50F40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211</TotalTime>
  <Words>1742</Words>
  <Application>Microsoft Office PowerPoint</Application>
  <PresentationFormat>Widescreen</PresentationFormat>
  <Paragraphs>208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Wartości kultury PMI &amp; Zachowania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20</cp:revision>
  <cp:lastPrinted>2019-09-11T19:09:11Z</cp:lastPrinted>
  <dcterms:created xsi:type="dcterms:W3CDTF">2019-09-17T13:44:44Z</dcterms:created>
  <dcterms:modified xsi:type="dcterms:W3CDTF">2023-02-28T14:16:07Z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