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0" r:id="rId7"/>
    <p:sldId id="381" r:id="rId8"/>
    <p:sldId id="382" r:id="rId9"/>
    <p:sldId id="383" r:id="rId10"/>
    <p:sldId id="384" r:id="rId11"/>
    <p:sldId id="385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A1F8C8DF-5C34-4288-942C-DD30E673F6DE}"/>
    <pc:docChg chg="delSld modSld">
      <pc:chgData name="Kelly Reene" userId="c7ab6f41-e454-45d3-aeb1-41bafe1ebdd0" providerId="ADAL" clId="{A1F8C8DF-5C34-4288-942C-DD30E673F6DE}" dt="2023-02-28T14:17:14.181" v="98" actId="1037"/>
      <pc:docMkLst>
        <pc:docMk/>
      </pc:docMkLst>
      <pc:sldChg chg="del">
        <pc:chgData name="Kelly Reene" userId="c7ab6f41-e454-45d3-aeb1-41bafe1ebdd0" providerId="ADAL" clId="{A1F8C8DF-5C34-4288-942C-DD30E673F6DE}" dt="2023-02-28T14:16:38.628" v="97" actId="47"/>
        <pc:sldMkLst>
          <pc:docMk/>
          <pc:sldMk cId="198535005" sldId="312"/>
        </pc:sldMkLst>
      </pc:sldChg>
      <pc:sldChg chg="del">
        <pc:chgData name="Kelly Reene" userId="c7ab6f41-e454-45d3-aeb1-41bafe1ebdd0" providerId="ADAL" clId="{A1F8C8DF-5C34-4288-942C-DD30E673F6DE}" dt="2023-02-27T20:44:37.551" v="22" actId="47"/>
        <pc:sldMkLst>
          <pc:docMk/>
          <pc:sldMk cId="3839737114" sldId="313"/>
        </pc:sldMkLst>
      </pc:sldChg>
      <pc:sldChg chg="del">
        <pc:chgData name="Kelly Reene" userId="c7ab6f41-e454-45d3-aeb1-41bafe1ebdd0" providerId="ADAL" clId="{A1F8C8DF-5C34-4288-942C-DD30E673F6DE}" dt="2023-02-27T20:44:58.463" v="29" actId="47"/>
        <pc:sldMkLst>
          <pc:docMk/>
          <pc:sldMk cId="4059880234" sldId="314"/>
        </pc:sldMkLst>
      </pc:sldChg>
      <pc:sldChg chg="del">
        <pc:chgData name="Kelly Reene" userId="c7ab6f41-e454-45d3-aeb1-41bafe1ebdd0" providerId="ADAL" clId="{A1F8C8DF-5C34-4288-942C-DD30E673F6DE}" dt="2023-02-27T20:45:14.524" v="36" actId="47"/>
        <pc:sldMkLst>
          <pc:docMk/>
          <pc:sldMk cId="2031303362" sldId="315"/>
        </pc:sldMkLst>
      </pc:sldChg>
      <pc:sldChg chg="del">
        <pc:chgData name="Kelly Reene" userId="c7ab6f41-e454-45d3-aeb1-41bafe1ebdd0" providerId="ADAL" clId="{A1F8C8DF-5C34-4288-942C-DD30E673F6DE}" dt="2023-02-27T20:45:17.494" v="37" actId="47"/>
        <pc:sldMkLst>
          <pc:docMk/>
          <pc:sldMk cId="1721493537" sldId="316"/>
        </pc:sldMkLst>
      </pc:sldChg>
      <pc:sldChg chg="del">
        <pc:chgData name="Kelly Reene" userId="c7ab6f41-e454-45d3-aeb1-41bafe1ebdd0" providerId="ADAL" clId="{A1F8C8DF-5C34-4288-942C-DD30E673F6DE}" dt="2023-02-27T20:45:30.246" v="44" actId="47"/>
        <pc:sldMkLst>
          <pc:docMk/>
          <pc:sldMk cId="1138565440" sldId="317"/>
        </pc:sldMkLst>
      </pc:sldChg>
      <pc:sldChg chg="modSp mod">
        <pc:chgData name="Kelly Reene" userId="c7ab6f41-e454-45d3-aeb1-41bafe1ebdd0" providerId="ADAL" clId="{A1F8C8DF-5C34-4288-942C-DD30E673F6DE}" dt="2023-02-28T14:17:14.181" v="98" actId="1037"/>
        <pc:sldMkLst>
          <pc:docMk/>
          <pc:sldMk cId="3333234275" sldId="318"/>
        </pc:sldMkLst>
        <pc:spChg chg="mod">
          <ac:chgData name="Kelly Reene" userId="c7ab6f41-e454-45d3-aeb1-41bafe1ebdd0" providerId="ADAL" clId="{A1F8C8DF-5C34-4288-942C-DD30E673F6DE}" dt="2023-02-27T20:48:45.622" v="91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A1F8C8DF-5C34-4288-942C-DD30E673F6DE}" dt="2023-02-27T20:48:49.989" v="92" actId="552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A1F8C8DF-5C34-4288-942C-DD30E673F6DE}" dt="2023-02-27T20:48:54.046" v="93" actId="552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A1F8C8DF-5C34-4288-942C-DD30E673F6DE}" dt="2023-02-27T20:48:58.267" v="94" actId="552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A1F8C8DF-5C34-4288-942C-DD30E673F6DE}" dt="2023-02-27T20:49:03.174" v="95" actId="552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A1F8C8DF-5C34-4288-942C-DD30E673F6DE}" dt="2023-02-27T20:48:45.622" v="91" actId="552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A1F8C8DF-5C34-4288-942C-DD30E673F6DE}" dt="2023-02-27T20:47:13.456" v="81" actId="554"/>
          <ac:spMkLst>
            <pc:docMk/>
            <pc:sldMk cId="3333234275" sldId="318"/>
            <ac:spMk id="10" creationId="{1692EB05-F2F7-9D4E-AAF8-CD3BFB0CFB87}"/>
          </ac:spMkLst>
        </pc:spChg>
        <pc:spChg chg="mod">
          <ac:chgData name="Kelly Reene" userId="c7ab6f41-e454-45d3-aeb1-41bafe1ebdd0" providerId="ADAL" clId="{A1F8C8DF-5C34-4288-942C-DD30E673F6DE}" dt="2023-02-27T20:48:49.989" v="92" actId="552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A1F8C8DF-5C34-4288-942C-DD30E673F6DE}" dt="2023-02-27T20:48:54.046" v="93" actId="552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A1F8C8DF-5C34-4288-942C-DD30E673F6DE}" dt="2023-02-27T20:48:58.267" v="94" actId="552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A1F8C8DF-5C34-4288-942C-DD30E673F6DE}" dt="2023-02-27T20:49:03.174" v="95" actId="552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A1F8C8DF-5C34-4288-942C-DD30E673F6DE}" dt="2023-02-27T20:47:44.385" v="85" actId="1035"/>
          <ac:spMkLst>
            <pc:docMk/>
            <pc:sldMk cId="3333234275" sldId="318"/>
            <ac:spMk id="20" creationId="{C52A343E-8A34-912E-67B8-8F8EC2C88110}"/>
          </ac:spMkLst>
        </pc:spChg>
        <pc:spChg chg="mod">
          <ac:chgData name="Kelly Reene" userId="c7ab6f41-e454-45d3-aeb1-41bafe1ebdd0" providerId="ADAL" clId="{A1F8C8DF-5C34-4288-942C-DD30E673F6DE}" dt="2023-02-28T14:17:14.181" v="98" actId="1037"/>
          <ac:spMkLst>
            <pc:docMk/>
            <pc:sldMk cId="3333234275" sldId="318"/>
            <ac:spMk id="22" creationId="{6C7D9B5D-EB95-FFFB-E6DE-D215E3B9BA22}"/>
          </ac:spMkLst>
        </pc:spChg>
        <pc:spChg chg="mod">
          <ac:chgData name="Kelly Reene" userId="c7ab6f41-e454-45d3-aeb1-41bafe1ebdd0" providerId="ADAL" clId="{A1F8C8DF-5C34-4288-942C-DD30E673F6DE}" dt="2023-02-27T20:48:00.750" v="86" actId="14100"/>
          <ac:spMkLst>
            <pc:docMk/>
            <pc:sldMk cId="3333234275" sldId="318"/>
            <ac:spMk id="23" creationId="{56FFD3A2-D183-B347-437B-0410D19EA5CA}"/>
          </ac:spMkLst>
        </pc:spChg>
        <pc:spChg chg="mod">
          <ac:chgData name="Kelly Reene" userId="c7ab6f41-e454-45d3-aeb1-41bafe1ebdd0" providerId="ADAL" clId="{A1F8C8DF-5C34-4288-942C-DD30E673F6DE}" dt="2023-02-27T20:48:16.292" v="88" actId="14100"/>
          <ac:spMkLst>
            <pc:docMk/>
            <pc:sldMk cId="3333234275" sldId="318"/>
            <ac:spMk id="24" creationId="{C066060E-20A4-A148-35DA-05FCFCA4E9A7}"/>
          </ac:spMkLst>
        </pc:spChg>
        <pc:spChg chg="mod">
          <ac:chgData name="Kelly Reene" userId="c7ab6f41-e454-45d3-aeb1-41bafe1ebdd0" providerId="ADAL" clId="{A1F8C8DF-5C34-4288-942C-DD30E673F6DE}" dt="2023-02-27T20:47:13.456" v="81" actId="554"/>
          <ac:spMkLst>
            <pc:docMk/>
            <pc:sldMk cId="3333234275" sldId="318"/>
            <ac:spMk id="28" creationId="{7611922E-A894-C3F0-A9C5-02F9B0F3E95C}"/>
          </ac:spMkLst>
        </pc:spChg>
        <pc:spChg chg="mod">
          <ac:chgData name="Kelly Reene" userId="c7ab6f41-e454-45d3-aeb1-41bafe1ebdd0" providerId="ADAL" clId="{A1F8C8DF-5C34-4288-942C-DD30E673F6DE}" dt="2023-02-27T20:48:10.274" v="87" actId="14100"/>
          <ac:spMkLst>
            <pc:docMk/>
            <pc:sldMk cId="3333234275" sldId="318"/>
            <ac:spMk id="29" creationId="{AD058A5A-D634-D6D3-7DF6-A8F31F7DAF50}"/>
          </ac:spMkLst>
        </pc:spChg>
        <pc:spChg chg="mod">
          <ac:chgData name="Kelly Reene" userId="c7ab6f41-e454-45d3-aeb1-41bafe1ebdd0" providerId="ADAL" clId="{A1F8C8DF-5C34-4288-942C-DD30E673F6DE}" dt="2023-02-27T20:47:13.456" v="81" actId="554"/>
          <ac:spMkLst>
            <pc:docMk/>
            <pc:sldMk cId="3333234275" sldId="318"/>
            <ac:spMk id="30" creationId="{0F467895-9760-005F-3BFE-AF3BAC4ABE91}"/>
          </ac:spMkLst>
        </pc:spChg>
        <pc:spChg chg="mod">
          <ac:chgData name="Kelly Reene" userId="c7ab6f41-e454-45d3-aeb1-41bafe1ebdd0" providerId="ADAL" clId="{A1F8C8DF-5C34-4288-942C-DD30E673F6DE}" dt="2023-02-27T20:47:13.456" v="81" actId="554"/>
          <ac:spMkLst>
            <pc:docMk/>
            <pc:sldMk cId="3333234275" sldId="318"/>
            <ac:spMk id="31" creationId="{7E56D461-D6DA-9EF4-92BF-B13AFA4167A5}"/>
          </ac:spMkLst>
        </pc:spChg>
        <pc:spChg chg="mod">
          <ac:chgData name="Kelly Reene" userId="c7ab6f41-e454-45d3-aeb1-41bafe1ebdd0" providerId="ADAL" clId="{A1F8C8DF-5C34-4288-942C-DD30E673F6DE}" dt="2023-02-27T20:47:13.456" v="81" actId="554"/>
          <ac:spMkLst>
            <pc:docMk/>
            <pc:sldMk cId="3333234275" sldId="318"/>
            <ac:spMk id="32" creationId="{39FA5BDD-AD2C-76BF-5D25-908F2CDAFD02}"/>
          </ac:spMkLst>
        </pc:spChg>
      </pc:sldChg>
      <pc:sldChg chg="del">
        <pc:chgData name="Kelly Reene" userId="c7ab6f41-e454-45d3-aeb1-41bafe1ebdd0" providerId="ADAL" clId="{A1F8C8DF-5C34-4288-942C-DD30E673F6DE}" dt="2023-02-27T20:42:16.899" v="0" actId="47"/>
        <pc:sldMkLst>
          <pc:docMk/>
          <pc:sldMk cId="1015837746" sldId="378"/>
        </pc:sldMkLst>
      </pc:sldChg>
      <pc:sldChg chg="modSp mod">
        <pc:chgData name="Kelly Reene" userId="c7ab6f41-e454-45d3-aeb1-41bafe1ebdd0" providerId="ADAL" clId="{A1F8C8DF-5C34-4288-942C-DD30E673F6DE}" dt="2023-02-27T20:43:57.745" v="15" actId="1038"/>
        <pc:sldMkLst>
          <pc:docMk/>
          <pc:sldMk cId="1983001883" sldId="380"/>
        </pc:sldMkLst>
        <pc:spChg chg="mod">
          <ac:chgData name="Kelly Reene" userId="c7ab6f41-e454-45d3-aeb1-41bafe1ebdd0" providerId="ADAL" clId="{A1F8C8DF-5C34-4288-942C-DD30E673F6DE}" dt="2023-02-27T20:42:30.284" v="1" actId="554"/>
          <ac:spMkLst>
            <pc:docMk/>
            <pc:sldMk cId="1983001883" sldId="380"/>
            <ac:spMk id="4" creationId="{1DA6865D-E39A-0C9B-158B-CDF7C1B444F3}"/>
          </ac:spMkLst>
        </pc:spChg>
        <pc:spChg chg="mod">
          <ac:chgData name="Kelly Reene" userId="c7ab6f41-e454-45d3-aeb1-41bafe1ebdd0" providerId="ADAL" clId="{A1F8C8DF-5C34-4288-942C-DD30E673F6DE}" dt="2023-02-27T20:43:57.745" v="15" actId="1038"/>
          <ac:spMkLst>
            <pc:docMk/>
            <pc:sldMk cId="1983001883" sldId="380"/>
            <ac:spMk id="5" creationId="{A6FB5C51-2DEE-40FF-2FB7-9C197CA77CBD}"/>
          </ac:spMkLst>
        </pc:spChg>
        <pc:spChg chg="mod">
          <ac:chgData name="Kelly Reene" userId="c7ab6f41-e454-45d3-aeb1-41bafe1ebdd0" providerId="ADAL" clId="{A1F8C8DF-5C34-4288-942C-DD30E673F6DE}" dt="2023-02-27T20:43:42.290" v="13" actId="1037"/>
          <ac:spMkLst>
            <pc:docMk/>
            <pc:sldMk cId="1983001883" sldId="380"/>
            <ac:spMk id="6" creationId="{35A6864F-5FE9-EE00-5CB1-452031E03AA7}"/>
          </ac:spMkLst>
        </pc:spChg>
        <pc:spChg chg="mod">
          <ac:chgData name="Kelly Reene" userId="c7ab6f41-e454-45d3-aeb1-41bafe1ebdd0" providerId="ADAL" clId="{A1F8C8DF-5C34-4288-942C-DD30E673F6DE}" dt="2023-02-27T20:43:28.856" v="9" actId="554"/>
          <ac:spMkLst>
            <pc:docMk/>
            <pc:sldMk cId="1983001883" sldId="380"/>
            <ac:spMk id="7" creationId="{4043A0D9-D864-E467-31EF-7A2E285FE0A2}"/>
          </ac:spMkLst>
        </pc:spChg>
        <pc:spChg chg="mod">
          <ac:chgData name="Kelly Reene" userId="c7ab6f41-e454-45d3-aeb1-41bafe1ebdd0" providerId="ADAL" clId="{A1F8C8DF-5C34-4288-942C-DD30E673F6DE}" dt="2023-02-27T20:43:28.856" v="9" actId="554"/>
          <ac:spMkLst>
            <pc:docMk/>
            <pc:sldMk cId="1983001883" sldId="380"/>
            <ac:spMk id="8" creationId="{76632470-2A58-DFC2-958E-2DF2E59825FA}"/>
          </ac:spMkLst>
        </pc:spChg>
        <pc:spChg chg="mod">
          <ac:chgData name="Kelly Reene" userId="c7ab6f41-e454-45d3-aeb1-41bafe1ebdd0" providerId="ADAL" clId="{A1F8C8DF-5C34-4288-942C-DD30E673F6DE}" dt="2023-02-27T20:42:30.284" v="1" actId="554"/>
          <ac:spMkLst>
            <pc:docMk/>
            <pc:sldMk cId="1983001883" sldId="380"/>
            <ac:spMk id="10" creationId="{C26B4C5C-B82F-014B-F502-DE092C367296}"/>
          </ac:spMkLst>
        </pc:spChg>
        <pc:spChg chg="mod">
          <ac:chgData name="Kelly Reene" userId="c7ab6f41-e454-45d3-aeb1-41bafe1ebdd0" providerId="ADAL" clId="{A1F8C8DF-5C34-4288-942C-DD30E673F6DE}" dt="2023-02-27T20:43:28.856" v="9" actId="554"/>
          <ac:spMkLst>
            <pc:docMk/>
            <pc:sldMk cId="1983001883" sldId="380"/>
            <ac:spMk id="11" creationId="{E8DBDA3E-5D61-234B-0489-EF4ED19DA2F0}"/>
          </ac:spMkLst>
        </pc:spChg>
        <pc:spChg chg="mod">
          <ac:chgData name="Kelly Reene" userId="c7ab6f41-e454-45d3-aeb1-41bafe1ebdd0" providerId="ADAL" clId="{A1F8C8DF-5C34-4288-942C-DD30E673F6DE}" dt="2023-02-27T20:42:30.284" v="1" actId="554"/>
          <ac:spMkLst>
            <pc:docMk/>
            <pc:sldMk cId="1983001883" sldId="380"/>
            <ac:spMk id="12" creationId="{AD44D29F-9B41-FC56-588D-56B8305289AC}"/>
          </ac:spMkLst>
        </pc:spChg>
        <pc:spChg chg="mod">
          <ac:chgData name="Kelly Reene" userId="c7ab6f41-e454-45d3-aeb1-41bafe1ebdd0" providerId="ADAL" clId="{A1F8C8DF-5C34-4288-942C-DD30E673F6DE}" dt="2023-02-27T20:42:53.298" v="2" actId="554"/>
          <ac:spMkLst>
            <pc:docMk/>
            <pc:sldMk cId="1983001883" sldId="380"/>
            <ac:spMk id="13" creationId="{124C4744-F2BA-8F2E-2B15-286CAC73B297}"/>
          </ac:spMkLst>
        </pc:spChg>
        <pc:spChg chg="mod">
          <ac:chgData name="Kelly Reene" userId="c7ab6f41-e454-45d3-aeb1-41bafe1ebdd0" providerId="ADAL" clId="{A1F8C8DF-5C34-4288-942C-DD30E673F6DE}" dt="2023-02-27T20:42:30.284" v="1" actId="554"/>
          <ac:spMkLst>
            <pc:docMk/>
            <pc:sldMk cId="1983001883" sldId="380"/>
            <ac:spMk id="14" creationId="{5B55F6EC-2CEB-6C75-366E-D02E4091151C}"/>
          </ac:spMkLst>
        </pc:spChg>
        <pc:spChg chg="mod">
          <ac:chgData name="Kelly Reene" userId="c7ab6f41-e454-45d3-aeb1-41bafe1ebdd0" providerId="ADAL" clId="{A1F8C8DF-5C34-4288-942C-DD30E673F6DE}" dt="2023-02-27T20:42:30.284" v="1" actId="554"/>
          <ac:spMkLst>
            <pc:docMk/>
            <pc:sldMk cId="1983001883" sldId="380"/>
            <ac:spMk id="15" creationId="{E35A429E-9E6A-ECAB-773A-A4ECA98F768C}"/>
          </ac:spMkLst>
        </pc:spChg>
        <pc:spChg chg="mod">
          <ac:chgData name="Kelly Reene" userId="c7ab6f41-e454-45d3-aeb1-41bafe1ebdd0" providerId="ADAL" clId="{A1F8C8DF-5C34-4288-942C-DD30E673F6DE}" dt="2023-02-27T20:42:53.298" v="2" actId="554"/>
          <ac:spMkLst>
            <pc:docMk/>
            <pc:sldMk cId="1983001883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A1F8C8DF-5C34-4288-942C-DD30E673F6DE}" dt="2023-02-27T20:42:53.298" v="2" actId="554"/>
          <ac:spMkLst>
            <pc:docMk/>
            <pc:sldMk cId="1983001883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A1F8C8DF-5C34-4288-942C-DD30E673F6DE}" dt="2023-02-27T20:42:53.298" v="2" actId="554"/>
          <ac:spMkLst>
            <pc:docMk/>
            <pc:sldMk cId="1983001883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A1F8C8DF-5C34-4288-942C-DD30E673F6DE}" dt="2023-02-27T20:42:53.298" v="2" actId="554"/>
          <ac:spMkLst>
            <pc:docMk/>
            <pc:sldMk cId="1983001883" sldId="380"/>
            <ac:spMk id="21" creationId="{1E7311BC-EC6B-DEE4-EC3A-473869E98C52}"/>
          </ac:spMkLst>
        </pc:spChg>
      </pc:sldChg>
      <pc:sldChg chg="modSp mod">
        <pc:chgData name="Kelly Reene" userId="c7ab6f41-e454-45d3-aeb1-41bafe1ebdd0" providerId="ADAL" clId="{A1F8C8DF-5C34-4288-942C-DD30E673F6DE}" dt="2023-02-27T20:44:32.994" v="21" actId="20577"/>
        <pc:sldMkLst>
          <pc:docMk/>
          <pc:sldMk cId="1229681907" sldId="381"/>
        </pc:sldMkLst>
        <pc:spChg chg="mod">
          <ac:chgData name="Kelly Reene" userId="c7ab6f41-e454-45d3-aeb1-41bafe1ebdd0" providerId="ADAL" clId="{A1F8C8DF-5C34-4288-942C-DD30E673F6DE}" dt="2023-02-27T20:44:32.994" v="21" actId="20577"/>
          <ac:spMkLst>
            <pc:docMk/>
            <pc:sldMk cId="1229681907" sldId="381"/>
            <ac:spMk id="4" creationId="{C93B9EFA-8451-A207-8192-29B66C591E71}"/>
          </ac:spMkLst>
        </pc:spChg>
      </pc:sldChg>
      <pc:sldChg chg="modSp mod">
        <pc:chgData name="Kelly Reene" userId="c7ab6f41-e454-45d3-aeb1-41bafe1ebdd0" providerId="ADAL" clId="{A1F8C8DF-5C34-4288-942C-DD30E673F6DE}" dt="2023-02-27T20:44:47.777" v="28" actId="20577"/>
        <pc:sldMkLst>
          <pc:docMk/>
          <pc:sldMk cId="2701223642" sldId="382"/>
        </pc:sldMkLst>
        <pc:spChg chg="mod">
          <ac:chgData name="Kelly Reene" userId="c7ab6f41-e454-45d3-aeb1-41bafe1ebdd0" providerId="ADAL" clId="{A1F8C8DF-5C34-4288-942C-DD30E673F6DE}" dt="2023-02-27T20:44:47.777" v="28" actId="20577"/>
          <ac:spMkLst>
            <pc:docMk/>
            <pc:sldMk cId="2701223642" sldId="382"/>
            <ac:spMk id="2" creationId="{F983BCF6-C51D-A7C7-CB3B-2D380E936D5A}"/>
          </ac:spMkLst>
        </pc:spChg>
      </pc:sldChg>
      <pc:sldChg chg="modSp mod">
        <pc:chgData name="Kelly Reene" userId="c7ab6f41-e454-45d3-aeb1-41bafe1ebdd0" providerId="ADAL" clId="{A1F8C8DF-5C34-4288-942C-DD30E673F6DE}" dt="2023-02-27T20:45:08.537" v="35" actId="20577"/>
        <pc:sldMkLst>
          <pc:docMk/>
          <pc:sldMk cId="672276373" sldId="383"/>
        </pc:sldMkLst>
        <pc:spChg chg="mod">
          <ac:chgData name="Kelly Reene" userId="c7ab6f41-e454-45d3-aeb1-41bafe1ebdd0" providerId="ADAL" clId="{A1F8C8DF-5C34-4288-942C-DD30E673F6DE}" dt="2023-02-27T20:45:08.537" v="35" actId="20577"/>
          <ac:spMkLst>
            <pc:docMk/>
            <pc:sldMk cId="672276373" sldId="383"/>
            <ac:spMk id="2" creationId="{0A595379-47EE-649C-FC5D-0D3CB5D81E74}"/>
          </ac:spMkLst>
        </pc:spChg>
      </pc:sldChg>
      <pc:sldChg chg="modSp mod">
        <pc:chgData name="Kelly Reene" userId="c7ab6f41-e454-45d3-aeb1-41bafe1ebdd0" providerId="ADAL" clId="{A1F8C8DF-5C34-4288-942C-DD30E673F6DE}" dt="2023-02-27T20:45:27.061" v="43" actId="20577"/>
        <pc:sldMkLst>
          <pc:docMk/>
          <pc:sldMk cId="2377403045" sldId="384"/>
        </pc:sldMkLst>
        <pc:spChg chg="mod">
          <ac:chgData name="Kelly Reene" userId="c7ab6f41-e454-45d3-aeb1-41bafe1ebdd0" providerId="ADAL" clId="{A1F8C8DF-5C34-4288-942C-DD30E673F6DE}" dt="2023-02-27T20:45:27.061" v="43" actId="20577"/>
          <ac:spMkLst>
            <pc:docMk/>
            <pc:sldMk cId="2377403045" sldId="384"/>
            <ac:spMk id="2" creationId="{5FD1913D-B244-C272-BE4B-36507C7A827D}"/>
          </ac:spMkLst>
        </pc:spChg>
      </pc:sldChg>
      <pc:sldChg chg="modSp mod">
        <pc:chgData name="Kelly Reene" userId="c7ab6f41-e454-45d3-aeb1-41bafe1ebdd0" providerId="ADAL" clId="{A1F8C8DF-5C34-4288-942C-DD30E673F6DE}" dt="2023-02-27T20:45:37.748" v="50" actId="20577"/>
        <pc:sldMkLst>
          <pc:docMk/>
          <pc:sldMk cId="2418673989" sldId="385"/>
        </pc:sldMkLst>
        <pc:spChg chg="mod">
          <ac:chgData name="Kelly Reene" userId="c7ab6f41-e454-45d3-aeb1-41bafe1ebdd0" providerId="ADAL" clId="{A1F8C8DF-5C34-4288-942C-DD30E673F6DE}" dt="2023-02-27T20:45:37.748" v="50" actId="20577"/>
          <ac:spMkLst>
            <pc:docMk/>
            <pc:sldMk cId="2418673989" sldId="385"/>
            <ac:spMk id="2" creationId="{B5717E53-3C3E-5BC1-F865-3FAA3566F58F}"/>
          </ac:spMkLst>
        </pc:spChg>
      </pc:sldChg>
      <pc:sldChg chg="del">
        <pc:chgData name="Kelly Reene" userId="c7ab6f41-e454-45d3-aeb1-41bafe1ebdd0" providerId="ADAL" clId="{A1F8C8DF-5C34-4288-942C-DD30E673F6DE}" dt="2023-02-27T20:49:08.150" v="96" actId="47"/>
        <pc:sldMkLst>
          <pc:docMk/>
          <pc:sldMk cId="2484123282" sldId="386"/>
        </pc:sldMkLst>
      </pc:sldChg>
    </pc:docChg>
  </pc:docChgLst>
  <pc:docChgLst>
    <pc:chgData name="Kelly Reene" userId="c7ab6f41-e454-45d3-aeb1-41bafe1ebdd0" providerId="ADAL" clId="{E17350FE-97EB-4D64-880B-C096B97CF542}"/>
    <pc:docChg chg="modSld">
      <pc:chgData name="Kelly Reene" userId="c7ab6f41-e454-45d3-aeb1-41bafe1ebdd0" providerId="ADAL" clId="{E17350FE-97EB-4D64-880B-C096B97CF542}" dt="2023-02-16T13:11:28.630" v="1" actId="14100"/>
      <pc:docMkLst>
        <pc:docMk/>
      </pc:docMkLst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4061463825" sldId="379"/>
        </pc:sldMkLst>
      </pc:sldChg>
      <pc:sldChg chg="modSp mod delCm">
        <pc:chgData name="Kelly Reene" userId="c7ab6f41-e454-45d3-aeb1-41bafe1ebdd0" providerId="ADAL" clId="{E17350FE-97EB-4D64-880B-C096B97CF542}" dt="2023-02-16T13:11:28.630" v="1" actId="14100"/>
        <pc:sldMkLst>
          <pc:docMk/>
          <pc:sldMk cId="1983001883" sldId="380"/>
        </pc:sldMkLst>
        <pc:spChg chg="mod">
          <ac:chgData name="Kelly Reene" userId="c7ab6f41-e454-45d3-aeb1-41bafe1ebdd0" providerId="ADAL" clId="{E17350FE-97EB-4D64-880B-C096B97CF542}" dt="2023-02-16T13:11:28.630" v="1" actId="14100"/>
          <ac:spMkLst>
            <pc:docMk/>
            <pc:sldMk cId="1983001883" sldId="380"/>
            <ac:spMk id="2" creationId="{04D77D5C-2D04-4C48-BDE6-C04BBAD77778}"/>
          </ac:spMkLst>
        </pc:spChg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1229681907" sldId="381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2701223642" sldId="382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672276373" sldId="383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2377403045" sldId="384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2418673989" sldId="385"/>
        </pc:sldMkLst>
      </pc:sldChg>
      <pc:sldChg chg="delCm">
        <pc:chgData name="Kelly Reene" userId="c7ab6f41-e454-45d3-aeb1-41bafe1ebdd0" providerId="ADAL" clId="{E17350FE-97EB-4D64-880B-C096B97CF542}" dt="2023-02-16T13:11:17.840" v="0"/>
        <pc:sldMkLst>
          <pc:docMk/>
          <pc:sldMk cId="2484123282" sldId="386"/>
        </pc:sldMkLst>
      </pc:sldChg>
    </pc:docChg>
  </pc:docChgLst>
  <pc:docChgLst>
    <pc:chgData name="Kelly Reene" userId="c7ab6f41-e454-45d3-aeb1-41bafe1ebdd0" providerId="ADAL" clId="{7D8F1443-5C98-46C3-AC43-2B4B89789F1F}"/>
    <pc:docChg chg="undo custSel modSld">
      <pc:chgData name="Kelly Reene" userId="c7ab6f41-e454-45d3-aeb1-41bafe1ebdd0" providerId="ADAL" clId="{7D8F1443-5C98-46C3-AC43-2B4B89789F1F}" dt="2023-02-27T12:03:33.548" v="445" actId="255"/>
      <pc:docMkLst>
        <pc:docMk/>
      </pc:docMkLst>
      <pc:sldChg chg="addSp delSp modSp mod">
        <pc:chgData name="Kelly Reene" userId="c7ab6f41-e454-45d3-aeb1-41bafe1ebdd0" providerId="ADAL" clId="{7D8F1443-5C98-46C3-AC43-2B4B89789F1F}" dt="2023-02-22T21:12:34.788" v="436" actId="14100"/>
        <pc:sldMkLst>
          <pc:docMk/>
          <pc:sldMk cId="3333234275" sldId="318"/>
        </pc:sldMkLst>
        <pc:spChg chg="mo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7D8F1443-5C98-46C3-AC43-2B4B89789F1F}" dt="2023-02-22T21:11:30.511" v="376" actId="1038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7D8F1443-5C98-46C3-AC43-2B4B89789F1F}" dt="2023-02-22T21:11:34.493" v="377" actId="167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10" creationId="{1692EB05-F2F7-9D4E-AAF8-CD3BFB0CFB87}"/>
          </ac:spMkLst>
        </pc:spChg>
        <pc:spChg chg="mod ord">
          <ac:chgData name="Kelly Reene" userId="c7ab6f41-e454-45d3-aeb1-41bafe1ebdd0" providerId="ADAL" clId="{7D8F1443-5C98-46C3-AC43-2B4B89789F1F}" dt="2023-02-22T21:11:37.280" v="378" actId="16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7D8F1443-5C98-46C3-AC43-2B4B89789F1F}" dt="2023-02-22T21:11:39.812" v="379" actId="16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7D8F1443-5C98-46C3-AC43-2B4B89789F1F}" dt="2023-02-22T21:11:42.427" v="380" actId="167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7D8F1443-5C98-46C3-AC43-2B4B89789F1F}" dt="2023-02-22T21:11:49.015" v="381" actId="16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7D8F1443-5C98-46C3-AC43-2B4B89789F1F}" dt="2023-02-22T21:11:24.867" v="368" actId="1035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7D8F1443-5C98-46C3-AC43-2B4B89789F1F}" dt="2023-02-22T21:12:30.749" v="435" actId="1035"/>
          <ac:spMkLst>
            <pc:docMk/>
            <pc:sldMk cId="3333234275" sldId="318"/>
            <ac:spMk id="20" creationId="{C52A343E-8A34-912E-67B8-8F8EC2C88110}"/>
          </ac:spMkLst>
        </pc:spChg>
        <pc:spChg chg="add mod or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22" creationId="{6C7D9B5D-EB95-FFFB-E6DE-D215E3B9BA22}"/>
          </ac:spMkLst>
        </pc:spChg>
        <pc:spChg chg="add mod ord">
          <ac:chgData name="Kelly Reene" userId="c7ab6f41-e454-45d3-aeb1-41bafe1ebdd0" providerId="ADAL" clId="{7D8F1443-5C98-46C3-AC43-2B4B89789F1F}" dt="2023-02-22T21:12:34.788" v="436" actId="14100"/>
          <ac:spMkLst>
            <pc:docMk/>
            <pc:sldMk cId="3333234275" sldId="318"/>
            <ac:spMk id="23" creationId="{56FFD3A2-D183-B347-437B-0410D19EA5CA}"/>
          </ac:spMkLst>
        </pc:spChg>
        <pc:spChg chg="add mod ord">
          <ac:chgData name="Kelly Reene" userId="c7ab6f41-e454-45d3-aeb1-41bafe1ebdd0" providerId="ADAL" clId="{7D8F1443-5C98-46C3-AC43-2B4B89789F1F}" dt="2023-02-22T21:12:24.430" v="433" actId="14100"/>
          <ac:spMkLst>
            <pc:docMk/>
            <pc:sldMk cId="3333234275" sldId="318"/>
            <ac:spMk id="24" creationId="{C066060E-20A4-A148-35DA-05FCFCA4E9A7}"/>
          </ac:spMkLst>
        </pc:spChg>
        <pc:spChg chg="add mod or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25" creationId="{441DEA0D-6E3C-EFCB-2200-6FB45052796B}"/>
          </ac:spMkLst>
        </pc:spChg>
        <pc:spChg chg="add mod or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28" creationId="{7611922E-A894-C3F0-A9C5-02F9B0F3E95C}"/>
          </ac:spMkLst>
        </pc:spChg>
        <pc:spChg chg="add mod or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29" creationId="{AD058A5A-D634-D6D3-7DF6-A8F31F7DAF50}"/>
          </ac:spMkLst>
        </pc:spChg>
        <pc:spChg chg="add mod or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30" creationId="{0F467895-9760-005F-3BFE-AF3BAC4ABE91}"/>
          </ac:spMkLst>
        </pc:spChg>
        <pc:spChg chg="add mod or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31" creationId="{7E56D461-D6DA-9EF4-92BF-B13AFA4167A5}"/>
          </ac:spMkLst>
        </pc:spChg>
        <pc:spChg chg="add mod ord">
          <ac:chgData name="Kelly Reene" userId="c7ab6f41-e454-45d3-aeb1-41bafe1ebdd0" providerId="ADAL" clId="{7D8F1443-5C98-46C3-AC43-2B4B89789F1F}" dt="2023-02-22T21:11:14.477" v="361" actId="1038"/>
          <ac:spMkLst>
            <pc:docMk/>
            <pc:sldMk cId="3333234275" sldId="318"/>
            <ac:spMk id="32" creationId="{39FA5BDD-AD2C-76BF-5D25-908F2CDAFD02}"/>
          </ac:spMkLst>
        </pc:spChg>
        <pc:picChg chg="del">
          <ac:chgData name="Kelly Reene" userId="c7ab6f41-e454-45d3-aeb1-41bafe1ebdd0" providerId="ADAL" clId="{7D8F1443-5C98-46C3-AC43-2B4B89789F1F}" dt="2023-02-22T21:00:44.839" v="239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7D8F1443-5C98-46C3-AC43-2B4B89789F1F}" dt="2023-02-22T21:00:49.671" v="240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7D8F1443-5C98-46C3-AC43-2B4B89789F1F}" dt="2023-02-22T21:00:50.811" v="241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7D8F1443-5C98-46C3-AC43-2B4B89789F1F}" dt="2023-02-22T21:00:51.622" v="242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7D8F1443-5C98-46C3-AC43-2B4B89789F1F}" dt="2023-02-22T21:00:52.722" v="243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7D8F1443-5C98-46C3-AC43-2B4B89789F1F}" dt="2023-02-22T21:00:54.250" v="244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7D8F1443-5C98-46C3-AC43-2B4B89789F1F}" dt="2023-02-22T21:12:03.280" v="419" actId="1035"/>
          <ac:cxnSpMkLst>
            <pc:docMk/>
            <pc:sldMk cId="3333234275" sldId="318"/>
            <ac:cxnSpMk id="26" creationId="{18757759-5496-C0C5-8CE0-5A2A951E61BD}"/>
          </ac:cxnSpMkLst>
        </pc:cxnChg>
        <pc:cxnChg chg="add mod ord">
          <ac:chgData name="Kelly Reene" userId="c7ab6f41-e454-45d3-aeb1-41bafe1ebdd0" providerId="ADAL" clId="{7D8F1443-5C98-46C3-AC43-2B4B89789F1F}" dt="2023-02-22T21:12:06.569" v="427" actId="1035"/>
          <ac:cxnSpMkLst>
            <pc:docMk/>
            <pc:sldMk cId="3333234275" sldId="318"/>
            <ac:cxnSpMk id="27" creationId="{FA2DDFC1-51B4-C674-7652-BBD82F6A14CD}"/>
          </ac:cxnSpMkLst>
        </pc:cxnChg>
        <pc:cxnChg chg="add mod ord">
          <ac:chgData name="Kelly Reene" userId="c7ab6f41-e454-45d3-aeb1-41bafe1ebdd0" providerId="ADAL" clId="{7D8F1443-5C98-46C3-AC43-2B4B89789F1F}" dt="2023-02-22T21:11:53.690" v="399" actId="1035"/>
          <ac:cxnSpMkLst>
            <pc:docMk/>
            <pc:sldMk cId="3333234275" sldId="318"/>
            <ac:cxnSpMk id="33" creationId="{F2FC5F05-3B6F-3B0C-4504-4AFFD59F353F}"/>
          </ac:cxnSpMkLst>
        </pc:cxnChg>
        <pc:cxnChg chg="add mod ord">
          <ac:chgData name="Kelly Reene" userId="c7ab6f41-e454-45d3-aeb1-41bafe1ebdd0" providerId="ADAL" clId="{7D8F1443-5C98-46C3-AC43-2B4B89789F1F}" dt="2023-02-22T21:12:00.505" v="416" actId="1036"/>
          <ac:cxnSpMkLst>
            <pc:docMk/>
            <pc:sldMk cId="3333234275" sldId="318"/>
            <ac:cxnSpMk id="34" creationId="{D10E112E-5943-7FCE-BAD2-9E74151F3C07}"/>
          </ac:cxnSpMkLst>
        </pc:cxnChg>
        <pc:cxnChg chg="add mod ord">
          <ac:chgData name="Kelly Reene" userId="c7ab6f41-e454-45d3-aeb1-41bafe1ebdd0" providerId="ADAL" clId="{7D8F1443-5C98-46C3-AC43-2B4B89789F1F}" dt="2023-02-22T21:12:10.579" v="432" actId="1036"/>
          <ac:cxnSpMkLst>
            <pc:docMk/>
            <pc:sldMk cId="3333234275" sldId="318"/>
            <ac:cxnSpMk id="35" creationId="{10179685-3B0E-140B-3A5A-677BCE28E920}"/>
          </ac:cxnSpMkLst>
        </pc:cxnChg>
      </pc:sldChg>
      <pc:sldChg chg="addSp delSp modSp mod">
        <pc:chgData name="Kelly Reene" userId="c7ab6f41-e454-45d3-aeb1-41bafe1ebdd0" providerId="ADAL" clId="{7D8F1443-5C98-46C3-AC43-2B4B89789F1F}" dt="2023-02-27T12:03:33.548" v="445" actId="255"/>
        <pc:sldMkLst>
          <pc:docMk/>
          <pc:sldMk cId="1983001883" sldId="380"/>
        </pc:sldMkLst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4" creationId="{1DA6865D-E39A-0C9B-158B-CDF7C1B444F3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5" creationId="{A6FB5C51-2DEE-40FF-2FB7-9C197CA77CBD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6" creationId="{35A6864F-5FE9-EE00-5CB1-452031E03AA7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7" creationId="{4043A0D9-D864-E467-31EF-7A2E285FE0A2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8" creationId="{76632470-2A58-DFC2-958E-2DF2E59825FA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9" creationId="{EC2A5FBA-642A-CB20-9723-66D292558DE4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0" creationId="{C26B4C5C-B82F-014B-F502-DE092C367296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1" creationId="{E8DBDA3E-5D61-234B-0489-EF4ED19DA2F0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2" creationId="{AD44D29F-9B41-FC56-588D-56B8305289AC}"/>
          </ac:spMkLst>
        </pc:spChg>
        <pc:spChg chg="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3" creationId="{124C4744-F2BA-8F2E-2B15-286CAC73B297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4" creationId="{5B55F6EC-2CEB-6C75-366E-D02E4091151C}"/>
          </ac:spMkLst>
        </pc:spChg>
        <pc:spChg chg="add 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5" creationId="{E35A429E-9E6A-ECAB-773A-A4ECA98F768C}"/>
          </ac:spMkLst>
        </pc:spChg>
        <pc:spChg chg="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7" creationId="{4D039E97-A5A9-B6C2-A67D-513D29C7240C}"/>
          </ac:spMkLst>
        </pc:spChg>
        <pc:spChg chg="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8" creationId="{AAC9FCEA-0086-05C5-A30E-DD0FBA80567D}"/>
          </ac:spMkLst>
        </pc:spChg>
        <pc:spChg chg="mod">
          <ac:chgData name="Kelly Reene" userId="c7ab6f41-e454-45d3-aeb1-41bafe1ebdd0" providerId="ADAL" clId="{7D8F1443-5C98-46C3-AC43-2B4B89789F1F}" dt="2023-02-22T20:59:52.938" v="203" actId="1036"/>
          <ac:spMkLst>
            <pc:docMk/>
            <pc:sldMk cId="1983001883" sldId="380"/>
            <ac:spMk id="19" creationId="{C4BADD55-E7E4-C760-2B56-3AB5EC122AA7}"/>
          </ac:spMkLst>
        </pc:spChg>
        <pc:spChg chg="mod">
          <ac:chgData name="Kelly Reene" userId="c7ab6f41-e454-45d3-aeb1-41bafe1ebdd0" providerId="ADAL" clId="{7D8F1443-5C98-46C3-AC43-2B4B89789F1F}" dt="2023-02-27T12:03:33.548" v="445" actId="255"/>
          <ac:spMkLst>
            <pc:docMk/>
            <pc:sldMk cId="1983001883" sldId="380"/>
            <ac:spMk id="21" creationId="{1E7311BC-EC6B-DEE4-EC3A-473869E98C52}"/>
          </ac:spMkLst>
        </pc:spChg>
        <pc:picChg chg="add del">
          <ac:chgData name="Kelly Reene" userId="c7ab6f41-e454-45d3-aeb1-41bafe1ebdd0" providerId="ADAL" clId="{7D8F1443-5C98-46C3-AC43-2B4B89789F1F}" dt="2023-02-22T20:56:54.544" v="17" actId="478"/>
          <ac:picMkLst>
            <pc:docMk/>
            <pc:sldMk cId="1983001883" sldId="380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7D8F1443-5C98-46C3-AC43-2B4B89789F1F}" dt="2023-02-22T21:00:03.755" v="209" actId="1035"/>
        <pc:sldMkLst>
          <pc:docMk/>
          <pc:sldMk cId="1229681907" sldId="381"/>
        </pc:sldMkLst>
        <pc:cxnChg chg="mod">
          <ac:chgData name="Kelly Reene" userId="c7ab6f41-e454-45d3-aeb1-41bafe1ebdd0" providerId="ADAL" clId="{7D8F1443-5C98-46C3-AC43-2B4B89789F1F}" dt="2023-02-22T21:00:03.755" v="209" actId="1035"/>
          <ac:cxnSpMkLst>
            <pc:docMk/>
            <pc:sldMk cId="1229681907" sldId="381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7D8F1443-5C98-46C3-AC43-2B4B89789F1F}" dt="2023-02-22T21:00:10.387" v="214" actId="1036"/>
        <pc:sldMkLst>
          <pc:docMk/>
          <pc:sldMk cId="2701223642" sldId="382"/>
        </pc:sldMkLst>
        <pc:cxnChg chg="mod">
          <ac:chgData name="Kelly Reene" userId="c7ab6f41-e454-45d3-aeb1-41bafe1ebdd0" providerId="ADAL" clId="{7D8F1443-5C98-46C3-AC43-2B4B89789F1F}" dt="2023-02-22T21:00:10.387" v="214" actId="1036"/>
          <ac:cxnSpMkLst>
            <pc:docMk/>
            <pc:sldMk cId="2701223642" sldId="382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7D8F1443-5C98-46C3-AC43-2B4B89789F1F}" dt="2023-02-22T21:00:24.963" v="232" actId="1035"/>
        <pc:sldMkLst>
          <pc:docMk/>
          <pc:sldMk cId="672276373" sldId="383"/>
        </pc:sldMkLst>
        <pc:spChg chg="mod">
          <ac:chgData name="Kelly Reene" userId="c7ab6f41-e454-45d3-aeb1-41bafe1ebdd0" providerId="ADAL" clId="{7D8F1443-5C98-46C3-AC43-2B4B89789F1F}" dt="2023-02-22T21:00:19.540" v="215" actId="6549"/>
          <ac:spMkLst>
            <pc:docMk/>
            <pc:sldMk cId="672276373" sldId="383"/>
            <ac:spMk id="2" creationId="{0A595379-47EE-649C-FC5D-0D3CB5D81E74}"/>
          </ac:spMkLst>
        </pc:spChg>
        <pc:cxnChg chg="mod">
          <ac:chgData name="Kelly Reene" userId="c7ab6f41-e454-45d3-aeb1-41bafe1ebdd0" providerId="ADAL" clId="{7D8F1443-5C98-46C3-AC43-2B4B89789F1F}" dt="2023-02-22T21:00:24.963" v="232" actId="1035"/>
          <ac:cxnSpMkLst>
            <pc:docMk/>
            <pc:sldMk cId="672276373" sldId="383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7D8F1443-5C98-46C3-AC43-2B4B89789F1F}" dt="2023-02-22T21:00:29.690" v="237" actId="1035"/>
        <pc:sldMkLst>
          <pc:docMk/>
          <pc:sldMk cId="2377403045" sldId="384"/>
        </pc:sldMkLst>
        <pc:cxnChg chg="mod">
          <ac:chgData name="Kelly Reene" userId="c7ab6f41-e454-45d3-aeb1-41bafe1ebdd0" providerId="ADAL" clId="{7D8F1443-5C98-46C3-AC43-2B4B89789F1F}" dt="2023-02-22T21:00:29.690" v="237" actId="1035"/>
          <ac:cxnSpMkLst>
            <pc:docMk/>
            <pc:sldMk cId="2377403045" sldId="384"/>
            <ac:cxnSpMk id="3" creationId="{79A11FEC-ABFA-E4E6-F456-8DCD39E15E37}"/>
          </ac:cxnSpMkLst>
        </pc:cxnChg>
      </pc:sldChg>
    </pc:docChg>
  </pc:docChgLst>
  <pc:docChgLst>
    <pc:chgData name="Diana Victor" userId="3793760d-b0c1-4ce8-82ed-e0e1bf024d22" providerId="ADAL" clId="{850821AB-FEB3-45BE-9E37-A98ED6CBBC1D}"/>
    <pc:docChg chg="modSld">
      <pc:chgData name="Diana Victor" userId="3793760d-b0c1-4ce8-82ed-e0e1bf024d22" providerId="ADAL" clId="{850821AB-FEB3-45BE-9E37-A98ED6CBBC1D}" dt="2023-02-15T21:08:22.632" v="157" actId="20577"/>
      <pc:docMkLst>
        <pc:docMk/>
      </pc:docMkLst>
      <pc:sldChg chg="modSp mod">
        <pc:chgData name="Diana Victor" userId="3793760d-b0c1-4ce8-82ed-e0e1bf024d22" providerId="ADAL" clId="{850821AB-FEB3-45BE-9E37-A98ED6CBBC1D}" dt="2023-02-15T21:08:22.632" v="157" actId="20577"/>
        <pc:sldMkLst>
          <pc:docMk/>
          <pc:sldMk cId="3333234275" sldId="318"/>
        </pc:sldMkLst>
        <pc:spChg chg="mod">
          <ac:chgData name="Diana Victor" userId="3793760d-b0c1-4ce8-82ed-e0e1bf024d22" providerId="ADAL" clId="{850821AB-FEB3-45BE-9E37-A98ED6CBBC1D}" dt="2023-02-15T21:08:22.632" v="157" actId="2057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Diana Victor" userId="3793760d-b0c1-4ce8-82ed-e0e1bf024d22" providerId="ADAL" clId="{850821AB-FEB3-45BE-9E37-A98ED6CBBC1D}" dt="2023-02-15T20:49:48.838" v="74" actId="2057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Diana Victor" userId="3793760d-b0c1-4ce8-82ed-e0e1bf024d22" providerId="ADAL" clId="{850821AB-FEB3-45BE-9E37-A98ED6CBBC1D}" dt="2023-02-15T20:51:48.963" v="104" actId="20577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Diana Victor" userId="3793760d-b0c1-4ce8-82ed-e0e1bf024d22" providerId="ADAL" clId="{850821AB-FEB3-45BE-9E37-A98ED6CBBC1D}" dt="2023-02-15T20:53:52.001" v="108" actId="20577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Diana Victor" userId="3793760d-b0c1-4ce8-82ed-e0e1bf024d22" providerId="ADAL" clId="{850821AB-FEB3-45BE-9E37-A98ED6CBBC1D}" dt="2023-02-15T20:59:15.417" v="135" actId="20577"/>
          <ac:spMkLst>
            <pc:docMk/>
            <pc:sldMk cId="3333234275" sldId="318"/>
            <ac:spMk id="17" creationId="{ADCD7581-5393-B321-A12E-15C5F819ABDB}"/>
          </ac:spMkLst>
        </pc:spChg>
      </pc:sldChg>
      <pc:sldChg chg="modSp mod">
        <pc:chgData name="Diana Victor" userId="3793760d-b0c1-4ce8-82ed-e0e1bf024d22" providerId="ADAL" clId="{850821AB-FEB3-45BE-9E37-A98ED6CBBC1D}" dt="2023-02-15T20:31:02.455" v="58" actId="20577"/>
        <pc:sldMkLst>
          <pc:docMk/>
          <pc:sldMk cId="4061463825" sldId="379"/>
        </pc:sldMkLst>
        <pc:spChg chg="mod">
          <ac:chgData name="Diana Victor" userId="3793760d-b0c1-4ce8-82ed-e0e1bf024d22" providerId="ADAL" clId="{850821AB-FEB3-45BE-9E37-A98ED6CBBC1D}" dt="2023-02-15T20:31:02.455" v="58" actId="20577"/>
          <ac:spMkLst>
            <pc:docMk/>
            <pc:sldMk cId="4061463825" sldId="379"/>
            <ac:spMk id="3" creationId="{2E4958E6-1FB8-461D-AE2C-EE5BC16B8415}"/>
          </ac:spMkLst>
        </pc:spChg>
      </pc:sldChg>
      <pc:sldChg chg="modSp mod">
        <pc:chgData name="Diana Victor" userId="3793760d-b0c1-4ce8-82ed-e0e1bf024d22" providerId="ADAL" clId="{850821AB-FEB3-45BE-9E37-A98ED6CBBC1D}" dt="2023-02-15T20:51:34.427" v="94" actId="20577"/>
        <pc:sldMkLst>
          <pc:docMk/>
          <pc:sldMk cId="1983001883" sldId="380"/>
        </pc:sldMkLst>
        <pc:spChg chg="mod">
          <ac:chgData name="Diana Victor" userId="3793760d-b0c1-4ce8-82ed-e0e1bf024d22" providerId="ADAL" clId="{850821AB-FEB3-45BE-9E37-A98ED6CBBC1D}" dt="2023-02-15T20:51:34.427" v="94" actId="20577"/>
          <ac:spMkLst>
            <pc:docMk/>
            <pc:sldMk cId="1983001883" sldId="380"/>
            <ac:spMk id="18" creationId="{AAC9FCEA-0086-05C5-A30E-DD0FBA80567D}"/>
          </ac:spMkLst>
        </pc:spChg>
      </pc:sldChg>
      <pc:sldChg chg="modSp mod">
        <pc:chgData name="Diana Victor" userId="3793760d-b0c1-4ce8-82ed-e0e1bf024d22" providerId="ADAL" clId="{850821AB-FEB3-45BE-9E37-A98ED6CBBC1D}" dt="2023-02-15T21:07:42.114" v="146" actId="20577"/>
        <pc:sldMkLst>
          <pc:docMk/>
          <pc:sldMk cId="1229681907" sldId="381"/>
        </pc:sldMkLst>
        <pc:spChg chg="mod">
          <ac:chgData name="Diana Victor" userId="3793760d-b0c1-4ce8-82ed-e0e1bf024d22" providerId="ADAL" clId="{850821AB-FEB3-45BE-9E37-A98ED6CBBC1D}" dt="2023-02-15T21:07:42.114" v="146" actId="20577"/>
          <ac:spMkLst>
            <pc:docMk/>
            <pc:sldMk cId="1229681907" sldId="381"/>
            <ac:spMk id="4" creationId="{C93B9EFA-8451-A207-8192-29B66C591E71}"/>
          </ac:spMkLst>
        </pc:spChg>
      </pc:sldChg>
      <pc:sldChg chg="modSp mod">
        <pc:chgData name="Diana Victor" userId="3793760d-b0c1-4ce8-82ed-e0e1bf024d22" providerId="ADAL" clId="{850821AB-FEB3-45BE-9E37-A98ED6CBBC1D}" dt="2023-02-15T20:49:36.862" v="66" actId="20577"/>
        <pc:sldMkLst>
          <pc:docMk/>
          <pc:sldMk cId="2701223642" sldId="382"/>
        </pc:sldMkLst>
        <pc:spChg chg="mod">
          <ac:chgData name="Diana Victor" userId="3793760d-b0c1-4ce8-82ed-e0e1bf024d22" providerId="ADAL" clId="{850821AB-FEB3-45BE-9E37-A98ED6CBBC1D}" dt="2023-02-15T20:49:36.862" v="66" actId="20577"/>
          <ac:spMkLst>
            <pc:docMk/>
            <pc:sldMk cId="2701223642" sldId="382"/>
            <ac:spMk id="2" creationId="{F983BCF6-C51D-A7C7-CB3B-2D380E936D5A}"/>
          </ac:spMkLst>
        </pc:spChg>
      </pc:sldChg>
      <pc:sldChg chg="modSp mod">
        <pc:chgData name="Diana Victor" userId="3793760d-b0c1-4ce8-82ed-e0e1bf024d22" providerId="ADAL" clId="{850821AB-FEB3-45BE-9E37-A98ED6CBBC1D}" dt="2023-02-15T20:51:16.381" v="84" actId="20577"/>
        <pc:sldMkLst>
          <pc:docMk/>
          <pc:sldMk cId="672276373" sldId="383"/>
        </pc:sldMkLst>
        <pc:spChg chg="mod">
          <ac:chgData name="Diana Victor" userId="3793760d-b0c1-4ce8-82ed-e0e1bf024d22" providerId="ADAL" clId="{850821AB-FEB3-45BE-9E37-A98ED6CBBC1D}" dt="2023-02-15T20:51:16.381" v="84" actId="20577"/>
          <ac:spMkLst>
            <pc:docMk/>
            <pc:sldMk cId="672276373" sldId="383"/>
            <ac:spMk id="2" creationId="{0A595379-47EE-649C-FC5D-0D3CB5D81E74}"/>
          </ac:spMkLst>
        </pc:spChg>
      </pc:sldChg>
      <pc:sldChg chg="modSp mod">
        <pc:chgData name="Diana Victor" userId="3793760d-b0c1-4ce8-82ed-e0e1bf024d22" providerId="ADAL" clId="{850821AB-FEB3-45BE-9E37-A98ED6CBBC1D}" dt="2023-02-15T20:55:02.273" v="109" actId="14100"/>
        <pc:sldMkLst>
          <pc:docMk/>
          <pc:sldMk cId="2377403045" sldId="384"/>
        </pc:sldMkLst>
        <pc:spChg chg="mod">
          <ac:chgData name="Diana Victor" userId="3793760d-b0c1-4ce8-82ed-e0e1bf024d22" providerId="ADAL" clId="{850821AB-FEB3-45BE-9E37-A98ED6CBBC1D}" dt="2023-02-15T20:55:02.273" v="109" actId="14100"/>
          <ac:spMkLst>
            <pc:docMk/>
            <pc:sldMk cId="2377403045" sldId="384"/>
            <ac:spMk id="2" creationId="{5FD1913D-B244-C272-BE4B-36507C7A827D}"/>
          </ac:spMkLst>
        </pc:spChg>
      </pc:sldChg>
      <pc:sldChg chg="modSp mod">
        <pc:chgData name="Diana Victor" userId="3793760d-b0c1-4ce8-82ed-e0e1bf024d22" providerId="ADAL" clId="{850821AB-FEB3-45BE-9E37-A98ED6CBBC1D}" dt="2023-02-15T20:58:52.953" v="126" actId="20577"/>
        <pc:sldMkLst>
          <pc:docMk/>
          <pc:sldMk cId="2418673989" sldId="385"/>
        </pc:sldMkLst>
        <pc:spChg chg="mod">
          <ac:chgData name="Diana Victor" userId="3793760d-b0c1-4ce8-82ed-e0e1bf024d22" providerId="ADAL" clId="{850821AB-FEB3-45BE-9E37-A98ED6CBBC1D}" dt="2023-02-15T20:58:52.953" v="126" actId="20577"/>
          <ac:spMkLst>
            <pc:docMk/>
            <pc:sldMk cId="2418673989" sldId="385"/>
            <ac:spMk id="2" creationId="{B5717E53-3C3E-5BC1-F865-3FAA3566F5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737FC-9382-F947-AADD-FA4FB4659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737FC-9382-F947-AADD-FA4FB4659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4" y="2001600"/>
            <a:ext cx="7159276" cy="2023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err="1">
                <a:latin typeface="Agrandir Medium"/>
                <a:cs typeface="Arial"/>
              </a:rPr>
              <a:t>Valores</a:t>
            </a:r>
            <a:r>
              <a:rPr lang="en-US" sz="3200" dirty="0">
                <a:latin typeface="Agrandir Medium"/>
                <a:cs typeface="Arial"/>
              </a:rPr>
              <a:t> de </a:t>
            </a:r>
            <a:r>
              <a:rPr lang="en-US" sz="3200" dirty="0" err="1">
                <a:latin typeface="Agrandir Medium"/>
                <a:cs typeface="Arial"/>
              </a:rPr>
              <a:t>cultura</a:t>
            </a:r>
            <a:r>
              <a:rPr lang="en-US" sz="3200" dirty="0">
                <a:latin typeface="Agrandir Medium"/>
                <a:cs typeface="Arial"/>
              </a:rPr>
              <a:t> &amp; </a:t>
            </a:r>
            <a:r>
              <a:rPr lang="en-US" sz="3200" dirty="0" err="1">
                <a:latin typeface="Agrandir Medium"/>
                <a:cs typeface="Arial"/>
              </a:rPr>
              <a:t>Comportamento</a:t>
            </a:r>
            <a:br>
              <a:rPr lang="en-US" sz="3200" dirty="0">
                <a:latin typeface="Agrandir Medium"/>
                <a:cs typeface="Arial"/>
              </a:rPr>
            </a:br>
            <a:r>
              <a:rPr lang="en-US" sz="3200" dirty="0">
                <a:latin typeface="Agrandir Medium"/>
                <a:cs typeface="Arial"/>
              </a:rPr>
              <a:t>do PMI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um email para culture@pmi.org</a:t>
            </a:r>
          </a:p>
        </p:txBody>
      </p:sp>
    </p:spTree>
    <p:extLst>
      <p:ext uri="{BB962C8B-B14F-4D97-AF65-F5344CB8AC3E}">
        <p14:creationId xmlns:p14="http://schemas.microsoft.com/office/powerpoint/2010/main" val="406146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76733" y="1389333"/>
            <a:ext cx="2045185" cy="3567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Pense</a:t>
            </a: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 Grande</a:t>
            </a:r>
          </a:p>
          <a:p>
            <a:pPr>
              <a:lnSpc>
                <a:spcPts val="1550"/>
              </a:lnSpc>
            </a:pP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Definimos padrões de alta qualidade para gerar maior impacto na comunidade do PMI.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Mostramos o caminho pensando a longo prazo e agindo no presente.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Assumimos sem medo o que fazemos, sabendo que toda ação é importante.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222167" y="1389333"/>
            <a:ext cx="2045185" cy="295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Facilite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Somos fáceis de lidar.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Quando nos vemos estagnados, encontramos um caminho melhor.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Priorizamos as ações de maior impacto e escolhemos o melhor caminho até lá.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07449" y="1389333"/>
            <a:ext cx="2045185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Seja</a:t>
            </a:r>
            <a:r>
              <a:rPr lang="en-US" sz="2000" dirty="0">
                <a:solidFill>
                  <a:srgbClr val="05BFE0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Acolhedor</a:t>
            </a:r>
            <a:endParaRPr lang="en-US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Criamos um senso de pertencimento verdadeiro para todos, pois nossas diferenças nos tornam mais fortes.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Agimos com humanidade e demonstramos atenção, empatia e respeito pelas necessidades dos outros.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Presumimos boas intenções e buscamos compreender, não julgar.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96706" y="1389333"/>
            <a:ext cx="2045185" cy="314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Seja</a:t>
            </a: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 Curioso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Estamos sempre buscando maneiras de melhor servir a comunidade do PMI.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Enxergamos desafios como oportunidades de inovação, e as aproveitamos.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Nos permitimos falhar rapidamente para então acertar.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97453" y="1389333"/>
            <a:ext cx="2218622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  <a:spcAft>
                <a:spcPts val="200"/>
              </a:spcAft>
            </a:pP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Juntos </a:t>
            </a:r>
          </a:p>
          <a:p>
            <a:pPr>
              <a:lnSpc>
                <a:spcPts val="1450"/>
              </a:lnSpc>
              <a:spcAft>
                <a:spcPts val="200"/>
              </a:spcAft>
            </a:pP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Podemos </a:t>
            </a: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Mais</a:t>
            </a:r>
            <a:endParaRPr lang="en-US" sz="20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Construímos relacionamentos significativos e de confiança que nos ajudam a trabalhar juntos para alcançar a nossa missão.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Usamos nosso propósito para nos unir como comunidade e nos impulsionar para gerar impacto.</a:t>
            </a:r>
          </a:p>
          <a:p>
            <a:pPr>
              <a:lnSpc>
                <a:spcPts val="1550"/>
              </a:lnSpc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Atuamos de forma alinhada com nossas metas globais, enquanto somos capacitados para agir localmente.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527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Valores</a:t>
            </a:r>
            <a:r>
              <a:rPr lang="en-US" sz="2800" dirty="0">
                <a:latin typeface="Agrandir Bold" panose="00000800000000000000" pitchFamily="2" charset="0"/>
              </a:rPr>
              <a:t> de </a:t>
            </a:r>
            <a:r>
              <a:rPr lang="en-US" sz="2800" dirty="0" err="1">
                <a:latin typeface="Agrandir Bold" panose="00000800000000000000" pitchFamily="2" charset="0"/>
              </a:rPr>
              <a:t>Cultura</a:t>
            </a:r>
            <a:r>
              <a:rPr lang="en-US" sz="2800" dirty="0">
                <a:latin typeface="Agrandir Bold" panose="00000800000000000000" pitchFamily="2" charset="0"/>
              </a:rPr>
              <a:t> do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A6865D-E39A-0C9B-158B-CDF7C1B444F3}"/>
              </a:ext>
            </a:extLst>
          </p:cNvPr>
          <p:cNvSpPr/>
          <p:nvPr/>
        </p:nvSpPr>
        <p:spPr>
          <a:xfrm>
            <a:off x="4936726" y="869393"/>
            <a:ext cx="2264514" cy="53035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B5C51-2DEE-40FF-2FB7-9C197CA77CBD}"/>
              </a:ext>
            </a:extLst>
          </p:cNvPr>
          <p:cNvSpPr/>
          <p:nvPr/>
        </p:nvSpPr>
        <p:spPr>
          <a:xfrm>
            <a:off x="4944434" y="871419"/>
            <a:ext cx="2264514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6864F-5FE9-EE00-5CB1-452031E03AA7}"/>
              </a:ext>
            </a:extLst>
          </p:cNvPr>
          <p:cNvSpPr/>
          <p:nvPr/>
        </p:nvSpPr>
        <p:spPr>
          <a:xfrm>
            <a:off x="7326242" y="871419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3A0D9-D864-E467-31EF-7A2E285FE0A2}"/>
              </a:ext>
            </a:extLst>
          </p:cNvPr>
          <p:cNvSpPr/>
          <p:nvPr/>
        </p:nvSpPr>
        <p:spPr>
          <a:xfrm>
            <a:off x="9735477" y="871419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32470-2A58-DFC2-958E-2DF2E59825FA}"/>
              </a:ext>
            </a:extLst>
          </p:cNvPr>
          <p:cNvSpPr/>
          <p:nvPr/>
        </p:nvSpPr>
        <p:spPr>
          <a:xfrm>
            <a:off x="146998" y="871419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A5FBA-642A-CB20-9723-66D292558DE4}"/>
              </a:ext>
            </a:extLst>
          </p:cNvPr>
          <p:cNvSpPr txBox="1"/>
          <p:nvPr/>
        </p:nvSpPr>
        <p:spPr>
          <a:xfrm>
            <a:off x="2675468" y="94507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6B4C5C-B82F-014B-F502-DE092C367296}"/>
              </a:ext>
            </a:extLst>
          </p:cNvPr>
          <p:cNvSpPr/>
          <p:nvPr/>
        </p:nvSpPr>
        <p:spPr>
          <a:xfrm>
            <a:off x="142592" y="869393"/>
            <a:ext cx="2258441" cy="53035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DBDA3E-5D61-234B-0489-EF4ED19DA2F0}"/>
              </a:ext>
            </a:extLst>
          </p:cNvPr>
          <p:cNvSpPr/>
          <p:nvPr/>
        </p:nvSpPr>
        <p:spPr>
          <a:xfrm>
            <a:off x="2520550" y="871419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44D29F-9B41-FC56-588D-56B8305289AC}"/>
              </a:ext>
            </a:extLst>
          </p:cNvPr>
          <p:cNvSpPr/>
          <p:nvPr/>
        </p:nvSpPr>
        <p:spPr>
          <a:xfrm>
            <a:off x="2513884" y="869393"/>
            <a:ext cx="2280597" cy="530352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55F6EC-2CEB-6C75-366E-D02E4091151C}"/>
              </a:ext>
            </a:extLst>
          </p:cNvPr>
          <p:cNvSpPr/>
          <p:nvPr/>
        </p:nvSpPr>
        <p:spPr>
          <a:xfrm>
            <a:off x="7317731" y="869393"/>
            <a:ext cx="2300293" cy="530352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A429E-9E6A-ECAB-773A-A4ECA98F768C}"/>
              </a:ext>
            </a:extLst>
          </p:cNvPr>
          <p:cNvSpPr/>
          <p:nvPr/>
        </p:nvSpPr>
        <p:spPr>
          <a:xfrm>
            <a:off x="9729727" y="869393"/>
            <a:ext cx="2286348" cy="530352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0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000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610F"/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Facilite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610F"/>
              </a:solidFill>
              <a:effectLst/>
              <a:uLnTx/>
              <a:uFillTx/>
              <a:latin typeface="Agrandi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B008C"/>
              </a:solidFill>
              <a:effectLst/>
              <a:uLnTx/>
              <a:uFillTx/>
              <a:latin typeface="Agrandir Medium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randir" panose="00000500000000000000" pitchFamily="2" charset="0"/>
                <a:ea typeface="+mn-ea"/>
                <a:cs typeface="+mn-cs"/>
              </a:rPr>
              <a:t>Somos fáceis de lidar.</a:t>
            </a:r>
          </a:p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randir" panose="00000500000000000000" pitchFamily="2" charset="0"/>
                <a:ea typeface="+mn-ea"/>
                <a:cs typeface="+mn-cs"/>
              </a:rPr>
              <a:t>Quando nos vemos estagnados, encontramos um caminho melhor.</a:t>
            </a:r>
          </a:p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randir" panose="00000500000000000000" pitchFamily="2" charset="0"/>
                <a:ea typeface="+mn-ea"/>
                <a:cs typeface="+mn-cs"/>
              </a:rPr>
              <a:t>Priorizamos as ações de maior impacto e escolhemos o melhor caminho até lá.</a:t>
            </a: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610F"/>
              </a:solidFill>
              <a:effectLst/>
              <a:uLnTx/>
              <a:uFillTx/>
              <a:latin typeface="Agrandir Medium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610F"/>
                </a:solidFill>
                <a:effectLst/>
                <a:uLnTx/>
                <a:uFillTx/>
                <a:latin typeface="Agrandir Medium" pitchFamily="2" charset="77"/>
                <a:ea typeface="+mn-ea"/>
                <a:cs typeface="+mn-cs"/>
              </a:rPr>
              <a:t>Comportamento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610F"/>
                </a:solidFill>
                <a:effectLst/>
                <a:uLnTx/>
                <a:uFillTx/>
                <a:latin typeface="Agrandir Medium" pitchFamily="2" charset="77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Falo com sinceridade e gentileza para rapidamente alcançar o resultado certo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Possibilito comunicações e interações claras, simples e transparentes, alinhadas às necessidades dos envolvidos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Simplifico e removo barreiras, sempre que possível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Envolvo as pessoas certas da maneira certa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Sempre que posso, ajo rapidamente, busco informações relevantes e tenho a experiência e/ou os dados necessários para fundamentar minhas decisões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Digo ''não'' para algumas coisas, para dizer ''sim'' ao que mais importa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6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8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09494" cy="5078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2B008C"/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Pense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2B008C"/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 Grande</a:t>
            </a: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B008C"/>
              </a:solidFill>
              <a:effectLst/>
              <a:uLnTx/>
              <a:uFillTx/>
              <a:latin typeface="Agrandir Medium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randir" panose="00000500000000000000" pitchFamily="2" charset="0"/>
                <a:ea typeface="+mn-ea"/>
                <a:cs typeface="+mn-cs"/>
              </a:rPr>
              <a:t>Definimos padrões de alta qualidade para gerar maior impacto na comunidade do PMI.</a:t>
            </a: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randir" panose="00000500000000000000" pitchFamily="2" charset="0"/>
                <a:ea typeface="+mn-ea"/>
                <a:cs typeface="+mn-cs"/>
              </a:rPr>
              <a:t>Mostramos o caminho pensando a longo prazo e agindo no presente.</a:t>
            </a: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randir" panose="00000500000000000000" pitchFamily="2" charset="0"/>
                <a:ea typeface="+mn-ea"/>
                <a:cs typeface="+mn-cs"/>
              </a:rPr>
              <a:t>Assumimos sem medo o que fazemos, sabendo que toda ação é importante.</a:t>
            </a: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F17A8"/>
                </a:solidFill>
                <a:effectLst/>
                <a:uLnTx/>
                <a:uFillTx/>
                <a:latin typeface="Agrandir Medium" pitchFamily="2" charset="77"/>
                <a:ea typeface="+mn-ea"/>
                <a:cs typeface="+mn-cs"/>
              </a:rPr>
              <a:t>Comportamento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17A8"/>
                </a:solidFill>
                <a:effectLst/>
                <a:uLnTx/>
                <a:uFillTx/>
                <a:latin typeface="Agrandir Medium" pitchFamily="2" charset="77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randir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Mantenho coerência no trabalho e nas experiências que apresento e estou sempre buscando maneiras de melhorar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Estou antenado nas tendências do setor e uso o conhecimento obtido para aprimorar a qualidade do que faço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Ajo de forma rápida e assumo riscos inteligentes, tendo ciência dos impactos a longo prazo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Me conheço e, sempre que posso, peço feedback, agradecendo pelo mesmo e usando-o como um caminho para meu crescimento pessoal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Estou sempre pronto para entrar em ação e assumo a responsabilidade pelo resultado</a:t>
            </a:r>
          </a:p>
          <a:p>
            <a:pPr marL="285750" marR="0" lvl="0" indent="-28575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Ética e integridade estão sempre presentes no cumprimento dos meus compromissos e confio nos outros para que façam o mesmo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56796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2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78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Seja</a:t>
            </a:r>
            <a:r>
              <a:rPr lang="en-US" sz="2900" dirty="0">
                <a:solidFill>
                  <a:srgbClr val="05BFE0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Acolhedor</a:t>
            </a:r>
            <a:endParaRPr lang="en-US" sz="29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latin typeface="Agrandir" panose="00000500000000000000" pitchFamily="2" charset="0"/>
              </a:rPr>
              <a:t>Criamos um senso de pertencimento verdadeiro para todos, pois nossas diferenças nos tornam mais fortes.</a:t>
            </a:r>
          </a:p>
          <a:p>
            <a:pPr>
              <a:lnSpc>
                <a:spcPts val="1550"/>
              </a:lnSpc>
            </a:pPr>
            <a:endParaRPr lang="pt-B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latin typeface="Agrandir" panose="00000500000000000000" pitchFamily="2" charset="0"/>
              </a:rPr>
              <a:t>Agimos com humanidade e demonstramos atenção, empatia e respeito pelas necessidades dos outros.</a:t>
            </a:r>
          </a:p>
          <a:p>
            <a:pPr>
              <a:lnSpc>
                <a:spcPts val="1550"/>
              </a:lnSpc>
            </a:pPr>
            <a:endParaRPr lang="pt-B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latin typeface="Agrandir" panose="00000500000000000000" pitchFamily="2" charset="0"/>
              </a:rPr>
              <a:t>Presumimos boas intenções e buscamos compreender, não julgar.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5BFE0"/>
                </a:solidFill>
                <a:latin typeface="Agrandir Medium" pitchFamily="2" charset="77"/>
              </a:rPr>
              <a:t>Comportamento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 manifesto quando há casos de desrespeito, preconceito ou discriminação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Crio ambientes seguros, solidários e respeitosos, em que todos podemos expressar nossos pensamentos e necessidades, e todas as vozes são ouvidas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Estou atento aos meus preconceitos e à minha origem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Dedico meu tempo para entender as origens, necessidades, experiências e perspectivas únicas dos outros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Sou sensível aos outros, identifico o que há de melhor neles e encontro oportunidades para que nossa parceria seja bem-sucedida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Priorizo meu próprio bem-estar e saúde mental e abro espaço para que todos façam o mesmo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endParaRPr lang="pt-BR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50914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7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727085" cy="450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Seja</a:t>
            </a:r>
            <a:r>
              <a:rPr lang="en-US" sz="2900" dirty="0">
                <a:solidFill>
                  <a:srgbClr val="8A66C4"/>
                </a:solidFill>
                <a:latin typeface="Agrandir" pitchFamily="2" charset="77"/>
              </a:rPr>
              <a:t> Curioso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pt-BR" sz="1400" dirty="0">
                <a:latin typeface="Agrandir" panose="00000500000000000000" pitchFamily="2" charset="0"/>
              </a:rPr>
              <a:t>Estamos sempre buscando maneiras de melhor servir a comunidade do PMI.</a:t>
            </a:r>
          </a:p>
          <a:p>
            <a:pPr>
              <a:lnSpc>
                <a:spcPts val="1450"/>
              </a:lnSpc>
            </a:pPr>
            <a:endParaRPr lang="pt-B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pt-BR" sz="1400" dirty="0">
                <a:latin typeface="Agrandir" panose="00000500000000000000" pitchFamily="2" charset="0"/>
              </a:rPr>
              <a:t>Enxergamos desafios como oportunidades de inovação, e as aproveitamos.</a:t>
            </a:r>
          </a:p>
          <a:p>
            <a:pPr>
              <a:lnSpc>
                <a:spcPts val="1450"/>
              </a:lnSpc>
            </a:pPr>
            <a:endParaRPr lang="pt-BR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pt-BR" sz="1400" dirty="0">
                <a:latin typeface="Agrandir" panose="00000500000000000000" pitchFamily="2" charset="0"/>
              </a:rPr>
              <a:t>Nos permitimos falhar rapidamente para então acertar.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8A66C4"/>
                </a:solidFill>
                <a:latin typeface="Agrandir Medium" pitchFamily="2" charset="77"/>
              </a:rPr>
              <a:t>Comportamento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Meu pensamento é crítico e proponho soluções que podem atender da melhor forma às necessidades da comunidade do PMI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Minha visão vai além do PMI para encontrar novas formas de criar valor e melhorar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Assumo a iniciativa e a responsabilidade de resolver os problemas que enfrento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Mantenho a mente aberta, sou curioso e aproveito oportunidades para mudar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Crio um ambiente que possibilita experimentar e compartilhar erros, como forma de aprimoramento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Estou sempre aprendendo com os outros e reconheço que sempre há mais de um caminho ''certo'' possível a seguir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40334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0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939943" cy="498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Juntos Podemos </a:t>
            </a: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Mais</a:t>
            </a:r>
            <a:endParaRPr lang="en-US" sz="29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latin typeface="Agrandir" panose="00000500000000000000" pitchFamily="2" charset="0"/>
              </a:rPr>
              <a:t>Construímos relacionamentos significativos e de confiança que nos ajudam a trabalhar juntos para alcançar a nossa missão.</a:t>
            </a:r>
          </a:p>
          <a:p>
            <a:pPr>
              <a:lnSpc>
                <a:spcPts val="1550"/>
              </a:lnSpc>
            </a:pPr>
            <a:endParaRPr lang="pt-B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latin typeface="Agrandir" panose="00000500000000000000" pitchFamily="2" charset="0"/>
              </a:rPr>
              <a:t>Usamos nosso propósito para nos unir como comunidade e nos impulsionar para gerar impacto.</a:t>
            </a:r>
          </a:p>
          <a:p>
            <a:pPr>
              <a:lnSpc>
                <a:spcPts val="1550"/>
              </a:lnSpc>
            </a:pPr>
            <a:endParaRPr lang="pt-BR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1400" dirty="0">
                <a:latin typeface="Agrandir" panose="00000500000000000000" pitchFamily="2" charset="0"/>
              </a:rPr>
              <a:t>Atuamos de forma alinhada com nossas metas globais, enquanto somos capacitados para agir localmente.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080A8"/>
                </a:solidFill>
                <a:latin typeface="Agrandir Medium" pitchFamily="2" charset="77"/>
              </a:rPr>
              <a:t>Comportamento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Construo relacionamentos pessoais duradouros, não apenas conexões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Ouço para entender e encontro formas de colaborar nas soluções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Comemoro sucessos e aprendizados para que todos possamos crescer e seguir em frente mais rápido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Apoio os que estão ao meu redor, sabendo que só poderei ter sucesso se todos tivermos sucesso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Concedo liberdade dentro de uma estrutura clara, oferecendo autonomia substancial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Considero o impacto de minhas ações em todos os membros da comunidade do PMI, e atuo para criar o melhor resultado a serviço da nossa missão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endParaRPr lang="pt-BR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73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21177" y="1039877"/>
            <a:ext cx="2561590" cy="582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Construímos relacionamentos significativos e de confiança que nos ajudam a trabalhar juntos para alcançar a nossa missão.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Usamos nosso propósito para nos unir como comunidade e nos impulsionar para gerar impacto.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Atuamos de forma alinhada com nossas metas globais, enquanto somos capacitados para agir localmente.</a:t>
            </a:r>
          </a:p>
          <a:p>
            <a:pPr>
              <a:lnSpc>
                <a:spcPts val="1250"/>
              </a:lnSpc>
            </a:pPr>
            <a:endParaRPr lang="pt-BR" sz="9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080A8"/>
                </a:solidFill>
                <a:latin typeface="Agrandir Medium" pitchFamily="2" charset="77"/>
              </a:rPr>
              <a:t>Comportamento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Construo relacionamentos pessoais duradouros, não apenas conexões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Ouço para entender e encontro formas de colaborar nas soluções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Comemoro sucessos e aprendizados para que todos possamos crescer e seguir em frente mais rápido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Apoio os que estão ao meu redor, sabendo que só poderei ter sucesso se todos tivermos sucesso.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Concedo liberdade dentro de uma estrutura clara, oferecendo autonomia substancial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Considero o impacto de minhas ações em todos os membros da comunidade do PMI, e atuo para criar o melhor resultado a serviço da nossa missão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239600" y="1039877"/>
            <a:ext cx="2381576" cy="5247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Estamos sempre buscando maneiras de melhor servir a comunidade do PMI.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Enxergamos desafios como oportunidades de inovação, e as aproveitamos.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Nos permitimos falhar rapidamente para então acertar.</a:t>
            </a:r>
          </a:p>
          <a:p>
            <a:pPr>
              <a:lnSpc>
                <a:spcPts val="1450"/>
              </a:lnSpc>
            </a:pPr>
            <a:endParaRPr lang="en-US" sz="9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8A66C4"/>
                </a:solidFill>
                <a:latin typeface="Agrandir Medium" pitchFamily="2" charset="77"/>
              </a:rPr>
              <a:t>Comportamento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Meu pensamento é crítico e proponho soluções que podem atender da melhor forma às necessidades da comunidade do PMI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Minha visão vai além do PMI para encontrar novas formas de criar valor e melhorar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Assumo a iniciativa e a responsabilidade de resolver os problemas que enfrento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Mantenho a mente aberta, sou curioso e aproveito oportunidades para mudar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Crio um ambiente que possibilita experimentar e compartilhar erros, como forma de aprimoramento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Estou sempre aprendendo com os outros e reconheço que sempre há mais de um caminho ''certo'' possível a seguir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853703" y="1039877"/>
            <a:ext cx="2347421" cy="5837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Criamos um senso de pertencimento verdadeiro para todos, pois nossas diferenças nos tornam mais fortes.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Agimos com humanidade e demonstramos atenção, empatia e respeito pelas necessidades dos outros.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Presumimos boas intenções e buscamos compreender, não julgar.</a:t>
            </a:r>
          </a:p>
          <a:p>
            <a:pPr>
              <a:lnSpc>
                <a:spcPts val="1450"/>
              </a:lnSpc>
            </a:pPr>
            <a:endParaRPr lang="en-US" sz="9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5BFE0"/>
                </a:solidFill>
                <a:latin typeface="Agrandir Medium" pitchFamily="2" charset="77"/>
              </a:rPr>
              <a:t>Comportamento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 manifesto quando há casos de desrespeito, preconceito ou discriminação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Crio ambientes seguros, solidários e respeitosos, em que todos podemos expressar nossos pensamentos e necessidades, e todas as vozes são ouvidas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Estou atento aos meus preconceitos e à minha origem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Dedico meu tempo para entender as origens, necessidades, experiências e perspectivas únicas dos outros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Sou sensível aos outros, identifico o que há de melhor neles e encontro oportunidades para que nossa parceria seja bem-sucedida</a:t>
            </a:r>
          </a:p>
          <a:p>
            <a:pPr marL="111125" indent="-111125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pt-BR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Priorizo meu próprio bem-estar e saúde mental e abro espaço para que todos façam o mesmo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33012" y="1039877"/>
            <a:ext cx="2325831" cy="582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Definimos padrões de alta qualidade para gerar maior impacto na comunidade do PMI.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Mostramos o caminho pensando a longo prazo e agindo no presente.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Assumimos sem medo o que fazemos, sabendo que toda ação é importante.</a:t>
            </a:r>
          </a:p>
          <a:p>
            <a:pPr>
              <a:lnSpc>
                <a:spcPts val="1450"/>
              </a:lnSpc>
            </a:pPr>
            <a:endParaRPr lang="en-US" sz="9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4F17A8"/>
                </a:solidFill>
                <a:latin typeface="Agrandir Medium" pitchFamily="2" charset="77"/>
              </a:rPr>
              <a:t>Comportamento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Mantenho coerência no trabalho e nas experiências que apresento e estou sempre buscando maneiras de melhorar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Estou antenado nas tendências do setor e uso o conhecimento obtido para aprimorar a qualidade do que faço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Ajo de forma rápida e assumo riscos inteligentes, tendo ciência dos impactos a longo prazo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Me conheço e, sempre que posso, peço feedback, agradecendo pelo mesmo e usando-o como um caminho para meu crescimento pessoal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Estou sempre pronto para entrar em ação e assumo a responsabilidade pelo resultado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Ética e integridade estão sempre presentes no cumprimento dos meus compromissos e confio nos outros para que façam o mesmo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67934" y="1039877"/>
            <a:ext cx="2344733" cy="464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Somos fáceis de lidar.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Quando nos vemos estagnados, encontramos um caminho melhor.</a:t>
            </a:r>
          </a:p>
          <a:p>
            <a:pPr>
              <a:lnSpc>
                <a:spcPts val="1550"/>
              </a:lnSpc>
            </a:pPr>
            <a:endParaRPr lang="pt-BR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Priorizamos as ações de maior impacto e escolhemos o melhor caminho até lá.</a:t>
            </a:r>
          </a:p>
          <a:p>
            <a:pPr>
              <a:lnSpc>
                <a:spcPts val="1450"/>
              </a:lnSpc>
            </a:pPr>
            <a:endParaRPr lang="en-US" sz="9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FF610F"/>
                </a:solidFill>
                <a:latin typeface="Agrandir Medium" pitchFamily="2" charset="77"/>
              </a:rPr>
              <a:t>Comportamento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Falo com sinceridade e gentileza para rapidamente alcançar o resultado certo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Possibilito comunicações e interações claras, simples e transparentes, alinhadas às necessidades dos envolvidos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Simplifico e removo barreiras, sempre que possível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Envolvo as pessoas certas da maneira certa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Sempre que posso, ajo rapidamente, busco informações relevantes e tenho a experiência e/ou os dados necessários para fundamentar minhas decisões</a:t>
            </a:r>
          </a:p>
          <a:p>
            <a:pPr marL="111125" marR="0" lvl="0" indent="-111125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7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grandir" pitchFamily="2" charset="77"/>
                <a:ea typeface="+mn-ea"/>
                <a:cs typeface="+mn-cs"/>
              </a:rPr>
              <a:t>Digo ''não'' para algumas coisas, para dizer ''sim'' ao que mais importa</a:t>
            </a:r>
            <a:endParaRPr lang="en-US" sz="7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2EB05-F2F7-9D4E-AAF8-CD3BFB0CFB87}"/>
              </a:ext>
            </a:extLst>
          </p:cNvPr>
          <p:cNvSpPr/>
          <p:nvPr/>
        </p:nvSpPr>
        <p:spPr>
          <a:xfrm>
            <a:off x="4872074" y="610778"/>
            <a:ext cx="2264514" cy="618134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2A343E-8A34-912E-67B8-8F8EC2C88110}"/>
              </a:ext>
            </a:extLst>
          </p:cNvPr>
          <p:cNvSpPr/>
          <p:nvPr/>
        </p:nvSpPr>
        <p:spPr>
          <a:xfrm>
            <a:off x="4889018" y="622041"/>
            <a:ext cx="2247570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7D9B5D-EB95-FFFB-E6DE-D215E3B9BA22}"/>
              </a:ext>
            </a:extLst>
          </p:cNvPr>
          <p:cNvSpPr/>
          <p:nvPr/>
        </p:nvSpPr>
        <p:spPr>
          <a:xfrm>
            <a:off x="7261590" y="622041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FD3A2-D183-B347-437B-0410D19EA5CA}"/>
              </a:ext>
            </a:extLst>
          </p:cNvPr>
          <p:cNvSpPr/>
          <p:nvPr/>
        </p:nvSpPr>
        <p:spPr>
          <a:xfrm>
            <a:off x="9670825" y="622041"/>
            <a:ext cx="2435698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66060E-20A4-A148-35DA-05FCFCA4E9A7}"/>
              </a:ext>
            </a:extLst>
          </p:cNvPr>
          <p:cNvSpPr/>
          <p:nvPr/>
        </p:nvSpPr>
        <p:spPr>
          <a:xfrm>
            <a:off x="63873" y="622040"/>
            <a:ext cx="2272507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DEA0D-6E3C-EFCB-2200-6FB45052796B}"/>
              </a:ext>
            </a:extLst>
          </p:cNvPr>
          <p:cNvSpPr txBox="1"/>
          <p:nvPr/>
        </p:nvSpPr>
        <p:spPr>
          <a:xfrm>
            <a:off x="2610816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757759-5496-C0C5-8CE0-5A2A951E61BD}"/>
              </a:ext>
            </a:extLst>
          </p:cNvPr>
          <p:cNvCxnSpPr>
            <a:cxnSpLocks/>
          </p:cNvCxnSpPr>
          <p:nvPr/>
        </p:nvCxnSpPr>
        <p:spPr>
          <a:xfrm>
            <a:off x="2589581" y="3009776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2DDFC1-51B4-C674-7652-BBD82F6A14CD}"/>
              </a:ext>
            </a:extLst>
          </p:cNvPr>
          <p:cNvCxnSpPr>
            <a:cxnSpLocks/>
          </p:cNvCxnSpPr>
          <p:nvPr/>
        </p:nvCxnSpPr>
        <p:spPr>
          <a:xfrm>
            <a:off x="7411023" y="3019133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611922E-A894-C3F0-A9C5-02F9B0F3E95C}"/>
              </a:ext>
            </a:extLst>
          </p:cNvPr>
          <p:cNvSpPr/>
          <p:nvPr/>
        </p:nvSpPr>
        <p:spPr>
          <a:xfrm>
            <a:off x="77940" y="610778"/>
            <a:ext cx="2258441" cy="618134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058A5A-D634-D6D3-7DF6-A8F31F7DAF50}"/>
              </a:ext>
            </a:extLst>
          </p:cNvPr>
          <p:cNvSpPr/>
          <p:nvPr/>
        </p:nvSpPr>
        <p:spPr>
          <a:xfrm>
            <a:off x="2465134" y="622041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467895-9760-005F-3BFE-AF3BAC4ABE91}"/>
              </a:ext>
            </a:extLst>
          </p:cNvPr>
          <p:cNvSpPr/>
          <p:nvPr/>
        </p:nvSpPr>
        <p:spPr>
          <a:xfrm>
            <a:off x="2449232" y="610778"/>
            <a:ext cx="2280597" cy="618134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56D461-D6DA-9EF4-92BF-B13AFA4167A5}"/>
              </a:ext>
            </a:extLst>
          </p:cNvPr>
          <p:cNvSpPr/>
          <p:nvPr/>
        </p:nvSpPr>
        <p:spPr>
          <a:xfrm>
            <a:off x="7253079" y="610778"/>
            <a:ext cx="2300293" cy="618134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9FA5BDD-AD2C-76BF-5D25-908F2CDAFD02}"/>
              </a:ext>
            </a:extLst>
          </p:cNvPr>
          <p:cNvSpPr/>
          <p:nvPr/>
        </p:nvSpPr>
        <p:spPr>
          <a:xfrm>
            <a:off x="9665075" y="610778"/>
            <a:ext cx="2441448" cy="6181344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FC5F05-3B6F-3B0C-4504-4AFFD59F353F}"/>
              </a:ext>
            </a:extLst>
          </p:cNvPr>
          <p:cNvCxnSpPr>
            <a:cxnSpLocks/>
          </p:cNvCxnSpPr>
          <p:nvPr/>
        </p:nvCxnSpPr>
        <p:spPr>
          <a:xfrm>
            <a:off x="200580" y="2630118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0E112E-5943-7FCE-BAD2-9E74151F3C07}"/>
              </a:ext>
            </a:extLst>
          </p:cNvPr>
          <p:cNvCxnSpPr>
            <a:cxnSpLocks/>
          </p:cNvCxnSpPr>
          <p:nvPr/>
        </p:nvCxnSpPr>
        <p:spPr>
          <a:xfrm>
            <a:off x="4997132" y="3211052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179685-3B0E-140B-3A5A-677BCE28E920}"/>
              </a:ext>
            </a:extLst>
          </p:cNvPr>
          <p:cNvCxnSpPr>
            <a:cxnSpLocks/>
          </p:cNvCxnSpPr>
          <p:nvPr/>
        </p:nvCxnSpPr>
        <p:spPr>
          <a:xfrm>
            <a:off x="9784200" y="3410466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67934" y="67907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Facilite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33012" y="67907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Pense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Grande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853703" y="67907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Seja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Acolhedor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239600" y="67907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Seja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Curioso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621177" y="67907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Juntos Podemos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Mais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17309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0" y="38173"/>
            <a:ext cx="831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grandir Bold" panose="00000800000000000000" pitchFamily="2" charset="0"/>
              </a:rPr>
              <a:t>Valores</a:t>
            </a:r>
            <a:r>
              <a:rPr lang="en-US" sz="2800" dirty="0">
                <a:latin typeface="Agrandir Bold" panose="00000800000000000000" pitchFamily="2" charset="0"/>
              </a:rPr>
              <a:t> de </a:t>
            </a:r>
            <a:r>
              <a:rPr lang="en-US" sz="2800" dirty="0" err="1">
                <a:latin typeface="Agrandir Bold" panose="00000800000000000000" pitchFamily="2" charset="0"/>
              </a:rPr>
              <a:t>Cultura</a:t>
            </a:r>
            <a:r>
              <a:rPr lang="en-US" sz="2800" dirty="0">
                <a:latin typeface="Agrandir Bold" panose="00000800000000000000" pitchFamily="2" charset="0"/>
              </a:rPr>
              <a:t> &amp; </a:t>
            </a:r>
            <a:r>
              <a:rPr lang="en-US" sz="2800" dirty="0" err="1">
                <a:latin typeface="Agrandir Bold" panose="00000800000000000000" pitchFamily="2" charset="0"/>
              </a:rPr>
              <a:t>Comportamento</a:t>
            </a:r>
            <a:r>
              <a:rPr lang="en-US" sz="2800" dirty="0">
                <a:latin typeface="Agrandir Bold" panose="00000800000000000000" pitchFamily="2" charset="0"/>
              </a:rPr>
              <a:t> do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34701D-0390-405E-A57E-F1A2D2E0F3C1}"/>
</file>

<file path=customXml/itemProps2.xml><?xml version="1.0" encoding="utf-8"?>
<ds:datastoreItem xmlns:ds="http://schemas.openxmlformats.org/officeDocument/2006/customXml" ds:itemID="{3931775E-FD77-4D1E-9938-F4D5A3D3C8C0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80686cfd-d5b1-4efb-893f-98f36bc364dc"/>
    <ds:schemaRef ds:uri="http://www.w3.org/XML/1998/namespace"/>
    <ds:schemaRef ds:uri="http://purl.org/dc/elements/1.1/"/>
    <ds:schemaRef ds:uri="http://schemas.openxmlformats.org/package/2006/metadata/core-properties"/>
    <ds:schemaRef ds:uri="567e13cf-2d7a-4f36-ae86-10ac0e347077"/>
    <ds:schemaRef ds:uri="8a129fa3-49ef-4686-a180-a3e7b6bc0237"/>
    <ds:schemaRef ds:uri="c5c426ff-2fdc-43b3-bb27-c83b84f1d5b0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420</TotalTime>
  <Words>1604</Words>
  <Application>Microsoft Office PowerPoint</Application>
  <PresentationFormat>Widescreen</PresentationFormat>
  <Paragraphs>209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Valores de cultura &amp; Comportamento do PMI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22</cp:revision>
  <cp:lastPrinted>2019-09-11T19:09:11Z</cp:lastPrinted>
  <dcterms:created xsi:type="dcterms:W3CDTF">2019-09-17T13:44:44Z</dcterms:created>
  <dcterms:modified xsi:type="dcterms:W3CDTF">2023-02-28T14:17:24Z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  <property fmtid="{D5CDD505-2E9C-101B-9397-08002B2CF9AE}" pid="3" name="MediaServiceImageTags">
    <vt:lpwstr/>
  </property>
</Properties>
</file>