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80" r:id="rId7"/>
    <p:sldId id="381" r:id="rId8"/>
    <p:sldId id="382" r:id="rId9"/>
    <p:sldId id="383" r:id="rId10"/>
    <p:sldId id="384" r:id="rId11"/>
    <p:sldId id="385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FECC3F-E568-415D-5A34-3CB363731D49}" name="Silvia Ivanciu" initials="SI" userId="S::Silvia.Ivanciu@pmi.org::c83a77f1-002e-4c92-b931-bcc2dba4dd42" providerId="AD"/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2270CE-51C7-4C30-81F8-92488972286D}" v="1" dt="2023-02-27T21:00:19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75652440-D81A-4C3D-9B1A-12D5B817E41B}"/>
    <pc:docChg chg="undo custSel modSld">
      <pc:chgData name="Kelly Reene" userId="c7ab6f41-e454-45d3-aeb1-41bafe1ebdd0" providerId="ADAL" clId="{75652440-D81A-4C3D-9B1A-12D5B817E41B}" dt="2023-02-22T21:49:58.679" v="393" actId="1036"/>
      <pc:docMkLst>
        <pc:docMk/>
      </pc:docMkLst>
      <pc:sldChg chg="addSp delSp modSp mod">
        <pc:chgData name="Kelly Reene" userId="c7ab6f41-e454-45d3-aeb1-41bafe1ebdd0" providerId="ADAL" clId="{75652440-D81A-4C3D-9B1A-12D5B817E41B}" dt="2023-02-22T21:49:58.679" v="393" actId="1036"/>
        <pc:sldMkLst>
          <pc:docMk/>
          <pc:sldMk cId="3333234275" sldId="318"/>
        </pc:sldMkLst>
        <pc:spChg chg="mod">
          <ac:chgData name="Kelly Reene" userId="c7ab6f41-e454-45d3-aeb1-41bafe1ebdd0" providerId="ADAL" clId="{75652440-D81A-4C3D-9B1A-12D5B817E41B}" dt="2023-02-22T21:48:17.100" v="311" actId="1036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75652440-D81A-4C3D-9B1A-12D5B817E41B}" dt="2023-02-22T21:48:17.100" v="311" actId="1036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75652440-D81A-4C3D-9B1A-12D5B817E41B}" dt="2023-02-22T21:48:17.100" v="311" actId="1036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75652440-D81A-4C3D-9B1A-12D5B817E41B}" dt="2023-02-22T21:48:17.100" v="311" actId="1036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75652440-D81A-4C3D-9B1A-12D5B817E41B}" dt="2023-02-22T21:48:17.100" v="311" actId="1036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75652440-D81A-4C3D-9B1A-12D5B817E41B}" dt="2023-02-22T21:49:22.668" v="320" actId="167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75652440-D81A-4C3D-9B1A-12D5B817E41B}" dt="2023-02-22T21:45:22.556" v="223" actId="167"/>
          <ac:spMkLst>
            <pc:docMk/>
            <pc:sldMk cId="3333234275" sldId="318"/>
            <ac:spMk id="10" creationId="{69AD8FD3-8766-77EC-6B96-F6B014E71CA2}"/>
          </ac:spMkLst>
        </pc:spChg>
        <pc:spChg chg="mod ord">
          <ac:chgData name="Kelly Reene" userId="c7ab6f41-e454-45d3-aeb1-41bafe1ebdd0" providerId="ADAL" clId="{75652440-D81A-4C3D-9B1A-12D5B817E41B}" dt="2023-02-22T21:49:25.150" v="321" actId="167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75652440-D81A-4C3D-9B1A-12D5B817E41B}" dt="2023-02-22T21:49:27.850" v="322" actId="167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75652440-D81A-4C3D-9B1A-12D5B817E41B}" dt="2023-02-22T21:49:30.618" v="323" actId="167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75652440-D81A-4C3D-9B1A-12D5B817E41B}" dt="2023-02-22T21:49:33.156" v="324" actId="167"/>
          <ac:spMkLst>
            <pc:docMk/>
            <pc:sldMk cId="3333234275" sldId="318"/>
            <ac:spMk id="17" creationId="{ADCD7581-5393-B321-A12E-15C5F819ABDB}"/>
          </ac:spMkLst>
        </pc:spChg>
        <pc:spChg chg="add mod ord">
          <ac:chgData name="Kelly Reene" userId="c7ab6f41-e454-45d3-aeb1-41bafe1ebdd0" providerId="ADAL" clId="{75652440-D81A-4C3D-9B1A-12D5B817E41B}" dt="2023-02-22T21:45:22.556" v="223" actId="167"/>
          <ac:spMkLst>
            <pc:docMk/>
            <pc:sldMk cId="3333234275" sldId="318"/>
            <ac:spMk id="20" creationId="{1391F3C7-83E6-A12D-6BFE-E1926330B031}"/>
          </ac:spMkLst>
        </pc:spChg>
        <pc:spChg chg="add mod ord">
          <ac:chgData name="Kelly Reene" userId="c7ab6f41-e454-45d3-aeb1-41bafe1ebdd0" providerId="ADAL" clId="{75652440-D81A-4C3D-9B1A-12D5B817E41B}" dt="2023-02-22T21:45:22.556" v="223" actId="167"/>
          <ac:spMkLst>
            <pc:docMk/>
            <pc:sldMk cId="3333234275" sldId="318"/>
            <ac:spMk id="22" creationId="{9E0F0F38-E864-4F62-4A3C-6BB1D46964D6}"/>
          </ac:spMkLst>
        </pc:spChg>
        <pc:spChg chg="add mod ord">
          <ac:chgData name="Kelly Reene" userId="c7ab6f41-e454-45d3-aeb1-41bafe1ebdd0" providerId="ADAL" clId="{75652440-D81A-4C3D-9B1A-12D5B817E41B}" dt="2023-02-22T21:45:22.556" v="223" actId="167"/>
          <ac:spMkLst>
            <pc:docMk/>
            <pc:sldMk cId="3333234275" sldId="318"/>
            <ac:spMk id="23" creationId="{74F7AFEA-17AD-B774-4AC3-10C0B19D9777}"/>
          </ac:spMkLst>
        </pc:spChg>
        <pc:spChg chg="add mod ord">
          <ac:chgData name="Kelly Reene" userId="c7ab6f41-e454-45d3-aeb1-41bafe1ebdd0" providerId="ADAL" clId="{75652440-D81A-4C3D-9B1A-12D5B817E41B}" dt="2023-02-22T21:45:22.556" v="223" actId="167"/>
          <ac:spMkLst>
            <pc:docMk/>
            <pc:sldMk cId="3333234275" sldId="318"/>
            <ac:spMk id="24" creationId="{C7645C2B-381B-8A13-EF16-93A03FBDA4DD}"/>
          </ac:spMkLst>
        </pc:spChg>
        <pc:spChg chg="add mod ord">
          <ac:chgData name="Kelly Reene" userId="c7ab6f41-e454-45d3-aeb1-41bafe1ebdd0" providerId="ADAL" clId="{75652440-D81A-4C3D-9B1A-12D5B817E41B}" dt="2023-02-22T21:45:22.556" v="223" actId="167"/>
          <ac:spMkLst>
            <pc:docMk/>
            <pc:sldMk cId="3333234275" sldId="318"/>
            <ac:spMk id="25" creationId="{85534963-5FD4-28BD-C3DA-0CBE74FCFB6C}"/>
          </ac:spMkLst>
        </pc:spChg>
        <pc:spChg chg="add mod ord">
          <ac:chgData name="Kelly Reene" userId="c7ab6f41-e454-45d3-aeb1-41bafe1ebdd0" providerId="ADAL" clId="{75652440-D81A-4C3D-9B1A-12D5B817E41B}" dt="2023-02-22T21:45:22.556" v="223" actId="167"/>
          <ac:spMkLst>
            <pc:docMk/>
            <pc:sldMk cId="3333234275" sldId="318"/>
            <ac:spMk id="28" creationId="{D23C67C5-C3EB-CBE7-6F0A-D43CF402C188}"/>
          </ac:spMkLst>
        </pc:spChg>
        <pc:spChg chg="add mod ord">
          <ac:chgData name="Kelly Reene" userId="c7ab6f41-e454-45d3-aeb1-41bafe1ebdd0" providerId="ADAL" clId="{75652440-D81A-4C3D-9B1A-12D5B817E41B}" dt="2023-02-22T21:45:22.556" v="223" actId="167"/>
          <ac:spMkLst>
            <pc:docMk/>
            <pc:sldMk cId="3333234275" sldId="318"/>
            <ac:spMk id="29" creationId="{31BC668D-1A7D-70AD-991A-C59F165F3134}"/>
          </ac:spMkLst>
        </pc:spChg>
        <pc:spChg chg="add mod ord">
          <ac:chgData name="Kelly Reene" userId="c7ab6f41-e454-45d3-aeb1-41bafe1ebdd0" providerId="ADAL" clId="{75652440-D81A-4C3D-9B1A-12D5B817E41B}" dt="2023-02-22T21:45:22.556" v="223" actId="167"/>
          <ac:spMkLst>
            <pc:docMk/>
            <pc:sldMk cId="3333234275" sldId="318"/>
            <ac:spMk id="30" creationId="{165EC1F0-7DA6-4870-DC8D-EAB5772E8724}"/>
          </ac:spMkLst>
        </pc:spChg>
        <pc:spChg chg="add mod ord">
          <ac:chgData name="Kelly Reene" userId="c7ab6f41-e454-45d3-aeb1-41bafe1ebdd0" providerId="ADAL" clId="{75652440-D81A-4C3D-9B1A-12D5B817E41B}" dt="2023-02-22T21:45:22.556" v="223" actId="167"/>
          <ac:spMkLst>
            <pc:docMk/>
            <pc:sldMk cId="3333234275" sldId="318"/>
            <ac:spMk id="31" creationId="{1438F465-929C-5C0D-EDE7-01CBD768BCFB}"/>
          </ac:spMkLst>
        </pc:spChg>
        <pc:spChg chg="add mod ord">
          <ac:chgData name="Kelly Reene" userId="c7ab6f41-e454-45d3-aeb1-41bafe1ebdd0" providerId="ADAL" clId="{75652440-D81A-4C3D-9B1A-12D5B817E41B}" dt="2023-02-22T21:45:22.556" v="223" actId="167"/>
          <ac:spMkLst>
            <pc:docMk/>
            <pc:sldMk cId="3333234275" sldId="318"/>
            <ac:spMk id="32" creationId="{08239627-CB03-F012-8649-E2CBDD095DBB}"/>
          </ac:spMkLst>
        </pc:spChg>
        <pc:picChg chg="del">
          <ac:chgData name="Kelly Reene" userId="c7ab6f41-e454-45d3-aeb1-41bafe1ebdd0" providerId="ADAL" clId="{75652440-D81A-4C3D-9B1A-12D5B817E41B}" dt="2023-02-22T21:45:00.722" v="216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75652440-D81A-4C3D-9B1A-12D5B817E41B}" dt="2023-02-22T21:45:03.292" v="217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75652440-D81A-4C3D-9B1A-12D5B817E41B}" dt="2023-02-22T21:45:04.541" v="218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75652440-D81A-4C3D-9B1A-12D5B817E41B}" dt="2023-02-22T21:45:05.573" v="219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75652440-D81A-4C3D-9B1A-12D5B817E41B}" dt="2023-02-22T21:45:06.389" v="220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75652440-D81A-4C3D-9B1A-12D5B817E41B}" dt="2023-02-22T21:45:07.299" v="221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75652440-D81A-4C3D-9B1A-12D5B817E41B}" dt="2023-02-22T21:49:52.343" v="370" actId="554"/>
          <ac:cxnSpMkLst>
            <pc:docMk/>
            <pc:sldMk cId="3333234275" sldId="318"/>
            <ac:cxnSpMk id="26" creationId="{F3EB3B81-7946-E605-0BEA-01E70841BEC7}"/>
          </ac:cxnSpMkLst>
        </pc:cxnChg>
        <pc:cxnChg chg="add mod ord">
          <ac:chgData name="Kelly Reene" userId="c7ab6f41-e454-45d3-aeb1-41bafe1ebdd0" providerId="ADAL" clId="{75652440-D81A-4C3D-9B1A-12D5B817E41B}" dt="2023-02-22T21:49:55.712" v="386" actId="1035"/>
          <ac:cxnSpMkLst>
            <pc:docMk/>
            <pc:sldMk cId="3333234275" sldId="318"/>
            <ac:cxnSpMk id="27" creationId="{55723034-8B3F-6D37-8972-A40CC6349283}"/>
          </ac:cxnSpMkLst>
        </pc:cxnChg>
        <pc:cxnChg chg="add mod ord">
          <ac:chgData name="Kelly Reene" userId="c7ab6f41-e454-45d3-aeb1-41bafe1ebdd0" providerId="ADAL" clId="{75652440-D81A-4C3D-9B1A-12D5B817E41B}" dt="2023-02-22T21:49:36.965" v="337" actId="1036"/>
          <ac:cxnSpMkLst>
            <pc:docMk/>
            <pc:sldMk cId="3333234275" sldId="318"/>
            <ac:cxnSpMk id="33" creationId="{2CB2B733-5F49-ABCF-CA4E-90C374D1D4E3}"/>
          </ac:cxnSpMkLst>
        </pc:cxnChg>
        <pc:cxnChg chg="add mod ord">
          <ac:chgData name="Kelly Reene" userId="c7ab6f41-e454-45d3-aeb1-41bafe1ebdd0" providerId="ADAL" clId="{75652440-D81A-4C3D-9B1A-12D5B817E41B}" dt="2023-02-22T21:49:52.343" v="370" actId="554"/>
          <ac:cxnSpMkLst>
            <pc:docMk/>
            <pc:sldMk cId="3333234275" sldId="318"/>
            <ac:cxnSpMk id="34" creationId="{29A920A4-E90A-E659-AD09-C7E3073224A4}"/>
          </ac:cxnSpMkLst>
        </pc:cxnChg>
        <pc:cxnChg chg="add mod ord">
          <ac:chgData name="Kelly Reene" userId="c7ab6f41-e454-45d3-aeb1-41bafe1ebdd0" providerId="ADAL" clId="{75652440-D81A-4C3D-9B1A-12D5B817E41B}" dt="2023-02-22T21:49:58.679" v="393" actId="1036"/>
          <ac:cxnSpMkLst>
            <pc:docMk/>
            <pc:sldMk cId="3333234275" sldId="318"/>
            <ac:cxnSpMk id="35" creationId="{9F803FA3-F4ED-FB9A-19AA-4421E64256A6}"/>
          </ac:cxnSpMkLst>
        </pc:cxnChg>
      </pc:sldChg>
      <pc:sldChg chg="addSp delSp modSp mod">
        <pc:chgData name="Kelly Reene" userId="c7ab6f41-e454-45d3-aeb1-41bafe1ebdd0" providerId="ADAL" clId="{75652440-D81A-4C3D-9B1A-12D5B817E41B}" dt="2023-02-22T21:43:36.323" v="187" actId="1036"/>
        <pc:sldMkLst>
          <pc:docMk/>
          <pc:sldMk cId="329375330" sldId="380"/>
        </pc:sldMkLst>
        <pc:spChg chg="add 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4" creationId="{6903AE87-E292-0436-85BA-3751D12088D7}"/>
          </ac:spMkLst>
        </pc:spChg>
        <pc:spChg chg="add 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5" creationId="{E23067DC-01EE-5E14-69B2-5E3B714C3530}"/>
          </ac:spMkLst>
        </pc:spChg>
        <pc:spChg chg="add 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6" creationId="{DDD40636-77D6-98A3-C76B-E7D8CBC5B010}"/>
          </ac:spMkLst>
        </pc:spChg>
        <pc:spChg chg="add 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7" creationId="{35B8F3E1-0C5D-0E84-E213-32A6E6A28FC3}"/>
          </ac:spMkLst>
        </pc:spChg>
        <pc:spChg chg="add 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8" creationId="{A2E962F5-23D2-6F47-86CC-3C533A74E400}"/>
          </ac:spMkLst>
        </pc:spChg>
        <pc:spChg chg="add 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9" creationId="{FE829A1F-A8D9-310D-6DF2-99EE2AD6A16D}"/>
          </ac:spMkLst>
        </pc:spChg>
        <pc:spChg chg="add 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10" creationId="{99C93D28-151A-8641-BF45-6511E7FBC452}"/>
          </ac:spMkLst>
        </pc:spChg>
        <pc:spChg chg="add 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11" creationId="{360DC39D-AFC9-9497-E8D0-0E08930A0681}"/>
          </ac:spMkLst>
        </pc:spChg>
        <pc:spChg chg="add 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12" creationId="{85B6B8FE-77D8-46EE-02D6-7E370FB6B3EA}"/>
          </ac:spMkLst>
        </pc:spChg>
        <pc:spChg chg="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13" creationId="{124C4744-F2BA-8F2E-2B15-286CAC73B297}"/>
          </ac:spMkLst>
        </pc:spChg>
        <pc:spChg chg="add 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14" creationId="{B4725B15-4830-0A1A-2BC9-C643DF10B264}"/>
          </ac:spMkLst>
        </pc:spChg>
        <pc:spChg chg="add 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15" creationId="{F92C32C5-B2A3-8D93-4F2F-69C32061620B}"/>
          </ac:spMkLst>
        </pc:spChg>
        <pc:spChg chg="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18" creationId="{AAC9FCEA-0086-05C5-A30E-DD0FBA80567D}"/>
          </ac:spMkLst>
        </pc:spChg>
        <pc:spChg chg="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19" creationId="{C4BADD55-E7E4-C760-2B56-3AB5EC122AA7}"/>
          </ac:spMkLst>
        </pc:spChg>
        <pc:spChg chg="mod">
          <ac:chgData name="Kelly Reene" userId="c7ab6f41-e454-45d3-aeb1-41bafe1ebdd0" providerId="ADAL" clId="{75652440-D81A-4C3D-9B1A-12D5B817E41B}" dt="2023-02-22T21:43:36.323" v="187" actId="1036"/>
          <ac:spMkLst>
            <pc:docMk/>
            <pc:sldMk cId="329375330" sldId="380"/>
            <ac:spMk id="21" creationId="{1E7311BC-EC6B-DEE4-EC3A-473869E98C52}"/>
          </ac:spMkLst>
        </pc:spChg>
        <pc:picChg chg="del">
          <ac:chgData name="Kelly Reene" userId="c7ab6f41-e454-45d3-aeb1-41bafe1ebdd0" providerId="ADAL" clId="{75652440-D81A-4C3D-9B1A-12D5B817E41B}" dt="2023-02-22T21:41:21.378" v="0" actId="478"/>
          <ac:picMkLst>
            <pc:docMk/>
            <pc:sldMk cId="329375330" sldId="380"/>
            <ac:picMk id="3" creationId="{0755D8A7-6A61-34DB-47A7-9C23179F6FFD}"/>
          </ac:picMkLst>
        </pc:picChg>
      </pc:sldChg>
      <pc:sldChg chg="modSp mod">
        <pc:chgData name="Kelly Reene" userId="c7ab6f41-e454-45d3-aeb1-41bafe1ebdd0" providerId="ADAL" clId="{75652440-D81A-4C3D-9B1A-12D5B817E41B}" dt="2023-02-22T21:44:15.595" v="203" actId="255"/>
        <pc:sldMkLst>
          <pc:docMk/>
          <pc:sldMk cId="3100552338" sldId="381"/>
        </pc:sldMkLst>
        <pc:spChg chg="mod">
          <ac:chgData name="Kelly Reene" userId="c7ab6f41-e454-45d3-aeb1-41bafe1ebdd0" providerId="ADAL" clId="{75652440-D81A-4C3D-9B1A-12D5B817E41B}" dt="2023-02-22T21:44:15.595" v="203" actId="255"/>
          <ac:spMkLst>
            <pc:docMk/>
            <pc:sldMk cId="3100552338" sldId="381"/>
            <ac:spMk id="4" creationId="{C93B9EFA-8451-A207-8192-29B66C591E71}"/>
          </ac:spMkLst>
        </pc:spChg>
      </pc:sldChg>
      <pc:sldChg chg="modSp mod">
        <pc:chgData name="Kelly Reene" userId="c7ab6f41-e454-45d3-aeb1-41bafe1ebdd0" providerId="ADAL" clId="{75652440-D81A-4C3D-9B1A-12D5B817E41B}" dt="2023-02-22T21:44:26.972" v="204" actId="255"/>
        <pc:sldMkLst>
          <pc:docMk/>
          <pc:sldMk cId="1316797020" sldId="382"/>
        </pc:sldMkLst>
        <pc:spChg chg="mod">
          <ac:chgData name="Kelly Reene" userId="c7ab6f41-e454-45d3-aeb1-41bafe1ebdd0" providerId="ADAL" clId="{75652440-D81A-4C3D-9B1A-12D5B817E41B}" dt="2023-02-22T21:44:26.972" v="204" actId="255"/>
          <ac:spMkLst>
            <pc:docMk/>
            <pc:sldMk cId="1316797020" sldId="382"/>
            <ac:spMk id="2" creationId="{F983BCF6-C51D-A7C7-CB3B-2D380E936D5A}"/>
          </ac:spMkLst>
        </pc:spChg>
        <pc:cxnChg chg="mod">
          <ac:chgData name="Kelly Reene" userId="c7ab6f41-e454-45d3-aeb1-41bafe1ebdd0" providerId="ADAL" clId="{75652440-D81A-4C3D-9B1A-12D5B817E41B}" dt="2023-02-22T21:43:58.540" v="201" actId="1036"/>
          <ac:cxnSpMkLst>
            <pc:docMk/>
            <pc:sldMk cId="1316797020" sldId="382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75652440-D81A-4C3D-9B1A-12D5B817E41B}" dt="2023-02-22T21:44:43.870" v="214" actId="1035"/>
        <pc:sldMkLst>
          <pc:docMk/>
          <pc:sldMk cId="3414433812" sldId="384"/>
        </pc:sldMkLst>
        <pc:cxnChg chg="mod">
          <ac:chgData name="Kelly Reene" userId="c7ab6f41-e454-45d3-aeb1-41bafe1ebdd0" providerId="ADAL" clId="{75652440-D81A-4C3D-9B1A-12D5B817E41B}" dt="2023-02-22T21:44:43.870" v="214" actId="1035"/>
          <ac:cxnSpMkLst>
            <pc:docMk/>
            <pc:sldMk cId="3414433812" sldId="384"/>
            <ac:cxnSpMk id="3" creationId="{79A11FEC-ABFA-E4E6-F456-8DCD39E15E37}"/>
          </ac:cxnSpMkLst>
        </pc:cxnChg>
      </pc:sldChg>
    </pc:docChg>
  </pc:docChgLst>
  <pc:docChgLst>
    <pc:chgData name="Kelly Reene" userId="c7ab6f41-e454-45d3-aeb1-41bafe1ebdd0" providerId="ADAL" clId="{F12270CE-51C7-4C30-81F8-92488972286D}"/>
    <pc:docChg chg="undo custSel delSld modSld">
      <pc:chgData name="Kelly Reene" userId="c7ab6f41-e454-45d3-aeb1-41bafe1ebdd0" providerId="ADAL" clId="{F12270CE-51C7-4C30-81F8-92488972286D}" dt="2023-02-28T14:22:06.060" v="83" actId="6549"/>
      <pc:docMkLst>
        <pc:docMk/>
      </pc:docMkLst>
      <pc:sldChg chg="del">
        <pc:chgData name="Kelly Reene" userId="c7ab6f41-e454-45d3-aeb1-41bafe1ebdd0" providerId="ADAL" clId="{F12270CE-51C7-4C30-81F8-92488972286D}" dt="2023-02-27T21:02:22.656" v="50" actId="47"/>
        <pc:sldMkLst>
          <pc:docMk/>
          <pc:sldMk cId="198535005" sldId="312"/>
        </pc:sldMkLst>
      </pc:sldChg>
      <pc:sldChg chg="del">
        <pc:chgData name="Kelly Reene" userId="c7ab6f41-e454-45d3-aeb1-41bafe1ebdd0" providerId="ADAL" clId="{F12270CE-51C7-4C30-81F8-92488972286D}" dt="2023-02-27T21:02:30.330" v="51" actId="47"/>
        <pc:sldMkLst>
          <pc:docMk/>
          <pc:sldMk cId="3839737114" sldId="313"/>
        </pc:sldMkLst>
      </pc:sldChg>
      <pc:sldChg chg="del">
        <pc:chgData name="Kelly Reene" userId="c7ab6f41-e454-45d3-aeb1-41bafe1ebdd0" providerId="ADAL" clId="{F12270CE-51C7-4C30-81F8-92488972286D}" dt="2023-02-27T21:02:32.199" v="52" actId="47"/>
        <pc:sldMkLst>
          <pc:docMk/>
          <pc:sldMk cId="4059880234" sldId="314"/>
        </pc:sldMkLst>
      </pc:sldChg>
      <pc:sldChg chg="del">
        <pc:chgData name="Kelly Reene" userId="c7ab6f41-e454-45d3-aeb1-41bafe1ebdd0" providerId="ADAL" clId="{F12270CE-51C7-4C30-81F8-92488972286D}" dt="2023-02-27T21:02:35.375" v="53" actId="47"/>
        <pc:sldMkLst>
          <pc:docMk/>
          <pc:sldMk cId="2031303362" sldId="315"/>
        </pc:sldMkLst>
      </pc:sldChg>
      <pc:sldChg chg="del">
        <pc:chgData name="Kelly Reene" userId="c7ab6f41-e454-45d3-aeb1-41bafe1ebdd0" providerId="ADAL" clId="{F12270CE-51C7-4C30-81F8-92488972286D}" dt="2023-02-27T21:02:37.646" v="54" actId="47"/>
        <pc:sldMkLst>
          <pc:docMk/>
          <pc:sldMk cId="1721493537" sldId="316"/>
        </pc:sldMkLst>
      </pc:sldChg>
      <pc:sldChg chg="del">
        <pc:chgData name="Kelly Reene" userId="c7ab6f41-e454-45d3-aeb1-41bafe1ebdd0" providerId="ADAL" clId="{F12270CE-51C7-4C30-81F8-92488972286D}" dt="2023-02-27T21:02:40.293" v="55" actId="47"/>
        <pc:sldMkLst>
          <pc:docMk/>
          <pc:sldMk cId="1138565440" sldId="317"/>
        </pc:sldMkLst>
      </pc:sldChg>
      <pc:sldChg chg="modSp mod">
        <pc:chgData name="Kelly Reene" userId="c7ab6f41-e454-45d3-aeb1-41bafe1ebdd0" providerId="ADAL" clId="{F12270CE-51C7-4C30-81F8-92488972286D}" dt="2023-02-27T21:05:56.362" v="81" actId="255"/>
        <pc:sldMkLst>
          <pc:docMk/>
          <pc:sldMk cId="3333234275" sldId="318"/>
        </pc:sldMkLst>
        <pc:spChg chg="mod">
          <ac:chgData name="Kelly Reene" userId="c7ab6f41-e454-45d3-aeb1-41bafe1ebdd0" providerId="ADAL" clId="{F12270CE-51C7-4C30-81F8-92488972286D}" dt="2023-02-27T21:03:41.883" v="61" actId="552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F12270CE-51C7-4C30-81F8-92488972286D}" dt="2023-02-27T21:03:46.407" v="62" actId="552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F12270CE-51C7-4C30-81F8-92488972286D}" dt="2023-02-27T21:03:50.494" v="63" actId="552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F12270CE-51C7-4C30-81F8-92488972286D}" dt="2023-02-27T21:03:54.808" v="64" actId="552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F12270CE-51C7-4C30-81F8-92488972286D}" dt="2023-02-27T21:04:00.728" v="65" actId="552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F12270CE-51C7-4C30-81F8-92488972286D}" dt="2023-02-27T21:05:26.884" v="79" actId="1036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F12270CE-51C7-4C30-81F8-92488972286D}" dt="2023-02-27T21:03:28.249" v="59" actId="554"/>
          <ac:spMkLst>
            <pc:docMk/>
            <pc:sldMk cId="3333234275" sldId="318"/>
            <ac:spMk id="10" creationId="{69AD8FD3-8766-77EC-6B96-F6B014E71CA2}"/>
          </ac:spMkLst>
        </pc:spChg>
        <pc:spChg chg="mod">
          <ac:chgData name="Kelly Reene" userId="c7ab6f41-e454-45d3-aeb1-41bafe1ebdd0" providerId="ADAL" clId="{F12270CE-51C7-4C30-81F8-92488972286D}" dt="2023-02-27T21:05:56.362" v="81" actId="255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F12270CE-51C7-4C30-81F8-92488972286D}" dt="2023-02-27T21:05:26.884" v="79" actId="1036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F12270CE-51C7-4C30-81F8-92488972286D}" dt="2023-02-27T21:05:26.884" v="79" actId="1036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F12270CE-51C7-4C30-81F8-92488972286D}" dt="2023-02-27T21:05:26.884" v="79" actId="1036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F12270CE-51C7-4C30-81F8-92488972286D}" dt="2023-02-27T21:04:48.972" v="71" actId="14100"/>
          <ac:spMkLst>
            <pc:docMk/>
            <pc:sldMk cId="3333234275" sldId="318"/>
            <ac:spMk id="20" creationId="{1391F3C7-83E6-A12D-6BFE-E1926330B031}"/>
          </ac:spMkLst>
        </pc:spChg>
        <pc:spChg chg="mod">
          <ac:chgData name="Kelly Reene" userId="c7ab6f41-e454-45d3-aeb1-41bafe1ebdd0" providerId="ADAL" clId="{F12270CE-51C7-4C30-81F8-92488972286D}" dt="2023-02-27T21:04:20.369" v="66" actId="554"/>
          <ac:spMkLst>
            <pc:docMk/>
            <pc:sldMk cId="3333234275" sldId="318"/>
            <ac:spMk id="22" creationId="{9E0F0F38-E864-4F62-4A3C-6BB1D46964D6}"/>
          </ac:spMkLst>
        </pc:spChg>
        <pc:spChg chg="mod">
          <ac:chgData name="Kelly Reene" userId="c7ab6f41-e454-45d3-aeb1-41bafe1ebdd0" providerId="ADAL" clId="{F12270CE-51C7-4C30-81F8-92488972286D}" dt="2023-02-27T21:05:06.055" v="72" actId="14100"/>
          <ac:spMkLst>
            <pc:docMk/>
            <pc:sldMk cId="3333234275" sldId="318"/>
            <ac:spMk id="23" creationId="{74F7AFEA-17AD-B774-4AC3-10C0B19D9777}"/>
          </ac:spMkLst>
        </pc:spChg>
        <pc:spChg chg="mod">
          <ac:chgData name="Kelly Reene" userId="c7ab6f41-e454-45d3-aeb1-41bafe1ebdd0" providerId="ADAL" clId="{F12270CE-51C7-4C30-81F8-92488972286D}" dt="2023-02-27T21:05:19.138" v="74" actId="14100"/>
          <ac:spMkLst>
            <pc:docMk/>
            <pc:sldMk cId="3333234275" sldId="318"/>
            <ac:spMk id="24" creationId="{C7645C2B-381B-8A13-EF16-93A03FBDA4DD}"/>
          </ac:spMkLst>
        </pc:spChg>
        <pc:spChg chg="mod">
          <ac:chgData name="Kelly Reene" userId="c7ab6f41-e454-45d3-aeb1-41bafe1ebdd0" providerId="ADAL" clId="{F12270CE-51C7-4C30-81F8-92488972286D}" dt="2023-02-27T21:03:28.249" v="59" actId="554"/>
          <ac:spMkLst>
            <pc:docMk/>
            <pc:sldMk cId="3333234275" sldId="318"/>
            <ac:spMk id="28" creationId="{D23C67C5-C3EB-CBE7-6F0A-D43CF402C188}"/>
          </ac:spMkLst>
        </pc:spChg>
        <pc:spChg chg="mod">
          <ac:chgData name="Kelly Reene" userId="c7ab6f41-e454-45d3-aeb1-41bafe1ebdd0" providerId="ADAL" clId="{F12270CE-51C7-4C30-81F8-92488972286D}" dt="2023-02-27T21:05:14.511" v="73" actId="14100"/>
          <ac:spMkLst>
            <pc:docMk/>
            <pc:sldMk cId="3333234275" sldId="318"/>
            <ac:spMk id="29" creationId="{31BC668D-1A7D-70AD-991A-C59F165F3134}"/>
          </ac:spMkLst>
        </pc:spChg>
        <pc:spChg chg="mod">
          <ac:chgData name="Kelly Reene" userId="c7ab6f41-e454-45d3-aeb1-41bafe1ebdd0" providerId="ADAL" clId="{F12270CE-51C7-4C30-81F8-92488972286D}" dt="2023-02-27T21:03:28.249" v="59" actId="554"/>
          <ac:spMkLst>
            <pc:docMk/>
            <pc:sldMk cId="3333234275" sldId="318"/>
            <ac:spMk id="30" creationId="{165EC1F0-7DA6-4870-DC8D-EAB5772E8724}"/>
          </ac:spMkLst>
        </pc:spChg>
        <pc:spChg chg="mod">
          <ac:chgData name="Kelly Reene" userId="c7ab6f41-e454-45d3-aeb1-41bafe1ebdd0" providerId="ADAL" clId="{F12270CE-51C7-4C30-81F8-92488972286D}" dt="2023-02-27T21:03:28.249" v="59" actId="554"/>
          <ac:spMkLst>
            <pc:docMk/>
            <pc:sldMk cId="3333234275" sldId="318"/>
            <ac:spMk id="31" creationId="{1438F465-929C-5C0D-EDE7-01CBD768BCFB}"/>
          </ac:spMkLst>
        </pc:spChg>
        <pc:spChg chg="mod">
          <ac:chgData name="Kelly Reene" userId="c7ab6f41-e454-45d3-aeb1-41bafe1ebdd0" providerId="ADAL" clId="{F12270CE-51C7-4C30-81F8-92488972286D}" dt="2023-02-27T21:03:28.249" v="59" actId="554"/>
          <ac:spMkLst>
            <pc:docMk/>
            <pc:sldMk cId="3333234275" sldId="318"/>
            <ac:spMk id="32" creationId="{08239627-CB03-F012-8649-E2CBDD095DBB}"/>
          </ac:spMkLst>
        </pc:spChg>
      </pc:sldChg>
      <pc:sldChg chg="del">
        <pc:chgData name="Kelly Reene" userId="c7ab6f41-e454-45d3-aeb1-41bafe1ebdd0" providerId="ADAL" clId="{F12270CE-51C7-4C30-81F8-92488972286D}" dt="2023-02-27T20:59:55.270" v="0" actId="47"/>
        <pc:sldMkLst>
          <pc:docMk/>
          <pc:sldMk cId="1015837746" sldId="378"/>
        </pc:sldMkLst>
      </pc:sldChg>
      <pc:sldChg chg="modNotesTx">
        <pc:chgData name="Kelly Reene" userId="c7ab6f41-e454-45d3-aeb1-41bafe1ebdd0" providerId="ADAL" clId="{F12270CE-51C7-4C30-81F8-92488972286D}" dt="2023-02-28T14:22:06.060" v="83" actId="6549"/>
        <pc:sldMkLst>
          <pc:docMk/>
          <pc:sldMk cId="2925345870" sldId="379"/>
        </pc:sldMkLst>
      </pc:sldChg>
      <pc:sldChg chg="addSp delSp modSp mod">
        <pc:chgData name="Kelly Reene" userId="c7ab6f41-e454-45d3-aeb1-41bafe1ebdd0" providerId="ADAL" clId="{F12270CE-51C7-4C30-81F8-92488972286D}" dt="2023-02-27T21:02:14.161" v="49" actId="554"/>
        <pc:sldMkLst>
          <pc:docMk/>
          <pc:sldMk cId="329375330" sldId="380"/>
        </pc:sldMkLst>
        <pc:spChg chg="add del mod">
          <ac:chgData name="Kelly Reene" userId="c7ab6f41-e454-45d3-aeb1-41bafe1ebdd0" providerId="ADAL" clId="{F12270CE-51C7-4C30-81F8-92488972286D}" dt="2023-02-27T21:01:30.843" v="13" actId="478"/>
          <ac:spMkLst>
            <pc:docMk/>
            <pc:sldMk cId="329375330" sldId="380"/>
            <ac:spMk id="3" creationId="{8FC26447-B9BA-04CD-B6AB-D17281D3DAD2}"/>
          </ac:spMkLst>
        </pc:spChg>
        <pc:spChg chg="mod">
          <ac:chgData name="Kelly Reene" userId="c7ab6f41-e454-45d3-aeb1-41bafe1ebdd0" providerId="ADAL" clId="{F12270CE-51C7-4C30-81F8-92488972286D}" dt="2023-02-27T21:02:14.161" v="49" actId="554"/>
          <ac:spMkLst>
            <pc:docMk/>
            <pc:sldMk cId="329375330" sldId="380"/>
            <ac:spMk id="4" creationId="{6903AE87-E292-0436-85BA-3751D12088D7}"/>
          </ac:spMkLst>
        </pc:spChg>
        <pc:spChg chg="mod">
          <ac:chgData name="Kelly Reene" userId="c7ab6f41-e454-45d3-aeb1-41bafe1ebdd0" providerId="ADAL" clId="{F12270CE-51C7-4C30-81F8-92488972286D}" dt="2023-02-27T21:02:06.972" v="48" actId="1035"/>
          <ac:spMkLst>
            <pc:docMk/>
            <pc:sldMk cId="329375330" sldId="380"/>
            <ac:spMk id="5" creationId="{E23067DC-01EE-5E14-69B2-5E3B714C3530}"/>
          </ac:spMkLst>
        </pc:spChg>
        <pc:spChg chg="mod">
          <ac:chgData name="Kelly Reene" userId="c7ab6f41-e454-45d3-aeb1-41bafe1ebdd0" providerId="ADAL" clId="{F12270CE-51C7-4C30-81F8-92488972286D}" dt="2023-02-27T21:02:06.972" v="48" actId="1035"/>
          <ac:spMkLst>
            <pc:docMk/>
            <pc:sldMk cId="329375330" sldId="380"/>
            <ac:spMk id="6" creationId="{DDD40636-77D6-98A3-C76B-E7D8CBC5B010}"/>
          </ac:spMkLst>
        </pc:spChg>
        <pc:spChg chg="mod">
          <ac:chgData name="Kelly Reene" userId="c7ab6f41-e454-45d3-aeb1-41bafe1ebdd0" providerId="ADAL" clId="{F12270CE-51C7-4C30-81F8-92488972286D}" dt="2023-02-27T21:02:06.972" v="48" actId="1035"/>
          <ac:spMkLst>
            <pc:docMk/>
            <pc:sldMk cId="329375330" sldId="380"/>
            <ac:spMk id="7" creationId="{35B8F3E1-0C5D-0E84-E213-32A6E6A28FC3}"/>
          </ac:spMkLst>
        </pc:spChg>
        <pc:spChg chg="mod">
          <ac:chgData name="Kelly Reene" userId="c7ab6f41-e454-45d3-aeb1-41bafe1ebdd0" providerId="ADAL" clId="{F12270CE-51C7-4C30-81F8-92488972286D}" dt="2023-02-27T21:02:06.972" v="48" actId="1035"/>
          <ac:spMkLst>
            <pc:docMk/>
            <pc:sldMk cId="329375330" sldId="380"/>
            <ac:spMk id="8" creationId="{A2E962F5-23D2-6F47-86CC-3C533A74E400}"/>
          </ac:spMkLst>
        </pc:spChg>
        <pc:spChg chg="mod">
          <ac:chgData name="Kelly Reene" userId="c7ab6f41-e454-45d3-aeb1-41bafe1ebdd0" providerId="ADAL" clId="{F12270CE-51C7-4C30-81F8-92488972286D}" dt="2023-02-27T21:02:14.161" v="49" actId="554"/>
          <ac:spMkLst>
            <pc:docMk/>
            <pc:sldMk cId="329375330" sldId="380"/>
            <ac:spMk id="10" creationId="{99C93D28-151A-8641-BF45-6511E7FBC452}"/>
          </ac:spMkLst>
        </pc:spChg>
        <pc:spChg chg="mod">
          <ac:chgData name="Kelly Reene" userId="c7ab6f41-e454-45d3-aeb1-41bafe1ebdd0" providerId="ADAL" clId="{F12270CE-51C7-4C30-81F8-92488972286D}" dt="2023-02-27T21:02:06.972" v="48" actId="1035"/>
          <ac:spMkLst>
            <pc:docMk/>
            <pc:sldMk cId="329375330" sldId="380"/>
            <ac:spMk id="11" creationId="{360DC39D-AFC9-9497-E8D0-0E08930A0681}"/>
          </ac:spMkLst>
        </pc:spChg>
        <pc:spChg chg="mod">
          <ac:chgData name="Kelly Reene" userId="c7ab6f41-e454-45d3-aeb1-41bafe1ebdd0" providerId="ADAL" clId="{F12270CE-51C7-4C30-81F8-92488972286D}" dt="2023-02-27T21:02:14.161" v="49" actId="554"/>
          <ac:spMkLst>
            <pc:docMk/>
            <pc:sldMk cId="329375330" sldId="380"/>
            <ac:spMk id="12" creationId="{85B6B8FE-77D8-46EE-02D6-7E370FB6B3EA}"/>
          </ac:spMkLst>
        </pc:spChg>
        <pc:spChg chg="mod">
          <ac:chgData name="Kelly Reene" userId="c7ab6f41-e454-45d3-aeb1-41bafe1ebdd0" providerId="ADAL" clId="{F12270CE-51C7-4C30-81F8-92488972286D}" dt="2023-02-27T21:02:14.161" v="49" actId="554"/>
          <ac:spMkLst>
            <pc:docMk/>
            <pc:sldMk cId="329375330" sldId="380"/>
            <ac:spMk id="14" creationId="{B4725B15-4830-0A1A-2BC9-C643DF10B264}"/>
          </ac:spMkLst>
        </pc:spChg>
        <pc:spChg chg="mod">
          <ac:chgData name="Kelly Reene" userId="c7ab6f41-e454-45d3-aeb1-41bafe1ebdd0" providerId="ADAL" clId="{F12270CE-51C7-4C30-81F8-92488972286D}" dt="2023-02-27T21:02:14.161" v="49" actId="554"/>
          <ac:spMkLst>
            <pc:docMk/>
            <pc:sldMk cId="329375330" sldId="380"/>
            <ac:spMk id="15" creationId="{F92C32C5-B2A3-8D93-4F2F-69C32061620B}"/>
          </ac:spMkLst>
        </pc:spChg>
        <pc:spChg chg="add del mod">
          <ac:chgData name="Kelly Reene" userId="c7ab6f41-e454-45d3-aeb1-41bafe1ebdd0" providerId="ADAL" clId="{F12270CE-51C7-4C30-81F8-92488972286D}" dt="2023-02-27T21:01:21.285" v="10" actId="478"/>
          <ac:spMkLst>
            <pc:docMk/>
            <pc:sldMk cId="329375330" sldId="380"/>
            <ac:spMk id="16" creationId="{06467162-B03C-B899-864F-0989A87EAA85}"/>
          </ac:spMkLst>
        </pc:spChg>
        <pc:spChg chg="add del mod">
          <ac:chgData name="Kelly Reene" userId="c7ab6f41-e454-45d3-aeb1-41bafe1ebdd0" providerId="ADAL" clId="{F12270CE-51C7-4C30-81F8-92488972286D}" dt="2023-02-27T21:01:25.798" v="11" actId="478"/>
          <ac:spMkLst>
            <pc:docMk/>
            <pc:sldMk cId="329375330" sldId="380"/>
            <ac:spMk id="20" creationId="{F0AE64C9-C8B0-7560-2C23-5BDEA31EDF3E}"/>
          </ac:spMkLst>
        </pc:spChg>
        <pc:spChg chg="add del mod">
          <ac:chgData name="Kelly Reene" userId="c7ab6f41-e454-45d3-aeb1-41bafe1ebdd0" providerId="ADAL" clId="{F12270CE-51C7-4C30-81F8-92488972286D}" dt="2023-02-27T21:01:33.325" v="14" actId="478"/>
          <ac:spMkLst>
            <pc:docMk/>
            <pc:sldMk cId="329375330" sldId="380"/>
            <ac:spMk id="22" creationId="{DEC15596-E14E-116C-9A00-51774301E59D}"/>
          </ac:spMkLst>
        </pc:spChg>
      </pc:sldChg>
      <pc:sldChg chg="del">
        <pc:chgData name="Kelly Reene" userId="c7ab6f41-e454-45d3-aeb1-41bafe1ebdd0" providerId="ADAL" clId="{F12270CE-51C7-4C30-81F8-92488972286D}" dt="2023-02-27T21:06:03.438" v="82" actId="47"/>
        <pc:sldMkLst>
          <pc:docMk/>
          <pc:sldMk cId="3115634780" sldId="386"/>
        </pc:sldMkLst>
      </pc:sldChg>
    </pc:docChg>
  </pc:docChgLst>
  <pc:docChgLst>
    <pc:chgData name="Kelly Reene" userId="c7ab6f41-e454-45d3-aeb1-41bafe1ebdd0" providerId="ADAL" clId="{A1A6E9FC-E704-4F92-AC77-33F327974842}"/>
    <pc:docChg chg="">
      <pc:chgData name="Kelly Reene" userId="c7ab6f41-e454-45d3-aeb1-41bafe1ebdd0" providerId="ADAL" clId="{A1A6E9FC-E704-4F92-AC77-33F327974842}" dt="2023-02-17T15:55:17.581" v="0"/>
      <pc:docMkLst>
        <pc:docMk/>
      </pc:docMkLst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198535005" sldId="312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3333234275" sldId="318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2925345870" sldId="379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329375330" sldId="380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3100552338" sldId="381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1316797020" sldId="382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3449141100" sldId="383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3414433812" sldId="384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216528178" sldId="385"/>
        </pc:sldMkLst>
      </pc:sldChg>
      <pc:sldChg chg="delCm">
        <pc:chgData name="Kelly Reene" userId="c7ab6f41-e454-45d3-aeb1-41bafe1ebdd0" providerId="ADAL" clId="{A1A6E9FC-E704-4F92-AC77-33F327974842}" dt="2023-02-17T15:55:17.581" v="0"/>
        <pc:sldMkLst>
          <pc:docMk/>
          <pc:sldMk cId="3115634780" sldId="386"/>
        </pc:sldMkLst>
      </pc:sldChg>
    </pc:docChg>
  </pc:docChgLst>
  <pc:docChgLst>
    <pc:chgData name="Kelly Reene" userId="c7ab6f41-e454-45d3-aeb1-41bafe1ebdd0" providerId="ADAL" clId="{680A9E3F-86FB-46CE-8522-A88DC23A422E}"/>
    <pc:docChg chg="undo custSel addSld modSld">
      <pc:chgData name="Kelly Reene" userId="c7ab6f41-e454-45d3-aeb1-41bafe1ebdd0" providerId="ADAL" clId="{680A9E3F-86FB-46CE-8522-A88DC23A422E}" dt="2023-01-20T16:06:16.020" v="360" actId="20577"/>
      <pc:docMkLst>
        <pc:docMk/>
      </pc:docMkLst>
      <pc:sldChg chg="addCm">
        <pc:chgData name="Kelly Reene" userId="c7ab6f41-e454-45d3-aeb1-41bafe1ebdd0" providerId="ADAL" clId="{680A9E3F-86FB-46CE-8522-A88DC23A422E}" dt="2023-01-20T16:02:13.165" v="318"/>
        <pc:sldMkLst>
          <pc:docMk/>
          <pc:sldMk cId="198535005" sldId="312"/>
        </pc:sldMkLst>
      </pc:sldChg>
      <pc:sldChg chg="addCm">
        <pc:chgData name="Kelly Reene" userId="c7ab6f41-e454-45d3-aeb1-41bafe1ebdd0" providerId="ADAL" clId="{680A9E3F-86FB-46CE-8522-A88DC23A422E}" dt="2023-01-20T16:02:17.205" v="319"/>
        <pc:sldMkLst>
          <pc:docMk/>
          <pc:sldMk cId="3839737114" sldId="313"/>
        </pc:sldMkLst>
      </pc:sldChg>
      <pc:sldChg chg="addCm">
        <pc:chgData name="Kelly Reene" userId="c7ab6f41-e454-45d3-aeb1-41bafe1ebdd0" providerId="ADAL" clId="{680A9E3F-86FB-46CE-8522-A88DC23A422E}" dt="2023-01-20T16:02:21.203" v="320"/>
        <pc:sldMkLst>
          <pc:docMk/>
          <pc:sldMk cId="4059880234" sldId="314"/>
        </pc:sldMkLst>
      </pc:sldChg>
      <pc:sldChg chg="addCm">
        <pc:chgData name="Kelly Reene" userId="c7ab6f41-e454-45d3-aeb1-41bafe1ebdd0" providerId="ADAL" clId="{680A9E3F-86FB-46CE-8522-A88DC23A422E}" dt="2023-01-20T16:02:24.746" v="321"/>
        <pc:sldMkLst>
          <pc:docMk/>
          <pc:sldMk cId="2031303362" sldId="315"/>
        </pc:sldMkLst>
      </pc:sldChg>
      <pc:sldChg chg="addCm">
        <pc:chgData name="Kelly Reene" userId="c7ab6f41-e454-45d3-aeb1-41bafe1ebdd0" providerId="ADAL" clId="{680A9E3F-86FB-46CE-8522-A88DC23A422E}" dt="2023-01-20T16:02:30.006" v="322"/>
        <pc:sldMkLst>
          <pc:docMk/>
          <pc:sldMk cId="1721493537" sldId="316"/>
        </pc:sldMkLst>
      </pc:sldChg>
      <pc:sldChg chg="addCm">
        <pc:chgData name="Kelly Reene" userId="c7ab6f41-e454-45d3-aeb1-41bafe1ebdd0" providerId="ADAL" clId="{680A9E3F-86FB-46CE-8522-A88DC23A422E}" dt="2023-01-20T16:02:33.381" v="323"/>
        <pc:sldMkLst>
          <pc:docMk/>
          <pc:sldMk cId="1138565440" sldId="317"/>
        </pc:sldMkLst>
      </pc:sldChg>
      <pc:sldChg chg="modSp mod addCm">
        <pc:chgData name="Kelly Reene" userId="c7ab6f41-e454-45d3-aeb1-41bafe1ebdd0" providerId="ADAL" clId="{680A9E3F-86FB-46CE-8522-A88DC23A422E}" dt="2023-01-20T16:06:16.020" v="360" actId="20577"/>
        <pc:sldMkLst>
          <pc:docMk/>
          <pc:sldMk cId="3333234275" sldId="318"/>
        </pc:sldMkLst>
        <pc:spChg chg="mod">
          <ac:chgData name="Kelly Reene" userId="c7ab6f41-e454-45d3-aeb1-41bafe1ebdd0" providerId="ADAL" clId="{680A9E3F-86FB-46CE-8522-A88DC23A422E}" dt="2023-01-19T19:22:36.896" v="63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680A9E3F-86FB-46CE-8522-A88DC23A422E}" dt="2023-01-19T19:22:54.782" v="65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680A9E3F-86FB-46CE-8522-A88DC23A422E}" dt="2023-01-19T19:23:15.349" v="68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680A9E3F-86FB-46CE-8522-A88DC23A422E}" dt="2023-01-19T19:23:38.976" v="79" actId="1035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680A9E3F-86FB-46CE-8522-A88DC23A422E}" dt="2023-01-19T19:22:16.217" v="61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680A9E3F-86FB-46CE-8522-A88DC23A422E}" dt="2023-01-19T19:24:57.885" v="128" actId="20577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680A9E3F-86FB-46CE-8522-A88DC23A422E}" dt="2023-01-20T16:06:16.020" v="360" actId="20577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680A9E3F-86FB-46CE-8522-A88DC23A422E}" dt="2023-01-19T19:27:27.996" v="213" actId="20577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680A9E3F-86FB-46CE-8522-A88DC23A422E}" dt="2023-01-19T19:28:40.947" v="270" actId="20577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680A9E3F-86FB-46CE-8522-A88DC23A422E}" dt="2023-01-19T19:29:42.300" v="316" actId="20577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680A9E3F-86FB-46CE-8522-A88DC23A422E}" dt="2023-01-19T19:19:01.844" v="15"/>
          <ac:spMkLst>
            <pc:docMk/>
            <pc:sldMk cId="3333234275" sldId="318"/>
            <ac:spMk id="19" creationId="{4E17DEB7-2C1E-4C5C-BBD7-43ECF834F459}"/>
          </ac:spMkLst>
        </pc:spChg>
        <pc:cxnChg chg="mod">
          <ac:chgData name="Kelly Reene" userId="c7ab6f41-e454-45d3-aeb1-41bafe1ebdd0" providerId="ADAL" clId="{680A9E3F-86FB-46CE-8522-A88DC23A422E}" dt="2023-01-19T19:24:21.137" v="102" actId="1036"/>
          <ac:cxnSpMkLst>
            <pc:docMk/>
            <pc:sldMk cId="3333234275" sldId="318"/>
            <ac:cxnSpMk id="9" creationId="{BD82A413-3AFC-1B5C-9AC0-C8DF661D1D7A}"/>
          </ac:cxnSpMkLst>
        </pc:cxnChg>
        <pc:cxnChg chg="mod">
          <ac:chgData name="Kelly Reene" userId="c7ab6f41-e454-45d3-aeb1-41bafe1ebdd0" providerId="ADAL" clId="{680A9E3F-86FB-46CE-8522-A88DC23A422E}" dt="2023-01-19T19:25:43.630" v="165" actId="1036"/>
          <ac:cxnSpMkLst>
            <pc:docMk/>
            <pc:sldMk cId="3333234275" sldId="318"/>
            <ac:cxnSpMk id="12" creationId="{C84CDD64-9DB2-248E-756C-11F4B4640C60}"/>
          </ac:cxnSpMkLst>
        </pc:cxnChg>
        <pc:cxnChg chg="mod">
          <ac:chgData name="Kelly Reene" userId="c7ab6f41-e454-45d3-aeb1-41bafe1ebdd0" providerId="ADAL" clId="{680A9E3F-86FB-46CE-8522-A88DC23A422E}" dt="2023-01-19T19:26:50.842" v="187" actId="1036"/>
          <ac:cxnSpMkLst>
            <pc:docMk/>
            <pc:sldMk cId="3333234275" sldId="318"/>
            <ac:cxnSpMk id="14" creationId="{24F44F7D-0864-E5E4-74A9-7469216BF730}"/>
          </ac:cxnSpMkLst>
        </pc:cxnChg>
        <pc:cxnChg chg="mod">
          <ac:chgData name="Kelly Reene" userId="c7ab6f41-e454-45d3-aeb1-41bafe1ebdd0" providerId="ADAL" clId="{680A9E3F-86FB-46CE-8522-A88DC23A422E}" dt="2023-01-19T19:28:03.867" v="244" actId="1036"/>
          <ac:cxnSpMkLst>
            <pc:docMk/>
            <pc:sldMk cId="3333234275" sldId="318"/>
            <ac:cxnSpMk id="16" creationId="{DB74CB5C-16B6-1F9A-0E45-C1EF072FB52C}"/>
          </ac:cxnSpMkLst>
        </pc:cxnChg>
        <pc:cxnChg chg="mod">
          <ac:chgData name="Kelly Reene" userId="c7ab6f41-e454-45d3-aeb1-41bafe1ebdd0" providerId="ADAL" clId="{680A9E3F-86FB-46CE-8522-A88DC23A422E}" dt="2023-01-19T19:29:10.255" v="290" actId="1036"/>
          <ac:cxnSpMkLst>
            <pc:docMk/>
            <pc:sldMk cId="3333234275" sldId="318"/>
            <ac:cxnSpMk id="18" creationId="{3373F8A0-C605-173F-6D31-C11A2F9922D3}"/>
          </ac:cxnSpMkLst>
        </pc:cxnChg>
      </pc:sldChg>
      <pc:sldChg chg="addCm">
        <pc:chgData name="Kelly Reene" userId="c7ab6f41-e454-45d3-aeb1-41bafe1ebdd0" providerId="ADAL" clId="{680A9E3F-86FB-46CE-8522-A88DC23A422E}" dt="2023-01-20T16:02:08.174" v="317"/>
        <pc:sldMkLst>
          <pc:docMk/>
          <pc:sldMk cId="1015837746" sldId="378"/>
        </pc:sldMkLst>
      </pc:sldChg>
      <pc:sldChg chg="modSp add mod addCm">
        <pc:chgData name="Kelly Reene" userId="c7ab6f41-e454-45d3-aeb1-41bafe1ebdd0" providerId="ADAL" clId="{680A9E3F-86FB-46CE-8522-A88DC23A422E}" dt="2023-01-20T16:03:10.603" v="327"/>
        <pc:sldMkLst>
          <pc:docMk/>
          <pc:sldMk cId="2925345870" sldId="379"/>
        </pc:sldMkLst>
        <pc:spChg chg="mod">
          <ac:chgData name="Kelly Reene" userId="c7ab6f41-e454-45d3-aeb1-41bafe1ebdd0" providerId="ADAL" clId="{680A9E3F-86FB-46CE-8522-A88DC23A422E}" dt="2023-01-19T19:18:22.433" v="12" actId="20577"/>
          <ac:spMkLst>
            <pc:docMk/>
            <pc:sldMk cId="2925345870" sldId="379"/>
            <ac:spMk id="2" creationId="{C2911359-8A27-48F6-BBCB-447BB12D7065}"/>
          </ac:spMkLst>
        </pc:spChg>
      </pc:sldChg>
      <pc:sldChg chg="modSp add mod addCm">
        <pc:chgData name="Kelly Reene" userId="c7ab6f41-e454-45d3-aeb1-41bafe1ebdd0" providerId="ADAL" clId="{680A9E3F-86FB-46CE-8522-A88DC23A422E}" dt="2023-01-20T16:03:34.775" v="328"/>
        <pc:sldMkLst>
          <pc:docMk/>
          <pc:sldMk cId="329375330" sldId="380"/>
        </pc:sldMkLst>
        <pc:spChg chg="mod">
          <ac:chgData name="Kelly Reene" userId="c7ab6f41-e454-45d3-aeb1-41bafe1ebdd0" providerId="ADAL" clId="{680A9E3F-86FB-46CE-8522-A88DC23A422E}" dt="2023-01-19T19:18:40.300" v="13"/>
          <ac:spMkLst>
            <pc:docMk/>
            <pc:sldMk cId="329375330" sldId="380"/>
            <ac:spMk id="2" creationId="{04D77D5C-2D04-4C48-BDE6-C04BBAD77778}"/>
          </ac:spMkLst>
        </pc:spChg>
        <pc:spChg chg="mod">
          <ac:chgData name="Kelly Reene" userId="c7ab6f41-e454-45d3-aeb1-41bafe1ebdd0" providerId="ADAL" clId="{680A9E3F-86FB-46CE-8522-A88DC23A422E}" dt="2023-01-19T19:25:24.131" v="133"/>
          <ac:spMkLst>
            <pc:docMk/>
            <pc:sldMk cId="329375330" sldId="380"/>
            <ac:spMk id="13" creationId="{124C4744-F2BA-8F2E-2B15-286CAC73B297}"/>
          </ac:spMkLst>
        </pc:spChg>
        <pc:spChg chg="mod">
          <ac:chgData name="Kelly Reene" userId="c7ab6f41-e454-45d3-aeb1-41bafe1ebdd0" providerId="ADAL" clId="{680A9E3F-86FB-46CE-8522-A88DC23A422E}" dt="2023-01-19T19:24:06.164" v="80"/>
          <ac:spMkLst>
            <pc:docMk/>
            <pc:sldMk cId="329375330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680A9E3F-86FB-46CE-8522-A88DC23A422E}" dt="2023-01-19T19:26:34.596" v="168"/>
          <ac:spMkLst>
            <pc:docMk/>
            <pc:sldMk cId="329375330" sldId="380"/>
            <ac:spMk id="18" creationId="{AAC9FCEA-0086-05C5-A30E-DD0FBA80567D}"/>
          </ac:spMkLst>
        </pc:spChg>
        <pc:spChg chg="mod">
          <ac:chgData name="Kelly Reene" userId="c7ab6f41-e454-45d3-aeb1-41bafe1ebdd0" providerId="ADAL" clId="{680A9E3F-86FB-46CE-8522-A88DC23A422E}" dt="2023-01-19T19:27:44.406" v="214"/>
          <ac:spMkLst>
            <pc:docMk/>
            <pc:sldMk cId="329375330" sldId="380"/>
            <ac:spMk id="19" creationId="{C4BADD55-E7E4-C760-2B56-3AB5EC122AA7}"/>
          </ac:spMkLst>
        </pc:spChg>
        <pc:spChg chg="mod">
          <ac:chgData name="Kelly Reene" userId="c7ab6f41-e454-45d3-aeb1-41bafe1ebdd0" providerId="ADAL" clId="{680A9E3F-86FB-46CE-8522-A88DC23A422E}" dt="2023-01-19T19:28:54.273" v="271"/>
          <ac:spMkLst>
            <pc:docMk/>
            <pc:sldMk cId="329375330" sldId="380"/>
            <ac:spMk id="21" creationId="{1E7311BC-EC6B-DEE4-EC3A-473869E98C52}"/>
          </ac:spMkLst>
        </pc:spChg>
      </pc:sldChg>
      <pc:sldChg chg="modSp add mod addCm">
        <pc:chgData name="Kelly Reene" userId="c7ab6f41-e454-45d3-aeb1-41bafe1ebdd0" providerId="ADAL" clId="{680A9E3F-86FB-46CE-8522-A88DC23A422E}" dt="2023-01-20T16:03:39.849" v="329"/>
        <pc:sldMkLst>
          <pc:docMk/>
          <pc:sldMk cId="3100552338" sldId="381"/>
        </pc:sldMkLst>
        <pc:spChg chg="mod">
          <ac:chgData name="Kelly Reene" userId="c7ab6f41-e454-45d3-aeb1-41bafe1ebdd0" providerId="ADAL" clId="{680A9E3F-86FB-46CE-8522-A88DC23A422E}" dt="2023-01-19T19:24:43.791" v="115" actId="20577"/>
          <ac:spMkLst>
            <pc:docMk/>
            <pc:sldMk cId="3100552338" sldId="381"/>
            <ac:spMk id="4" creationId="{C93B9EFA-8451-A207-8192-29B66C591E71}"/>
          </ac:spMkLst>
        </pc:spChg>
      </pc:sldChg>
      <pc:sldChg chg="modSp add mod addCm">
        <pc:chgData name="Kelly Reene" userId="c7ab6f41-e454-45d3-aeb1-41bafe1ebdd0" providerId="ADAL" clId="{680A9E3F-86FB-46CE-8522-A88DC23A422E}" dt="2023-01-20T16:05:44.567" v="347" actId="20577"/>
        <pc:sldMkLst>
          <pc:docMk/>
          <pc:sldMk cId="1316797020" sldId="382"/>
        </pc:sldMkLst>
        <pc:spChg chg="mod">
          <ac:chgData name="Kelly Reene" userId="c7ab6f41-e454-45d3-aeb1-41bafe1ebdd0" providerId="ADAL" clId="{680A9E3F-86FB-46CE-8522-A88DC23A422E}" dt="2023-01-20T16:05:44.567" v="347" actId="20577"/>
          <ac:spMkLst>
            <pc:docMk/>
            <pc:sldMk cId="1316797020" sldId="382"/>
            <ac:spMk id="2" creationId="{F983BCF6-C51D-A7C7-CB3B-2D380E936D5A}"/>
          </ac:spMkLst>
        </pc:spChg>
      </pc:sldChg>
      <pc:sldChg chg="modSp add mod addCm">
        <pc:chgData name="Kelly Reene" userId="c7ab6f41-e454-45d3-aeb1-41bafe1ebdd0" providerId="ADAL" clId="{680A9E3F-86FB-46CE-8522-A88DC23A422E}" dt="2023-01-20T16:03:49.652" v="331"/>
        <pc:sldMkLst>
          <pc:docMk/>
          <pc:sldMk cId="3449141100" sldId="383"/>
        </pc:sldMkLst>
        <pc:spChg chg="mod">
          <ac:chgData name="Kelly Reene" userId="c7ab6f41-e454-45d3-aeb1-41bafe1ebdd0" providerId="ADAL" clId="{680A9E3F-86FB-46CE-8522-A88DC23A422E}" dt="2023-01-19T19:27:13.297" v="200" actId="20577"/>
          <ac:spMkLst>
            <pc:docMk/>
            <pc:sldMk cId="3449141100" sldId="383"/>
            <ac:spMk id="2" creationId="{0A595379-47EE-649C-FC5D-0D3CB5D81E74}"/>
          </ac:spMkLst>
        </pc:spChg>
      </pc:sldChg>
      <pc:sldChg chg="modSp add mod addCm">
        <pc:chgData name="Kelly Reene" userId="c7ab6f41-e454-45d3-aeb1-41bafe1ebdd0" providerId="ADAL" clId="{680A9E3F-86FB-46CE-8522-A88DC23A422E}" dt="2023-01-20T16:03:53.876" v="332"/>
        <pc:sldMkLst>
          <pc:docMk/>
          <pc:sldMk cId="3414433812" sldId="384"/>
        </pc:sldMkLst>
        <pc:spChg chg="mod">
          <ac:chgData name="Kelly Reene" userId="c7ab6f41-e454-45d3-aeb1-41bafe1ebdd0" providerId="ADAL" clId="{680A9E3F-86FB-46CE-8522-A88DC23A422E}" dt="2023-01-19T19:28:28.795" v="257" actId="20577"/>
          <ac:spMkLst>
            <pc:docMk/>
            <pc:sldMk cId="3414433812" sldId="384"/>
            <ac:spMk id="2" creationId="{5FD1913D-B244-C272-BE4B-36507C7A827D}"/>
          </ac:spMkLst>
        </pc:spChg>
        <pc:cxnChg chg="mod">
          <ac:chgData name="Kelly Reene" userId="c7ab6f41-e454-45d3-aeb1-41bafe1ebdd0" providerId="ADAL" clId="{680A9E3F-86FB-46CE-8522-A88DC23A422E}" dt="2023-01-19T19:27:53.678" v="232" actId="1036"/>
          <ac:cxnSpMkLst>
            <pc:docMk/>
            <pc:sldMk cId="3414433812" sldId="384"/>
            <ac:cxnSpMk id="3" creationId="{79A11FEC-ABFA-E4E6-F456-8DCD39E15E37}"/>
          </ac:cxnSpMkLst>
        </pc:cxnChg>
      </pc:sldChg>
      <pc:sldChg chg="modSp add mod addCm">
        <pc:chgData name="Kelly Reene" userId="c7ab6f41-e454-45d3-aeb1-41bafe1ebdd0" providerId="ADAL" clId="{680A9E3F-86FB-46CE-8522-A88DC23A422E}" dt="2023-01-20T16:04:14.855" v="333"/>
        <pc:sldMkLst>
          <pc:docMk/>
          <pc:sldMk cId="216528178" sldId="385"/>
        </pc:sldMkLst>
        <pc:spChg chg="mod">
          <ac:chgData name="Kelly Reene" userId="c7ab6f41-e454-45d3-aeb1-41bafe1ebdd0" providerId="ADAL" clId="{680A9E3F-86FB-46CE-8522-A88DC23A422E}" dt="2023-01-19T19:29:28.576" v="303" actId="20577"/>
          <ac:spMkLst>
            <pc:docMk/>
            <pc:sldMk cId="216528178" sldId="385"/>
            <ac:spMk id="2" creationId="{B5717E53-3C3E-5BC1-F865-3FAA3566F58F}"/>
          </ac:spMkLst>
        </pc:spChg>
      </pc:sldChg>
      <pc:sldChg chg="addSp delSp add mod addCm">
        <pc:chgData name="Kelly Reene" userId="c7ab6f41-e454-45d3-aeb1-41bafe1ebdd0" providerId="ADAL" clId="{680A9E3F-86FB-46CE-8522-A88DC23A422E}" dt="2023-01-20T16:02:42.031" v="326"/>
        <pc:sldMkLst>
          <pc:docMk/>
          <pc:sldMk cId="3115634780" sldId="386"/>
        </pc:sldMkLst>
        <pc:spChg chg="add del">
          <ac:chgData name="Kelly Reene" userId="c7ab6f41-e454-45d3-aeb1-41bafe1ebdd0" providerId="ADAL" clId="{680A9E3F-86FB-46CE-8522-A88DC23A422E}" dt="2023-01-20T16:02:38.986" v="325" actId="22"/>
          <ac:spMkLst>
            <pc:docMk/>
            <pc:sldMk cId="3115634780" sldId="386"/>
            <ac:spMk id="22" creationId="{AF501549-599D-48C5-9A0A-3082C8B984E2}"/>
          </ac:spMkLst>
        </pc:spChg>
      </pc:sldChg>
    </pc:docChg>
  </pc:docChgLst>
  <pc:docChgLst>
    <pc:chgData name="Silvia Ivanciu" userId="c83a77f1-002e-4c92-b931-bcc2dba4dd42" providerId="ADAL" clId="{B4B4C023-7801-48CD-B0A4-8C7B48FFF1F1}"/>
    <pc:docChg chg="undo redo custSel modSld">
      <pc:chgData name="Silvia Ivanciu" userId="c83a77f1-002e-4c92-b931-bcc2dba4dd42" providerId="ADAL" clId="{B4B4C023-7801-48CD-B0A4-8C7B48FFF1F1}" dt="2023-02-13T14:26:08.956" v="886"/>
      <pc:docMkLst>
        <pc:docMk/>
      </pc:docMkLst>
      <pc:sldChg chg="modSp mod">
        <pc:chgData name="Silvia Ivanciu" userId="c83a77f1-002e-4c92-b931-bcc2dba4dd42" providerId="ADAL" clId="{B4B4C023-7801-48CD-B0A4-8C7B48FFF1F1}" dt="2023-02-10T11:23:13.886" v="874"/>
        <pc:sldMkLst>
          <pc:docMk/>
          <pc:sldMk cId="3333234275" sldId="318"/>
        </pc:sldMkLst>
        <pc:spChg chg="mod">
          <ac:chgData name="Silvia Ivanciu" userId="c83a77f1-002e-4c92-b931-bcc2dba4dd42" providerId="ADAL" clId="{B4B4C023-7801-48CD-B0A4-8C7B48FFF1F1}" dt="2023-02-10T11:17:30.629" v="743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Silvia Ivanciu" userId="c83a77f1-002e-4c92-b931-bcc2dba4dd42" providerId="ADAL" clId="{B4B4C023-7801-48CD-B0A4-8C7B48FFF1F1}" dt="2023-02-10T11:19:22.051" v="809" actId="255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Silvia Ivanciu" userId="c83a77f1-002e-4c92-b931-bcc2dba4dd42" providerId="ADAL" clId="{B4B4C023-7801-48CD-B0A4-8C7B48FFF1F1}" dt="2023-02-10T11:20:29.514" v="831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Silvia Ivanciu" userId="c83a77f1-002e-4c92-b931-bcc2dba4dd42" providerId="ADAL" clId="{B4B4C023-7801-48CD-B0A4-8C7B48FFF1F1}" dt="2023-02-10T11:18:53.846" v="803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Silvia Ivanciu" userId="c83a77f1-002e-4c92-b931-bcc2dba4dd42" providerId="ADAL" clId="{B4B4C023-7801-48CD-B0A4-8C7B48FFF1F1}" dt="2023-02-10T11:20:11.210" v="826" actId="20577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Silvia Ivanciu" userId="c83a77f1-002e-4c92-b931-bcc2dba4dd42" providerId="ADAL" clId="{B4B4C023-7801-48CD-B0A4-8C7B48FFF1F1}" dt="2023-02-10T11:22:05.528" v="853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Silvia Ivanciu" userId="c83a77f1-002e-4c92-b931-bcc2dba4dd42" providerId="ADAL" clId="{B4B4C023-7801-48CD-B0A4-8C7B48FFF1F1}" dt="2023-02-10T11:22:38.967" v="863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Silvia Ivanciu" userId="c83a77f1-002e-4c92-b931-bcc2dba4dd42" providerId="ADAL" clId="{B4B4C023-7801-48CD-B0A4-8C7B48FFF1F1}" dt="2023-02-10T11:23:13.886" v="874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Silvia Ivanciu" userId="c83a77f1-002e-4c92-b931-bcc2dba4dd42" providerId="ADAL" clId="{B4B4C023-7801-48CD-B0A4-8C7B48FFF1F1}" dt="2023-02-10T11:19:23.772" v="810" actId="1076"/>
          <ac:spMkLst>
            <pc:docMk/>
            <pc:sldMk cId="3333234275" sldId="318"/>
            <ac:spMk id="19" creationId="{4E17DEB7-2C1E-4C5C-BBD7-43ECF834F459}"/>
          </ac:spMkLst>
        </pc:spChg>
        <pc:cxnChg chg="mod">
          <ac:chgData name="Silvia Ivanciu" userId="c83a77f1-002e-4c92-b931-bcc2dba4dd42" providerId="ADAL" clId="{B4B4C023-7801-48CD-B0A4-8C7B48FFF1F1}" dt="2023-02-10T11:19:43.391" v="814" actId="1076"/>
          <ac:cxnSpMkLst>
            <pc:docMk/>
            <pc:sldMk cId="3333234275" sldId="318"/>
            <ac:cxnSpMk id="12" creationId="{C84CDD64-9DB2-248E-756C-11F4B4640C60}"/>
          </ac:cxnSpMkLst>
        </pc:cxnChg>
      </pc:sldChg>
      <pc:sldChg chg="modNotesTx">
        <pc:chgData name="Silvia Ivanciu" userId="c83a77f1-002e-4c92-b931-bcc2dba4dd42" providerId="ADAL" clId="{B4B4C023-7801-48CD-B0A4-8C7B48FFF1F1}" dt="2023-02-07T08:59:12.359" v="71" actId="20577"/>
        <pc:sldMkLst>
          <pc:docMk/>
          <pc:sldMk cId="2925345870" sldId="379"/>
        </pc:sldMkLst>
      </pc:sldChg>
      <pc:sldChg chg="modSp mod addCm modCm">
        <pc:chgData name="Silvia Ivanciu" userId="c83a77f1-002e-4c92-b931-bcc2dba4dd42" providerId="ADAL" clId="{B4B4C023-7801-48CD-B0A4-8C7B48FFF1F1}" dt="2023-02-13T14:22:08.680" v="882" actId="2056"/>
        <pc:sldMkLst>
          <pc:docMk/>
          <pc:sldMk cId="329375330" sldId="380"/>
        </pc:sldMkLst>
        <pc:spChg chg="mod">
          <ac:chgData name="Silvia Ivanciu" userId="c83a77f1-002e-4c92-b931-bcc2dba4dd42" providerId="ADAL" clId="{B4B4C023-7801-48CD-B0A4-8C7B48FFF1F1}" dt="2023-02-10T11:04:26.022" v="344" actId="20577"/>
          <ac:spMkLst>
            <pc:docMk/>
            <pc:sldMk cId="329375330" sldId="380"/>
            <ac:spMk id="13" creationId="{124C4744-F2BA-8F2E-2B15-286CAC73B297}"/>
          </ac:spMkLst>
        </pc:spChg>
        <pc:spChg chg="mod">
          <ac:chgData name="Silvia Ivanciu" userId="c83a77f1-002e-4c92-b931-bcc2dba4dd42" providerId="ADAL" clId="{B4B4C023-7801-48CD-B0A4-8C7B48FFF1F1}" dt="2023-02-10T10:59:32.573" v="162" actId="20577"/>
          <ac:spMkLst>
            <pc:docMk/>
            <pc:sldMk cId="329375330" sldId="380"/>
            <ac:spMk id="17" creationId="{4D039E97-A5A9-B6C2-A67D-513D29C7240C}"/>
          </ac:spMkLst>
        </pc:spChg>
        <pc:spChg chg="mod">
          <ac:chgData name="Silvia Ivanciu" userId="c83a77f1-002e-4c92-b931-bcc2dba4dd42" providerId="ADAL" clId="{B4B4C023-7801-48CD-B0A4-8C7B48FFF1F1}" dt="2023-02-10T11:01:53.525" v="262" actId="20577"/>
          <ac:spMkLst>
            <pc:docMk/>
            <pc:sldMk cId="329375330" sldId="380"/>
            <ac:spMk id="18" creationId="{AAC9FCEA-0086-05C5-A30E-DD0FBA80567D}"/>
          </ac:spMkLst>
        </pc:spChg>
      </pc:sldChg>
      <pc:sldChg chg="modSp mod addCm">
        <pc:chgData name="Silvia Ivanciu" userId="c83a77f1-002e-4c92-b931-bcc2dba4dd42" providerId="ADAL" clId="{B4B4C023-7801-48CD-B0A4-8C7B48FFF1F1}" dt="2023-02-13T14:19:40.137" v="878"/>
        <pc:sldMkLst>
          <pc:docMk/>
          <pc:sldMk cId="3100552338" sldId="381"/>
        </pc:sldMkLst>
        <pc:spChg chg="mod">
          <ac:chgData name="Silvia Ivanciu" userId="c83a77f1-002e-4c92-b931-bcc2dba4dd42" providerId="ADAL" clId="{B4B4C023-7801-48CD-B0A4-8C7B48FFF1F1}" dt="2023-02-10T11:03:34.892" v="316" actId="20577"/>
          <ac:spMkLst>
            <pc:docMk/>
            <pc:sldMk cId="3100552338" sldId="381"/>
            <ac:spMk id="4" creationId="{C93B9EFA-8451-A207-8192-29B66C591E71}"/>
          </ac:spMkLst>
        </pc:spChg>
      </pc:sldChg>
      <pc:sldChg chg="modSp mod addCm">
        <pc:chgData name="Silvia Ivanciu" userId="c83a77f1-002e-4c92-b931-bcc2dba4dd42" providerId="ADAL" clId="{B4B4C023-7801-48CD-B0A4-8C7B48FFF1F1}" dt="2023-02-13T14:22:58.641" v="883"/>
        <pc:sldMkLst>
          <pc:docMk/>
          <pc:sldMk cId="1316797020" sldId="382"/>
        </pc:sldMkLst>
        <pc:spChg chg="mod">
          <ac:chgData name="Silvia Ivanciu" userId="c83a77f1-002e-4c92-b931-bcc2dba4dd42" providerId="ADAL" clId="{B4B4C023-7801-48CD-B0A4-8C7B48FFF1F1}" dt="2023-02-10T11:07:00.802" v="394" actId="20577"/>
          <ac:spMkLst>
            <pc:docMk/>
            <pc:sldMk cId="1316797020" sldId="382"/>
            <ac:spMk id="2" creationId="{F983BCF6-C51D-A7C7-CB3B-2D380E936D5A}"/>
          </ac:spMkLst>
        </pc:spChg>
        <pc:cxnChg chg="mod">
          <ac:chgData name="Silvia Ivanciu" userId="c83a77f1-002e-4c92-b931-bcc2dba4dd42" providerId="ADAL" clId="{B4B4C023-7801-48CD-B0A4-8C7B48FFF1F1}" dt="2023-02-10T11:19:28.096" v="811" actId="1076"/>
          <ac:cxnSpMkLst>
            <pc:docMk/>
            <pc:sldMk cId="1316797020" sldId="382"/>
            <ac:cxnSpMk id="3" creationId="{E08744CE-F35A-CF07-3AE1-2C22C327FCE1}"/>
          </ac:cxnSpMkLst>
        </pc:cxnChg>
      </pc:sldChg>
      <pc:sldChg chg="modSp mod addCm">
        <pc:chgData name="Silvia Ivanciu" userId="c83a77f1-002e-4c92-b931-bcc2dba4dd42" providerId="ADAL" clId="{B4B4C023-7801-48CD-B0A4-8C7B48FFF1F1}" dt="2023-02-13T14:23:43.520" v="884"/>
        <pc:sldMkLst>
          <pc:docMk/>
          <pc:sldMk cId="3449141100" sldId="383"/>
        </pc:sldMkLst>
        <pc:spChg chg="mod">
          <ac:chgData name="Silvia Ivanciu" userId="c83a77f1-002e-4c92-b931-bcc2dba4dd42" providerId="ADAL" clId="{B4B4C023-7801-48CD-B0A4-8C7B48FFF1F1}" dt="2023-02-10T11:21:45.663" v="848"/>
          <ac:spMkLst>
            <pc:docMk/>
            <pc:sldMk cId="3449141100" sldId="383"/>
            <ac:spMk id="2" creationId="{0A595379-47EE-649C-FC5D-0D3CB5D81E74}"/>
          </ac:spMkLst>
        </pc:spChg>
      </pc:sldChg>
      <pc:sldChg chg="modSp mod addCm">
        <pc:chgData name="Silvia Ivanciu" userId="c83a77f1-002e-4c92-b931-bcc2dba4dd42" providerId="ADAL" clId="{B4B4C023-7801-48CD-B0A4-8C7B48FFF1F1}" dt="2023-02-13T14:26:08.956" v="886"/>
        <pc:sldMkLst>
          <pc:docMk/>
          <pc:sldMk cId="216528178" sldId="385"/>
        </pc:sldMkLst>
        <pc:spChg chg="mod">
          <ac:chgData name="Silvia Ivanciu" userId="c83a77f1-002e-4c92-b931-bcc2dba4dd42" providerId="ADAL" clId="{B4B4C023-7801-48CD-B0A4-8C7B48FFF1F1}" dt="2023-02-10T11:16:26.869" v="736" actId="20577"/>
          <ac:spMkLst>
            <pc:docMk/>
            <pc:sldMk cId="216528178" sldId="385"/>
            <ac:spMk id="2" creationId="{B5717E53-3C3E-5BC1-F865-3FAA3566F58F}"/>
          </ac:spMkLst>
        </pc:spChg>
      </pc:sldChg>
    </pc:docChg>
  </pc:docChgLst>
  <pc:docChgLst>
    <pc:chgData name="Kelly Reene" userId="c7ab6f41-e454-45d3-aeb1-41bafe1ebdd0" providerId="ADAL" clId="{89CABC8B-F37D-406F-A1CA-AF8642D91FEF}"/>
    <pc:docChg chg="undo custSel modSld">
      <pc:chgData name="Kelly Reene" userId="c7ab6f41-e454-45d3-aeb1-41bafe1ebdd0" providerId="ADAL" clId="{89CABC8B-F37D-406F-A1CA-AF8642D91FEF}" dt="2023-02-17T15:53:55.834" v="55" actId="20577"/>
      <pc:docMkLst>
        <pc:docMk/>
      </pc:docMkLst>
      <pc:sldChg chg="modSp mod">
        <pc:chgData name="Kelly Reene" userId="c7ab6f41-e454-45d3-aeb1-41bafe1ebdd0" providerId="ADAL" clId="{89CABC8B-F37D-406F-A1CA-AF8642D91FEF}" dt="2023-02-17T15:53:55.834" v="55" actId="20577"/>
        <pc:sldMkLst>
          <pc:docMk/>
          <pc:sldMk cId="3333234275" sldId="318"/>
        </pc:sldMkLst>
        <pc:spChg chg="mod">
          <ac:chgData name="Kelly Reene" userId="c7ab6f41-e454-45d3-aeb1-41bafe1ebdd0" providerId="ADAL" clId="{89CABC8B-F37D-406F-A1CA-AF8642D91FEF}" dt="2023-02-17T15:45:17.641" v="7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89CABC8B-F37D-406F-A1CA-AF8642D91FEF}" dt="2023-02-17T15:53:26.134" v="49" actId="20577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89CABC8B-F37D-406F-A1CA-AF8642D91FEF}" dt="2023-02-17T15:52:52.710" v="43" actId="20577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89CABC8B-F37D-406F-A1CA-AF8642D91FEF}" dt="2023-02-17T15:53:55.834" v="55" actId="20577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89CABC8B-F37D-406F-A1CA-AF8642D91FEF}" dt="2023-02-17T15:51:01.434" v="36"/>
          <ac:spMkLst>
            <pc:docMk/>
            <pc:sldMk cId="3333234275" sldId="318"/>
            <ac:spMk id="7" creationId="{0B02125B-99C9-1BA7-2389-C88AA697C2C2}"/>
          </ac:spMkLst>
        </pc:spChg>
      </pc:sldChg>
      <pc:sldChg chg="modSp mod">
        <pc:chgData name="Kelly Reene" userId="c7ab6f41-e454-45d3-aeb1-41bafe1ebdd0" providerId="ADAL" clId="{89CABC8B-F37D-406F-A1CA-AF8642D91FEF}" dt="2023-02-17T15:43:38.054" v="0"/>
        <pc:sldMkLst>
          <pc:docMk/>
          <pc:sldMk cId="2925345870" sldId="379"/>
        </pc:sldMkLst>
        <pc:spChg chg="mod">
          <ac:chgData name="Kelly Reene" userId="c7ab6f41-e454-45d3-aeb1-41bafe1ebdd0" providerId="ADAL" clId="{89CABC8B-F37D-406F-A1CA-AF8642D91FEF}" dt="2023-02-17T15:43:38.054" v="0"/>
          <ac:spMkLst>
            <pc:docMk/>
            <pc:sldMk cId="2925345870" sldId="379"/>
            <ac:spMk id="3" creationId="{2E4958E6-1FB8-461D-AE2C-EE5BC16B8415}"/>
          </ac:spMkLst>
        </pc:spChg>
      </pc:sldChg>
      <pc:sldChg chg="modSp mod modCm">
        <pc:chgData name="Kelly Reene" userId="c7ab6f41-e454-45d3-aeb1-41bafe1ebdd0" providerId="ADAL" clId="{89CABC8B-F37D-406F-A1CA-AF8642D91FEF}" dt="2023-02-17T15:53:40.597" v="51" actId="20577"/>
        <pc:sldMkLst>
          <pc:docMk/>
          <pc:sldMk cId="329375330" sldId="380"/>
        </pc:sldMkLst>
        <pc:spChg chg="mod">
          <ac:chgData name="Kelly Reene" userId="c7ab6f41-e454-45d3-aeb1-41bafe1ebdd0" providerId="ADAL" clId="{89CABC8B-F37D-406F-A1CA-AF8642D91FEF}" dt="2023-02-17T15:53:10.567" v="45" actId="20577"/>
          <ac:spMkLst>
            <pc:docMk/>
            <pc:sldMk cId="329375330" sldId="380"/>
            <ac:spMk id="13" creationId="{124C4744-F2BA-8F2E-2B15-286CAC73B297}"/>
          </ac:spMkLst>
        </pc:spChg>
        <pc:spChg chg="mod">
          <ac:chgData name="Kelly Reene" userId="c7ab6f41-e454-45d3-aeb1-41bafe1ebdd0" providerId="ADAL" clId="{89CABC8B-F37D-406F-A1CA-AF8642D91FEF}" dt="2023-02-17T15:44:58.144" v="4" actId="20577"/>
          <ac:spMkLst>
            <pc:docMk/>
            <pc:sldMk cId="329375330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89CABC8B-F37D-406F-A1CA-AF8642D91FEF}" dt="2023-02-17T15:52:14.249" v="38" actId="20577"/>
          <ac:spMkLst>
            <pc:docMk/>
            <pc:sldMk cId="329375330" sldId="380"/>
            <ac:spMk id="18" creationId="{AAC9FCEA-0086-05C5-A30E-DD0FBA80567D}"/>
          </ac:spMkLst>
        </pc:spChg>
        <pc:spChg chg="mod">
          <ac:chgData name="Kelly Reene" userId="c7ab6f41-e454-45d3-aeb1-41bafe1ebdd0" providerId="ADAL" clId="{89CABC8B-F37D-406F-A1CA-AF8642D91FEF}" dt="2023-02-17T15:53:40.597" v="51" actId="20577"/>
          <ac:spMkLst>
            <pc:docMk/>
            <pc:sldMk cId="329375330" sldId="380"/>
            <ac:spMk id="19" creationId="{C4BADD55-E7E4-C760-2B56-3AB5EC122AA7}"/>
          </ac:spMkLst>
        </pc:spChg>
        <pc:spChg chg="mod">
          <ac:chgData name="Kelly Reene" userId="c7ab6f41-e454-45d3-aeb1-41bafe1ebdd0" providerId="ADAL" clId="{89CABC8B-F37D-406F-A1CA-AF8642D91FEF}" dt="2023-02-17T15:50:26.952" v="33"/>
          <ac:spMkLst>
            <pc:docMk/>
            <pc:sldMk cId="329375330" sldId="380"/>
            <ac:spMk id="21" creationId="{1E7311BC-EC6B-DEE4-EC3A-473869E98C52}"/>
          </ac:spMkLst>
        </pc:spChg>
      </pc:sldChg>
      <pc:sldChg chg="modSp mod modCm">
        <pc:chgData name="Kelly Reene" userId="c7ab6f41-e454-45d3-aeb1-41bafe1ebdd0" providerId="ADAL" clId="{89CABC8B-F37D-406F-A1CA-AF8642D91FEF}" dt="2023-02-17T15:45:10.162" v="6" actId="20577"/>
        <pc:sldMkLst>
          <pc:docMk/>
          <pc:sldMk cId="3100552338" sldId="381"/>
        </pc:sldMkLst>
        <pc:spChg chg="mod">
          <ac:chgData name="Kelly Reene" userId="c7ab6f41-e454-45d3-aeb1-41bafe1ebdd0" providerId="ADAL" clId="{89CABC8B-F37D-406F-A1CA-AF8642D91FEF}" dt="2023-02-17T15:45:10.162" v="6" actId="20577"/>
          <ac:spMkLst>
            <pc:docMk/>
            <pc:sldMk cId="3100552338" sldId="381"/>
            <ac:spMk id="4" creationId="{C93B9EFA-8451-A207-8192-29B66C591E71}"/>
          </ac:spMkLst>
        </pc:spChg>
      </pc:sldChg>
      <pc:sldChg chg="modSp mod modCm">
        <pc:chgData name="Kelly Reene" userId="c7ab6f41-e454-45d3-aeb1-41bafe1ebdd0" providerId="ADAL" clId="{89CABC8B-F37D-406F-A1CA-AF8642D91FEF}" dt="2023-02-17T15:53:16.729" v="47" actId="20577"/>
        <pc:sldMkLst>
          <pc:docMk/>
          <pc:sldMk cId="1316797020" sldId="382"/>
        </pc:sldMkLst>
        <pc:spChg chg="mod">
          <ac:chgData name="Kelly Reene" userId="c7ab6f41-e454-45d3-aeb1-41bafe1ebdd0" providerId="ADAL" clId="{89CABC8B-F37D-406F-A1CA-AF8642D91FEF}" dt="2023-02-17T15:53:16.729" v="47" actId="20577"/>
          <ac:spMkLst>
            <pc:docMk/>
            <pc:sldMk cId="1316797020" sldId="382"/>
            <ac:spMk id="2" creationId="{F983BCF6-C51D-A7C7-CB3B-2D380E936D5A}"/>
          </ac:spMkLst>
        </pc:spChg>
      </pc:sldChg>
      <pc:sldChg chg="modSp mod modCm">
        <pc:chgData name="Kelly Reene" userId="c7ab6f41-e454-45d3-aeb1-41bafe1ebdd0" providerId="ADAL" clId="{89CABC8B-F37D-406F-A1CA-AF8642D91FEF}" dt="2023-02-17T15:52:44.022" v="41" actId="255"/>
        <pc:sldMkLst>
          <pc:docMk/>
          <pc:sldMk cId="3449141100" sldId="383"/>
        </pc:sldMkLst>
        <pc:spChg chg="mod">
          <ac:chgData name="Kelly Reene" userId="c7ab6f41-e454-45d3-aeb1-41bafe1ebdd0" providerId="ADAL" clId="{89CABC8B-F37D-406F-A1CA-AF8642D91FEF}" dt="2023-02-17T15:52:44.022" v="41" actId="255"/>
          <ac:spMkLst>
            <pc:docMk/>
            <pc:sldMk cId="3449141100" sldId="383"/>
            <ac:spMk id="2" creationId="{0A595379-47EE-649C-FC5D-0D3CB5D81E74}"/>
          </ac:spMkLst>
        </pc:spChg>
      </pc:sldChg>
      <pc:sldChg chg="modSp mod">
        <pc:chgData name="Kelly Reene" userId="c7ab6f41-e454-45d3-aeb1-41bafe1ebdd0" providerId="ADAL" clId="{89CABC8B-F37D-406F-A1CA-AF8642D91FEF}" dt="2023-02-17T15:53:47.950" v="53" actId="20577"/>
        <pc:sldMkLst>
          <pc:docMk/>
          <pc:sldMk cId="3414433812" sldId="384"/>
        </pc:sldMkLst>
        <pc:spChg chg="mod">
          <ac:chgData name="Kelly Reene" userId="c7ab6f41-e454-45d3-aeb1-41bafe1ebdd0" providerId="ADAL" clId="{89CABC8B-F37D-406F-A1CA-AF8642D91FEF}" dt="2023-02-17T15:53:47.950" v="53" actId="20577"/>
          <ac:spMkLst>
            <pc:docMk/>
            <pc:sldMk cId="3414433812" sldId="384"/>
            <ac:spMk id="2" creationId="{5FD1913D-B244-C272-BE4B-36507C7A827D}"/>
          </ac:spMkLst>
        </pc:spChg>
      </pc:sldChg>
      <pc:sldChg chg="modSp mod modCm">
        <pc:chgData name="Kelly Reene" userId="c7ab6f41-e454-45d3-aeb1-41bafe1ebdd0" providerId="ADAL" clId="{89CABC8B-F37D-406F-A1CA-AF8642D91FEF}" dt="2023-02-17T15:50:49.185" v="35" actId="20577"/>
        <pc:sldMkLst>
          <pc:docMk/>
          <pc:sldMk cId="216528178" sldId="385"/>
        </pc:sldMkLst>
        <pc:spChg chg="mod">
          <ac:chgData name="Kelly Reene" userId="c7ab6f41-e454-45d3-aeb1-41bafe1ebdd0" providerId="ADAL" clId="{89CABC8B-F37D-406F-A1CA-AF8642D91FEF}" dt="2023-02-17T15:50:49.185" v="35" actId="20577"/>
          <ac:spMkLst>
            <pc:docMk/>
            <pc:sldMk cId="216528178" sldId="385"/>
            <ac:spMk id="2" creationId="{B5717E53-3C3E-5BC1-F865-3FAA3566F5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2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488583" cy="1719262"/>
          </a:xfrm>
        </p:spPr>
        <p:txBody>
          <a:bodyPr/>
          <a:lstStyle/>
          <a:p>
            <a:r>
              <a:rPr lang="en-US" sz="3600" dirty="0" err="1">
                <a:latin typeface="Agrandir Medium"/>
                <a:cs typeface="Arial"/>
              </a:rPr>
              <a:t>Valorile</a:t>
            </a: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en-US" sz="3600" dirty="0" err="1">
                <a:latin typeface="Agrandir Medium"/>
                <a:cs typeface="Arial"/>
              </a:rPr>
              <a:t>culturii</a:t>
            </a:r>
            <a:r>
              <a:rPr lang="en-US" sz="3600" dirty="0">
                <a:latin typeface="Agrandir Medium"/>
                <a:cs typeface="Arial"/>
              </a:rPr>
              <a:t> PMI &amp; </a:t>
            </a:r>
            <a:r>
              <a:rPr lang="en-US" sz="3600" dirty="0" err="1">
                <a:latin typeface="Agrandir Medium"/>
                <a:cs typeface="Arial"/>
              </a:rPr>
              <a:t>Conduită</a:t>
            </a:r>
            <a:endParaRPr lang="en-US" sz="3600" dirty="0">
              <a:latin typeface="Agrandir Medium"/>
              <a:cs typeface="Arial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Pentru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informații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rugăm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trimiteți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 e-mail la culture@pmi.org</a:t>
            </a:r>
          </a:p>
        </p:txBody>
      </p:sp>
    </p:spTree>
    <p:extLst>
      <p:ext uri="{BB962C8B-B14F-4D97-AF65-F5344CB8AC3E}">
        <p14:creationId xmlns:p14="http://schemas.microsoft.com/office/powerpoint/2010/main" val="2925345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51281" y="1546350"/>
            <a:ext cx="218160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ro-RO" sz="2000" dirty="0">
                <a:solidFill>
                  <a:srgbClr val="2B008C"/>
                </a:solidFill>
                <a:latin typeface="Agrandir" pitchFamily="2" charset="77"/>
              </a:rPr>
              <a:t>Țintim Sus</a:t>
            </a:r>
            <a:endParaRPr lang="en-US" sz="2000" dirty="0">
              <a:solidFill>
                <a:srgbClr val="2B008C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Stabilim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standardul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în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ceea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privește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munca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calitate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superioară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pentru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crea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cel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mai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mare impact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pentru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comunitatea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PMI.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Coordonăm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procesul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gândind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pe termen lung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și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acționând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pe termen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scurt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asumăm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fără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teamă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responsabilitatea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pentru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ceea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facem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știind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fiecare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acțiune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contează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185224" y="1546350"/>
            <a:ext cx="2045185" cy="334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chemeClr val="accent1"/>
                </a:solidFill>
                <a:latin typeface="Agrandir" pitchFamily="2" charset="77"/>
              </a:rPr>
              <a:t>Simplificăm</a:t>
            </a:r>
            <a:endParaRPr lang="en-US" sz="2000" dirty="0">
              <a:solidFill>
                <a:schemeClr val="accent1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Este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ușor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lucrați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cu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Atunci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când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ro-R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provocările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ne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încetinesc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găsim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o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cale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mai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bună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Acordăm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prioritate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impactului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care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contează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cel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mai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mult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și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urmăm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calea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mai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directă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către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acesta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4970504" y="1546350"/>
            <a:ext cx="214338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ro-RO" sz="2000" dirty="0">
                <a:solidFill>
                  <a:srgbClr val="05BFE0"/>
                </a:solidFill>
                <a:latin typeface="Agrandir" pitchFamily="2" charset="77"/>
              </a:rPr>
              <a:t>Suntem Deschiși</a:t>
            </a:r>
            <a:endParaRPr lang="en-US" sz="20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Creăm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ro-R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un sentiment de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apartenență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autentică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pentru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toți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pentru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diferențele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noastre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ne fac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mai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puternici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Acționăm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cu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umanitate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dând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dovadă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grijă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empatie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și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respect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față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nevoile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celorlalți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asumăm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bunele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intenții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și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căutăm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înțelegem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nu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judecăm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68998" y="1546350"/>
            <a:ext cx="2045185" cy="354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8A66C4"/>
                </a:solidFill>
                <a:latin typeface="Agrandir" pitchFamily="2" charset="77"/>
              </a:rPr>
              <a:t>Promovăm</a:t>
            </a:r>
            <a:r>
              <a:rPr lang="en-US" sz="2000" dirty="0">
                <a:solidFill>
                  <a:srgbClr val="8A66C4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8A66C4"/>
                </a:solidFill>
                <a:latin typeface="Agrandir" pitchFamily="2" charset="77"/>
              </a:rPr>
              <a:t>Curiozitatea</a:t>
            </a:r>
            <a:endParaRPr lang="en-US" sz="2000" dirty="0">
              <a:solidFill>
                <a:srgbClr val="8A66C4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Suntem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mereu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în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căutarea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unor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modalități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de 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servi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mai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bine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comunitatea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PMI.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Vedem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provocările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ca pe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niște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oportunități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de 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inova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și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le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fructificăm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Acceptăm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eșecurile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pentru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descoperi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abordarea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potrivită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69745" y="1546350"/>
            <a:ext cx="2172925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0080A8"/>
                </a:solidFill>
                <a:latin typeface="Agrandir" pitchFamily="2" charset="77"/>
              </a:rPr>
              <a:t>Reușim</a:t>
            </a:r>
            <a:r>
              <a:rPr lang="en-US" sz="2000" dirty="0">
                <a:solidFill>
                  <a:srgbClr val="0080A8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0080A8"/>
                </a:solidFill>
                <a:latin typeface="Agrandir" pitchFamily="2" charset="77"/>
              </a:rPr>
              <a:t>Împreună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Construim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relații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profunde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încredere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care ne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ajută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lucrăm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împreună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la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îndeplinirea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misiunii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noastre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Folosim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scopul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nostru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comun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pentru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a ne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uni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într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-o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comunitate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și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pentru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a ne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impulsiona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creăm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impact.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Acționăm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în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concordanță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cu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obiectivele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noastre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globale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fiind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în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același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timp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împuterniciți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să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livrăm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rezultate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la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nivel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local.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grandir Bold" panose="00000800000000000000" pitchFamily="2" charset="0"/>
              </a:rPr>
              <a:t>Valorile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en-US" sz="2800" dirty="0" err="1">
                <a:latin typeface="Agrandir Bold" panose="00000800000000000000" pitchFamily="2" charset="0"/>
              </a:rPr>
              <a:t>culturii</a:t>
            </a:r>
            <a:r>
              <a:rPr lang="en-US" sz="2800" dirty="0">
                <a:latin typeface="Agrandir Bold" panose="00000800000000000000" pitchFamily="2" charset="0"/>
              </a:rPr>
              <a:t> PMI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03AE87-E292-0436-85BA-3751D12088D7}"/>
              </a:ext>
            </a:extLst>
          </p:cNvPr>
          <p:cNvSpPr/>
          <p:nvPr/>
        </p:nvSpPr>
        <p:spPr>
          <a:xfrm>
            <a:off x="4936726" y="980230"/>
            <a:ext cx="2264514" cy="512064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3067DC-01EE-5E14-69B2-5E3B714C3530}"/>
              </a:ext>
            </a:extLst>
          </p:cNvPr>
          <p:cNvSpPr/>
          <p:nvPr/>
        </p:nvSpPr>
        <p:spPr>
          <a:xfrm>
            <a:off x="4944434" y="982255"/>
            <a:ext cx="2259930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D40636-77D6-98A3-C76B-E7D8CBC5B010}"/>
              </a:ext>
            </a:extLst>
          </p:cNvPr>
          <p:cNvSpPr/>
          <p:nvPr/>
        </p:nvSpPr>
        <p:spPr>
          <a:xfrm>
            <a:off x="7317006" y="982255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8F3E1-0C5D-0E84-E213-32A6E6A28FC3}"/>
              </a:ext>
            </a:extLst>
          </p:cNvPr>
          <p:cNvSpPr/>
          <p:nvPr/>
        </p:nvSpPr>
        <p:spPr>
          <a:xfrm>
            <a:off x="9735477" y="982255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E962F5-23D2-6F47-86CC-3C533A74E400}"/>
              </a:ext>
            </a:extLst>
          </p:cNvPr>
          <p:cNvSpPr/>
          <p:nvPr/>
        </p:nvSpPr>
        <p:spPr>
          <a:xfrm>
            <a:off x="146998" y="982255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29A1F-A8D9-310D-6DF2-99EE2AD6A16D}"/>
              </a:ext>
            </a:extLst>
          </p:cNvPr>
          <p:cNvSpPr txBox="1"/>
          <p:nvPr/>
        </p:nvSpPr>
        <p:spPr>
          <a:xfrm>
            <a:off x="2675468" y="1055913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C93D28-151A-8641-BF45-6511E7FBC452}"/>
              </a:ext>
            </a:extLst>
          </p:cNvPr>
          <p:cNvSpPr/>
          <p:nvPr/>
        </p:nvSpPr>
        <p:spPr>
          <a:xfrm>
            <a:off x="142592" y="980230"/>
            <a:ext cx="2258441" cy="512064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0DC39D-AFC9-9497-E8D0-0E08930A0681}"/>
              </a:ext>
            </a:extLst>
          </p:cNvPr>
          <p:cNvSpPr/>
          <p:nvPr/>
        </p:nvSpPr>
        <p:spPr>
          <a:xfrm>
            <a:off x="2520550" y="982255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B6B8FE-77D8-46EE-02D6-7E370FB6B3EA}"/>
              </a:ext>
            </a:extLst>
          </p:cNvPr>
          <p:cNvSpPr/>
          <p:nvPr/>
        </p:nvSpPr>
        <p:spPr>
          <a:xfrm>
            <a:off x="2513884" y="980230"/>
            <a:ext cx="2280597" cy="512064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725B15-4830-0A1A-2BC9-C643DF10B264}"/>
              </a:ext>
            </a:extLst>
          </p:cNvPr>
          <p:cNvSpPr/>
          <p:nvPr/>
        </p:nvSpPr>
        <p:spPr>
          <a:xfrm>
            <a:off x="7317731" y="980230"/>
            <a:ext cx="2300293" cy="512064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2C32C5-B2A3-8D93-4F2F-69C32061620B}"/>
              </a:ext>
            </a:extLst>
          </p:cNvPr>
          <p:cNvSpPr/>
          <p:nvPr/>
        </p:nvSpPr>
        <p:spPr>
          <a:xfrm>
            <a:off x="9729727" y="980230"/>
            <a:ext cx="2286348" cy="512064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5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385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FF610F"/>
                </a:solidFill>
                <a:latin typeface="Agrandir" pitchFamily="2" charset="77"/>
              </a:rPr>
              <a:t>Simplificăm</a:t>
            </a:r>
            <a:endParaRPr lang="en-US" sz="2900" dirty="0">
              <a:solidFill>
                <a:srgbClr val="FF610F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 panose="00000500000000000000" pitchFamily="2" charset="0"/>
              </a:rPr>
              <a:t>Este </a:t>
            </a:r>
            <a:r>
              <a:rPr lang="en-US" sz="1400" dirty="0" err="1">
                <a:latin typeface="Agrandir" panose="00000500000000000000" pitchFamily="2" charset="0"/>
              </a:rPr>
              <a:t>ușor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să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lucrați</a:t>
            </a:r>
            <a:r>
              <a:rPr lang="en-US" sz="1400" dirty="0">
                <a:latin typeface="Agrandir" panose="00000500000000000000" pitchFamily="2" charset="0"/>
              </a:rPr>
              <a:t> cu </a:t>
            </a:r>
            <a:r>
              <a:rPr lang="en-US" sz="1400" dirty="0" err="1">
                <a:latin typeface="Agrandir" panose="00000500000000000000" pitchFamily="2" charset="0"/>
              </a:rPr>
              <a:t>noi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Atunci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când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lucrurile</a:t>
            </a:r>
            <a:r>
              <a:rPr lang="en-US" sz="1400" dirty="0">
                <a:latin typeface="Agrandir" panose="00000500000000000000" pitchFamily="2" charset="0"/>
              </a:rPr>
              <a:t> ne </a:t>
            </a:r>
            <a:r>
              <a:rPr lang="en-US" sz="1400" dirty="0" err="1">
                <a:latin typeface="Agrandir" panose="00000500000000000000" pitchFamily="2" charset="0"/>
              </a:rPr>
              <a:t>încetinesc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găsim</a:t>
            </a:r>
            <a:r>
              <a:rPr lang="en-US" sz="1400" dirty="0">
                <a:latin typeface="Agrandir" panose="00000500000000000000" pitchFamily="2" charset="0"/>
              </a:rPr>
              <a:t> o </a:t>
            </a:r>
            <a:r>
              <a:rPr lang="en-US" sz="1400" dirty="0" err="1">
                <a:latin typeface="Agrandir" panose="00000500000000000000" pitchFamily="2" charset="0"/>
              </a:rPr>
              <a:t>cale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mai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bună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Acordăm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prioritate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impactului</a:t>
            </a:r>
            <a:r>
              <a:rPr lang="en-US" sz="1400" dirty="0">
                <a:latin typeface="Agrandir" panose="00000500000000000000" pitchFamily="2" charset="0"/>
              </a:rPr>
              <a:t> care </a:t>
            </a:r>
            <a:r>
              <a:rPr lang="en-US" sz="1400" dirty="0" err="1">
                <a:latin typeface="Agrandir" panose="00000500000000000000" pitchFamily="2" charset="0"/>
              </a:rPr>
              <a:t>contează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cel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mai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mult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și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urmăm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calea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cea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mai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directă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către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acesta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FF610F"/>
                </a:solidFill>
                <a:latin typeface="Agrandir Medium" pitchFamily="2" charset="77"/>
              </a:rPr>
              <a:t>Conduită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Discut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candoare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amabilitate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ajunge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rapid la un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rezultat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corect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Abordez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o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comunicare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o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interacțiune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clară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simplă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transparentă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care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se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alinieze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nevoile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celor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implicați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Reduc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complexitatea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înlătur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barierele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câte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posibil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Implic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oamenii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potriviți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modul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potrivit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Acționez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rapid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acolo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unde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posibil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solicit </a:t>
            </a:r>
            <a:r>
              <a:rPr lang="ro-RO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ajutor/colaborarea celoralalți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acolo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unde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necesar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am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experiența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/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datele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necesare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a-mi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fundamenta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deciziile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Spun „nu”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anumitor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lucruri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putea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spune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"da"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celor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care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contează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mult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29475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52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39943" cy="488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ro-RO" sz="2900" dirty="0">
                <a:solidFill>
                  <a:srgbClr val="2B008C"/>
                </a:solidFill>
                <a:latin typeface="Agrandir" pitchFamily="2" charset="77"/>
              </a:rPr>
              <a:t>Țintim Sus</a:t>
            </a:r>
            <a:endParaRPr lang="en-US" sz="2900" dirty="0">
              <a:solidFill>
                <a:srgbClr val="2B008C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Stabilim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standardul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în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ceea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privește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munca</a:t>
            </a:r>
            <a:r>
              <a:rPr lang="en-US" sz="1400" dirty="0">
                <a:latin typeface="Agrandir" panose="00000500000000000000" pitchFamily="2" charset="0"/>
              </a:rPr>
              <a:t> de </a:t>
            </a:r>
            <a:r>
              <a:rPr lang="en-US" sz="1400" dirty="0" err="1">
                <a:latin typeface="Agrandir" panose="00000500000000000000" pitchFamily="2" charset="0"/>
              </a:rPr>
              <a:t>calitate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superioară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pentru</a:t>
            </a:r>
            <a:r>
              <a:rPr lang="en-US" sz="1400" dirty="0">
                <a:latin typeface="Agrandir" panose="00000500000000000000" pitchFamily="2" charset="0"/>
              </a:rPr>
              <a:t> a </a:t>
            </a:r>
            <a:r>
              <a:rPr lang="en-US" sz="1400" dirty="0" err="1">
                <a:latin typeface="Agrandir" panose="00000500000000000000" pitchFamily="2" charset="0"/>
              </a:rPr>
              <a:t>crea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cel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mai</a:t>
            </a:r>
            <a:r>
              <a:rPr lang="en-US" sz="1400" dirty="0">
                <a:latin typeface="Agrandir" panose="00000500000000000000" pitchFamily="2" charset="0"/>
              </a:rPr>
              <a:t> mare impact </a:t>
            </a:r>
            <a:r>
              <a:rPr lang="en-US" sz="1400" dirty="0" err="1">
                <a:latin typeface="Agrandir" panose="00000500000000000000" pitchFamily="2" charset="0"/>
              </a:rPr>
              <a:t>pentru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comunitatea</a:t>
            </a:r>
            <a:r>
              <a:rPr lang="en-US" sz="1400" dirty="0">
                <a:latin typeface="Agrandir" panose="00000500000000000000" pitchFamily="2" charset="0"/>
              </a:rPr>
              <a:t> PMI.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Coordonăm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procesul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gândind</a:t>
            </a:r>
            <a:r>
              <a:rPr lang="en-US" sz="1400" dirty="0">
                <a:latin typeface="Agrandir" panose="00000500000000000000" pitchFamily="2" charset="0"/>
              </a:rPr>
              <a:t> pe termen lung </a:t>
            </a:r>
            <a:r>
              <a:rPr lang="en-US" sz="1400" dirty="0" err="1">
                <a:latin typeface="Agrandir" panose="00000500000000000000" pitchFamily="2" charset="0"/>
              </a:rPr>
              <a:t>și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acționând</a:t>
            </a:r>
            <a:r>
              <a:rPr lang="en-US" sz="1400" dirty="0">
                <a:latin typeface="Agrandir" panose="00000500000000000000" pitchFamily="2" charset="0"/>
              </a:rPr>
              <a:t> pe termen </a:t>
            </a:r>
            <a:r>
              <a:rPr lang="en-US" sz="1400" dirty="0" err="1">
                <a:latin typeface="Agrandir" panose="00000500000000000000" pitchFamily="2" charset="0"/>
              </a:rPr>
              <a:t>scurt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400" dirty="0">
                <a:latin typeface="Agrandir" panose="00000500000000000000" pitchFamily="2" charset="0"/>
              </a:rPr>
              <a:t>Ne </a:t>
            </a:r>
            <a:r>
              <a:rPr lang="en-US" sz="1400" dirty="0" err="1">
                <a:latin typeface="Agrandir" panose="00000500000000000000" pitchFamily="2" charset="0"/>
              </a:rPr>
              <a:t>asumăm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fără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teamă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responsabilitatea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pentru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ceea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facem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știind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fiecare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acțiune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contează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4F17A8"/>
                </a:solidFill>
                <a:latin typeface="Agrandir Medium" pitchFamily="2" charset="77"/>
              </a:rPr>
              <a:t>Conduită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Ofer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mod constant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experiențe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rezultate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excelente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sunt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mereu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căutarea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unor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modalități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îmbunătățire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mențin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la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curent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tendințele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din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industrie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folosesc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aceste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informații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asigura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o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calitate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bună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ceea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fac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Acționez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rapid,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mod </a:t>
            </a:r>
            <a:r>
              <a:rPr lang="ro-RO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sustenabil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asum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riscuri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inteligente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fiind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același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timp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conștient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impactul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pe termen lung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Sunt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conștient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mine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însumi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ro-RO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solicit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mod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regulat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feedback,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acceptându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-l ca pe o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oportunitate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dezvoltare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personală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Am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tendința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acționa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asum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responsabilitatea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rezultat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Acționez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mod etic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integru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respectându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-mi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întotdeauna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angajamentele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având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încredere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ceilalți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vor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face la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fel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59525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97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975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ro-RO" sz="2900" dirty="0">
                <a:solidFill>
                  <a:srgbClr val="05BFE0"/>
                </a:solidFill>
                <a:latin typeface="Agrandir" pitchFamily="2" charset="77"/>
              </a:rPr>
              <a:t>Suntem Deschiși</a:t>
            </a:r>
            <a:endParaRPr lang="en-US" sz="29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Creăm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ro-RO" sz="1400" dirty="0">
                <a:latin typeface="Agrandir" panose="00000500000000000000" pitchFamily="2" charset="0"/>
              </a:rPr>
              <a:t>un sentiment de </a:t>
            </a:r>
            <a:r>
              <a:rPr lang="en-US" sz="1400" dirty="0" err="1">
                <a:latin typeface="Agrandir" panose="00000500000000000000" pitchFamily="2" charset="0"/>
              </a:rPr>
              <a:t>apartenență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autentică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pentru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toți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pentru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diferențele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noastre</a:t>
            </a:r>
            <a:r>
              <a:rPr lang="en-US" sz="1400" dirty="0">
                <a:latin typeface="Agrandir" panose="00000500000000000000" pitchFamily="2" charset="0"/>
              </a:rPr>
              <a:t> ne fac </a:t>
            </a:r>
            <a:r>
              <a:rPr lang="en-US" sz="1400" dirty="0" err="1">
                <a:latin typeface="Agrandir" panose="00000500000000000000" pitchFamily="2" charset="0"/>
              </a:rPr>
              <a:t>mai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puternici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Acționăm</a:t>
            </a:r>
            <a:r>
              <a:rPr lang="en-US" sz="1400" dirty="0">
                <a:latin typeface="Agrandir" panose="00000500000000000000" pitchFamily="2" charset="0"/>
              </a:rPr>
              <a:t> cu </a:t>
            </a:r>
            <a:r>
              <a:rPr lang="en-US" sz="1400" dirty="0" err="1">
                <a:latin typeface="Agrandir" panose="00000500000000000000" pitchFamily="2" charset="0"/>
              </a:rPr>
              <a:t>umanitate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dând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dovadă</a:t>
            </a:r>
            <a:r>
              <a:rPr lang="en-US" sz="1400" dirty="0">
                <a:latin typeface="Agrandir" panose="00000500000000000000" pitchFamily="2" charset="0"/>
              </a:rPr>
              <a:t> de </a:t>
            </a:r>
            <a:r>
              <a:rPr lang="en-US" sz="1400" dirty="0" err="1">
                <a:latin typeface="Agrandir" panose="00000500000000000000" pitchFamily="2" charset="0"/>
              </a:rPr>
              <a:t>grijă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empatie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și</a:t>
            </a:r>
            <a:r>
              <a:rPr lang="en-US" sz="1400" dirty="0">
                <a:latin typeface="Agrandir" panose="00000500000000000000" pitchFamily="2" charset="0"/>
              </a:rPr>
              <a:t> respect </a:t>
            </a:r>
            <a:r>
              <a:rPr lang="en-US" sz="1400" dirty="0" err="1">
                <a:latin typeface="Agrandir" panose="00000500000000000000" pitchFamily="2" charset="0"/>
              </a:rPr>
              <a:t>față</a:t>
            </a:r>
            <a:r>
              <a:rPr lang="en-US" sz="1400" dirty="0">
                <a:latin typeface="Agrandir" panose="00000500000000000000" pitchFamily="2" charset="0"/>
              </a:rPr>
              <a:t> de </a:t>
            </a:r>
            <a:r>
              <a:rPr lang="en-US" sz="1400" dirty="0" err="1">
                <a:latin typeface="Agrandir" panose="00000500000000000000" pitchFamily="2" charset="0"/>
              </a:rPr>
              <a:t>nevoile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celorlalți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 panose="00000500000000000000" pitchFamily="2" charset="0"/>
              </a:rPr>
              <a:t>Ne </a:t>
            </a:r>
            <a:r>
              <a:rPr lang="en-US" sz="1400" dirty="0" err="1">
                <a:latin typeface="Agrandir" panose="00000500000000000000" pitchFamily="2" charset="0"/>
              </a:rPr>
              <a:t>asumăm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bunele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intenții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și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căutăm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să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înțelegem</a:t>
            </a:r>
            <a:r>
              <a:rPr lang="en-US" sz="1400" dirty="0">
                <a:latin typeface="Agrandir" panose="00000500000000000000" pitchFamily="2" charset="0"/>
              </a:rPr>
              <a:t>, nu </a:t>
            </a:r>
            <a:r>
              <a:rPr lang="en-US" sz="1400" dirty="0" err="1">
                <a:latin typeface="Agrandir" panose="00000500000000000000" pitchFamily="2" charset="0"/>
              </a:rPr>
              <a:t>să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judecăm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5BFE0"/>
                </a:solidFill>
                <a:latin typeface="Agrandir Medium" pitchFamily="2" charset="77"/>
              </a:rPr>
              <a:t>Conduită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Vorbesc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deschis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atunci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când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apar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situații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lipsă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respect,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prejudecăți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discriminare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Creez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medii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sigure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încurajatoare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respectuoase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care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toți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ne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putem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exprima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nevoile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iar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fiecare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voce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ascultată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Sunt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conștient</a:t>
            </a:r>
            <a:r>
              <a:rPr lang="ro-RO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și atent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ro-RO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propriile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mele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prejudecăți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ro-RO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 funcție de experiențele mele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fac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timp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înțelege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trecutul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nevoile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experiențele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perspectivele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unice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ale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celorlalți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Empatizez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ceilalți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ro-RO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 concentrez pe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bun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găsesc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oportunități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ro-RO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 crea parteneriate reușite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prioritizez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propria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stare de bine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sănătatea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mintală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le permit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celorlalți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facă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același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lucru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518377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41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4693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8A66C4"/>
                </a:solidFill>
                <a:latin typeface="Agrandir" pitchFamily="2" charset="77"/>
              </a:rPr>
              <a:t>Promovăm</a:t>
            </a:r>
            <a:r>
              <a:rPr lang="en-US" sz="2900" dirty="0">
                <a:solidFill>
                  <a:srgbClr val="8A66C4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8A66C4"/>
                </a:solidFill>
                <a:latin typeface="Agrandir" pitchFamily="2" charset="77"/>
              </a:rPr>
              <a:t>Curiozitatea</a:t>
            </a:r>
            <a:endParaRPr lang="en-US" sz="2900" dirty="0">
              <a:solidFill>
                <a:srgbClr val="8A66C4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Suntem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mereu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în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căutarea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unor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modalități</a:t>
            </a:r>
            <a:r>
              <a:rPr lang="en-US" sz="1400" dirty="0">
                <a:latin typeface="Agrandir" panose="00000500000000000000" pitchFamily="2" charset="0"/>
              </a:rPr>
              <a:t> de a </a:t>
            </a:r>
            <a:r>
              <a:rPr lang="en-US" sz="1400" dirty="0" err="1">
                <a:latin typeface="Agrandir" panose="00000500000000000000" pitchFamily="2" charset="0"/>
              </a:rPr>
              <a:t>servi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mai</a:t>
            </a:r>
            <a:r>
              <a:rPr lang="en-US" sz="1400" dirty="0">
                <a:latin typeface="Agrandir" panose="00000500000000000000" pitchFamily="2" charset="0"/>
              </a:rPr>
              <a:t> bine </a:t>
            </a:r>
            <a:r>
              <a:rPr lang="en-US" sz="1400" dirty="0" err="1">
                <a:latin typeface="Agrandir" panose="00000500000000000000" pitchFamily="2" charset="0"/>
              </a:rPr>
              <a:t>comunitatea</a:t>
            </a:r>
            <a:r>
              <a:rPr lang="en-US" sz="1400" dirty="0">
                <a:latin typeface="Agrandir" panose="00000500000000000000" pitchFamily="2" charset="0"/>
              </a:rPr>
              <a:t> PMI.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Vedem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provocările</a:t>
            </a:r>
            <a:r>
              <a:rPr lang="en-US" sz="1400" dirty="0">
                <a:latin typeface="Agrandir" panose="00000500000000000000" pitchFamily="2" charset="0"/>
              </a:rPr>
              <a:t> ca pe </a:t>
            </a:r>
            <a:r>
              <a:rPr lang="en-US" sz="1400" dirty="0" err="1">
                <a:latin typeface="Agrandir" panose="00000500000000000000" pitchFamily="2" charset="0"/>
              </a:rPr>
              <a:t>niște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oportunități</a:t>
            </a:r>
            <a:r>
              <a:rPr lang="en-US" sz="1400" dirty="0">
                <a:latin typeface="Agrandir" panose="00000500000000000000" pitchFamily="2" charset="0"/>
              </a:rPr>
              <a:t> de a </a:t>
            </a:r>
            <a:r>
              <a:rPr lang="en-US" sz="1400" dirty="0" err="1">
                <a:latin typeface="Agrandir" panose="00000500000000000000" pitchFamily="2" charset="0"/>
              </a:rPr>
              <a:t>inova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și</a:t>
            </a:r>
            <a:r>
              <a:rPr lang="en-US" sz="1400" dirty="0">
                <a:latin typeface="Agrandir" panose="00000500000000000000" pitchFamily="2" charset="0"/>
              </a:rPr>
              <a:t> le </a:t>
            </a:r>
            <a:r>
              <a:rPr lang="en-US" sz="1400" dirty="0" err="1">
                <a:latin typeface="Agrandir" panose="00000500000000000000" pitchFamily="2" charset="0"/>
              </a:rPr>
              <a:t>fructificăm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Acceptăm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eșecurile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pentru</a:t>
            </a:r>
            <a:r>
              <a:rPr lang="en-US" sz="1400" dirty="0">
                <a:latin typeface="Agrandir" panose="00000500000000000000" pitchFamily="2" charset="0"/>
              </a:rPr>
              <a:t> a </a:t>
            </a:r>
            <a:r>
              <a:rPr lang="en-US" sz="1400" dirty="0" err="1">
                <a:latin typeface="Agrandir" panose="00000500000000000000" pitchFamily="2" charset="0"/>
              </a:rPr>
              <a:t>descoperi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abordarea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potrivită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8A66C4"/>
                </a:solidFill>
                <a:latin typeface="Agrandir Medium" pitchFamily="2" charset="77"/>
              </a:rPr>
              <a:t>Conduită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Gândesc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mod critic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sugerez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soluții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care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putea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răspunde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bine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nevoilor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comunității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PMI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Privesc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dincolo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PMI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găsi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noi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modalități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valoare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îmbunătăți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asum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inițiativa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responsabilitatea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rezolva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problemele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care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confrunt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Rămân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deschis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la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minte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curios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îmbrățișez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oportunitățile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schimbare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Creez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un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mediu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care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sigur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experimentezi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împărtășești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greșelile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ca o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metodă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îmbunătățire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Învăț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mod constant de la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alții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recunosc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există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întotdeauna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mult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o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singură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cale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„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corectă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” de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urmat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43105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33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460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0080A8"/>
                </a:solidFill>
                <a:latin typeface="Agrandir" pitchFamily="2" charset="77"/>
              </a:rPr>
              <a:t>Reușim</a:t>
            </a:r>
            <a:r>
              <a:rPr lang="en-US" sz="2900" dirty="0">
                <a:solidFill>
                  <a:srgbClr val="0080A8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0080A8"/>
                </a:solidFill>
                <a:latin typeface="Agrandir" pitchFamily="2" charset="77"/>
              </a:rPr>
              <a:t>Împreună</a:t>
            </a:r>
            <a:endParaRPr lang="en-US" sz="2900" dirty="0">
              <a:solidFill>
                <a:srgbClr val="0080A8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Construim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relații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profunde</a:t>
            </a:r>
            <a:r>
              <a:rPr lang="en-US" sz="1400" dirty="0">
                <a:latin typeface="Agrandir" panose="00000500000000000000" pitchFamily="2" charset="0"/>
              </a:rPr>
              <a:t>, de </a:t>
            </a:r>
            <a:r>
              <a:rPr lang="en-US" sz="1400" dirty="0" err="1">
                <a:latin typeface="Agrandir" panose="00000500000000000000" pitchFamily="2" charset="0"/>
              </a:rPr>
              <a:t>încredere</a:t>
            </a:r>
            <a:r>
              <a:rPr lang="en-US" sz="1400" dirty="0">
                <a:latin typeface="Agrandir" panose="00000500000000000000" pitchFamily="2" charset="0"/>
              </a:rPr>
              <a:t>, care ne </a:t>
            </a:r>
            <a:r>
              <a:rPr lang="en-US" sz="1400" dirty="0" err="1">
                <a:latin typeface="Agrandir" panose="00000500000000000000" pitchFamily="2" charset="0"/>
              </a:rPr>
              <a:t>ajută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să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lucrăm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împreună</a:t>
            </a:r>
            <a:r>
              <a:rPr lang="en-US" sz="1400" dirty="0">
                <a:latin typeface="Agrandir" panose="00000500000000000000" pitchFamily="2" charset="0"/>
              </a:rPr>
              <a:t> la </a:t>
            </a:r>
            <a:r>
              <a:rPr lang="en-US" sz="1400" dirty="0" err="1">
                <a:latin typeface="Agrandir" panose="00000500000000000000" pitchFamily="2" charset="0"/>
              </a:rPr>
              <a:t>îndeplinirea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misiunii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noastre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Folosim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scopul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nostru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comun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pentru</a:t>
            </a:r>
            <a:r>
              <a:rPr lang="en-US" sz="1400" dirty="0">
                <a:latin typeface="Agrandir" panose="00000500000000000000" pitchFamily="2" charset="0"/>
              </a:rPr>
              <a:t> a ne </a:t>
            </a:r>
            <a:r>
              <a:rPr lang="en-US" sz="1400" dirty="0" err="1">
                <a:latin typeface="Agrandir" panose="00000500000000000000" pitchFamily="2" charset="0"/>
              </a:rPr>
              <a:t>uni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într</a:t>
            </a:r>
            <a:r>
              <a:rPr lang="en-US" sz="1400" dirty="0">
                <a:latin typeface="Agrandir" panose="00000500000000000000" pitchFamily="2" charset="0"/>
              </a:rPr>
              <a:t>-o </a:t>
            </a:r>
            <a:r>
              <a:rPr lang="en-US" sz="1400" dirty="0" err="1">
                <a:latin typeface="Agrandir" panose="00000500000000000000" pitchFamily="2" charset="0"/>
              </a:rPr>
              <a:t>comunitate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și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pentru</a:t>
            </a:r>
            <a:r>
              <a:rPr lang="en-US" sz="1400" dirty="0">
                <a:latin typeface="Agrandir" panose="00000500000000000000" pitchFamily="2" charset="0"/>
              </a:rPr>
              <a:t> a ne </a:t>
            </a:r>
            <a:r>
              <a:rPr lang="en-US" sz="1400" dirty="0" err="1">
                <a:latin typeface="Agrandir" panose="00000500000000000000" pitchFamily="2" charset="0"/>
              </a:rPr>
              <a:t>impulsiona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să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creăm</a:t>
            </a:r>
            <a:r>
              <a:rPr lang="en-US" sz="1400" dirty="0">
                <a:latin typeface="Agrandir" panose="00000500000000000000" pitchFamily="2" charset="0"/>
              </a:rPr>
              <a:t> impact.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Acționăm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în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concordanță</a:t>
            </a:r>
            <a:r>
              <a:rPr lang="en-US" sz="1400" dirty="0">
                <a:latin typeface="Agrandir" panose="00000500000000000000" pitchFamily="2" charset="0"/>
              </a:rPr>
              <a:t> cu </a:t>
            </a:r>
            <a:r>
              <a:rPr lang="en-US" sz="1400" dirty="0" err="1">
                <a:latin typeface="Agrandir" panose="00000500000000000000" pitchFamily="2" charset="0"/>
              </a:rPr>
              <a:t>obiectivele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noastre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globale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fiind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în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același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timp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împuterniciți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să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livrăm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rezultate</a:t>
            </a:r>
            <a:r>
              <a:rPr lang="en-US" sz="1400" dirty="0">
                <a:latin typeface="Agrandir" panose="00000500000000000000" pitchFamily="2" charset="0"/>
              </a:rPr>
              <a:t> la </a:t>
            </a:r>
            <a:r>
              <a:rPr lang="en-US" sz="1400" dirty="0" err="1">
                <a:latin typeface="Agrandir" panose="00000500000000000000" pitchFamily="2" charset="0"/>
              </a:rPr>
              <a:t>nivel</a:t>
            </a:r>
            <a:r>
              <a:rPr lang="en-US" sz="1400" dirty="0">
                <a:latin typeface="Agrandir" panose="00000500000000000000" pitchFamily="2" charset="0"/>
              </a:rPr>
              <a:t> local.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080A8"/>
                </a:solidFill>
                <a:latin typeface="Agrandir Medium" pitchFamily="2" charset="77"/>
              </a:rPr>
              <a:t>Conduită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Construiesc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relații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personale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care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durează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nu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doar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conexiuni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Ascult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înțelege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găsesc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modalități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colabora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găsi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soluții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Sărbătoresc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succesele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ro-RO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lecțiile invățate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astfel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încât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toții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putem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crește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ne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dezvoltăm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r</a:t>
            </a:r>
            <a:r>
              <a:rPr lang="ro-RO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apid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sprijin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pe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din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jurul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meu,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știind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nu pot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reuși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decât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dacă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reușim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toții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Acord libertate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într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-un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cadru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clar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oferind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ro-RO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ocazii de responsabilizare personală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Iau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considerare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impactul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acțiunilor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mele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asupra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tuturor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membrilor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comunității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PMI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acționez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obține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bun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rezultat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general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slujba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misiunii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noastre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69499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8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695065" y="1086057"/>
            <a:ext cx="2300292" cy="5506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Construim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relații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profunde</a:t>
            </a:r>
            <a:r>
              <a:rPr lang="en-US" sz="1100" dirty="0">
                <a:latin typeface="Agrandir" panose="00000500000000000000" pitchFamily="2" charset="0"/>
              </a:rPr>
              <a:t>, de </a:t>
            </a:r>
            <a:r>
              <a:rPr lang="en-US" sz="1100" dirty="0" err="1">
                <a:latin typeface="Agrandir" panose="00000500000000000000" pitchFamily="2" charset="0"/>
              </a:rPr>
              <a:t>încredere</a:t>
            </a:r>
            <a:r>
              <a:rPr lang="en-US" sz="1100" dirty="0">
                <a:latin typeface="Agrandir" panose="00000500000000000000" pitchFamily="2" charset="0"/>
              </a:rPr>
              <a:t>, care ne </a:t>
            </a:r>
            <a:r>
              <a:rPr lang="en-US" sz="1100" dirty="0" err="1">
                <a:latin typeface="Agrandir" panose="00000500000000000000" pitchFamily="2" charset="0"/>
              </a:rPr>
              <a:t>ajută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să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lucrăm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împreună</a:t>
            </a:r>
            <a:r>
              <a:rPr lang="en-US" sz="1100" dirty="0">
                <a:latin typeface="Agrandir" panose="00000500000000000000" pitchFamily="2" charset="0"/>
              </a:rPr>
              <a:t> la </a:t>
            </a:r>
            <a:r>
              <a:rPr lang="en-US" sz="1100" dirty="0" err="1">
                <a:latin typeface="Agrandir" panose="00000500000000000000" pitchFamily="2" charset="0"/>
              </a:rPr>
              <a:t>îndeplinirea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misiunii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noastre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Folosim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scopul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nostru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comun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pentru</a:t>
            </a:r>
            <a:r>
              <a:rPr lang="en-US" sz="1100" dirty="0">
                <a:latin typeface="Agrandir" panose="00000500000000000000" pitchFamily="2" charset="0"/>
              </a:rPr>
              <a:t> a ne </a:t>
            </a:r>
            <a:r>
              <a:rPr lang="en-US" sz="1100" dirty="0" err="1">
                <a:latin typeface="Agrandir" panose="00000500000000000000" pitchFamily="2" charset="0"/>
              </a:rPr>
              <a:t>uni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într</a:t>
            </a:r>
            <a:r>
              <a:rPr lang="en-US" sz="1100" dirty="0">
                <a:latin typeface="Agrandir" panose="00000500000000000000" pitchFamily="2" charset="0"/>
              </a:rPr>
              <a:t>-o </a:t>
            </a:r>
            <a:r>
              <a:rPr lang="en-US" sz="1100" dirty="0" err="1">
                <a:latin typeface="Agrandir" panose="00000500000000000000" pitchFamily="2" charset="0"/>
              </a:rPr>
              <a:t>comunitate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și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pentru</a:t>
            </a:r>
            <a:r>
              <a:rPr lang="en-US" sz="1100" dirty="0">
                <a:latin typeface="Agrandir" panose="00000500000000000000" pitchFamily="2" charset="0"/>
              </a:rPr>
              <a:t> a ne </a:t>
            </a:r>
            <a:r>
              <a:rPr lang="en-US" sz="1100" dirty="0" err="1">
                <a:latin typeface="Agrandir" panose="00000500000000000000" pitchFamily="2" charset="0"/>
              </a:rPr>
              <a:t>impulsiona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să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creăm</a:t>
            </a:r>
            <a:r>
              <a:rPr lang="en-US" sz="1100" dirty="0">
                <a:latin typeface="Agrandir" panose="00000500000000000000" pitchFamily="2" charset="0"/>
              </a:rPr>
              <a:t> impact.</a:t>
            </a:r>
          </a:p>
          <a:p>
            <a:pPr>
              <a:lnSpc>
                <a:spcPts val="12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Acționăm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în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concordanță</a:t>
            </a:r>
            <a:r>
              <a:rPr lang="en-US" sz="1100" dirty="0">
                <a:latin typeface="Agrandir" panose="00000500000000000000" pitchFamily="2" charset="0"/>
              </a:rPr>
              <a:t> cu </a:t>
            </a:r>
            <a:r>
              <a:rPr lang="en-US" sz="1100" dirty="0" err="1">
                <a:latin typeface="Agrandir" panose="00000500000000000000" pitchFamily="2" charset="0"/>
              </a:rPr>
              <a:t>obiectivele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noastre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globale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fiind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în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același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timp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împuterniciți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să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livrăm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rezultate</a:t>
            </a:r>
            <a:r>
              <a:rPr lang="en-US" sz="1100" dirty="0">
                <a:latin typeface="Agrandir" panose="00000500000000000000" pitchFamily="2" charset="0"/>
              </a:rPr>
              <a:t> la </a:t>
            </a:r>
            <a:r>
              <a:rPr lang="en-US" sz="1100" dirty="0" err="1">
                <a:latin typeface="Agrandir" panose="00000500000000000000" pitchFamily="2" charset="0"/>
              </a:rPr>
              <a:t>nivel</a:t>
            </a:r>
            <a:r>
              <a:rPr lang="en-US" sz="1100" dirty="0">
                <a:latin typeface="Agrandir" panose="00000500000000000000" pitchFamily="2" charset="0"/>
              </a:rPr>
              <a:t> local..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080A8"/>
                </a:solidFill>
                <a:latin typeface="Agrandir Medium" pitchFamily="2" charset="77"/>
              </a:rPr>
              <a:t>Conduită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Construiesc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relații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personale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care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durează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nu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doar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conexiuni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Ascult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înțelege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găsesc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modalități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colabora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găsi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soluții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Sărbătoresc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succesele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lecțiile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invățate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astfel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încât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toții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putem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crește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ne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dezvoltăm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rapid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sprijin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pe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din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jurul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meu,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știind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nu pot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reuși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decât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dacă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reușim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toții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Acord libertate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într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-un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cadru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clar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oferind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ocazii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responsabilizare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personală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Iau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considerare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impactul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acțiunilor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mele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asupra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tuturor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membrilor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comunității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PMI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acționez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obține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bun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rezultat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general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slujba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misiunii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noastre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285780" y="1086057"/>
            <a:ext cx="2248949" cy="4809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Suntem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mereu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în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căutarea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unor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modalități</a:t>
            </a:r>
            <a:r>
              <a:rPr lang="en-US" sz="1100" dirty="0">
                <a:latin typeface="Agrandir" panose="00000500000000000000" pitchFamily="2" charset="0"/>
              </a:rPr>
              <a:t> de a </a:t>
            </a:r>
            <a:r>
              <a:rPr lang="en-US" sz="1100" dirty="0" err="1">
                <a:latin typeface="Agrandir" panose="00000500000000000000" pitchFamily="2" charset="0"/>
              </a:rPr>
              <a:t>servi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mai</a:t>
            </a:r>
            <a:r>
              <a:rPr lang="en-US" sz="1100" dirty="0">
                <a:latin typeface="Agrandir" panose="00000500000000000000" pitchFamily="2" charset="0"/>
              </a:rPr>
              <a:t> bine </a:t>
            </a:r>
            <a:r>
              <a:rPr lang="en-US" sz="1100" dirty="0" err="1">
                <a:latin typeface="Agrandir" panose="00000500000000000000" pitchFamily="2" charset="0"/>
              </a:rPr>
              <a:t>comunitatea</a:t>
            </a:r>
            <a:r>
              <a:rPr lang="en-US" sz="1100" dirty="0">
                <a:latin typeface="Agrandir" panose="00000500000000000000" pitchFamily="2" charset="0"/>
              </a:rPr>
              <a:t> PMI.</a:t>
            </a:r>
          </a:p>
          <a:p>
            <a:pPr>
              <a:lnSpc>
                <a:spcPts val="12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Vedem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provocările</a:t>
            </a:r>
            <a:r>
              <a:rPr lang="en-US" sz="1100" dirty="0">
                <a:latin typeface="Agrandir" panose="00000500000000000000" pitchFamily="2" charset="0"/>
              </a:rPr>
              <a:t> ca pe </a:t>
            </a:r>
            <a:r>
              <a:rPr lang="en-US" sz="1100" dirty="0" err="1">
                <a:latin typeface="Agrandir" panose="00000500000000000000" pitchFamily="2" charset="0"/>
              </a:rPr>
              <a:t>niște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oportunități</a:t>
            </a:r>
            <a:r>
              <a:rPr lang="en-US" sz="1100" dirty="0">
                <a:latin typeface="Agrandir" panose="00000500000000000000" pitchFamily="2" charset="0"/>
              </a:rPr>
              <a:t> de a </a:t>
            </a:r>
            <a:r>
              <a:rPr lang="en-US" sz="1100" dirty="0" err="1">
                <a:latin typeface="Agrandir" panose="00000500000000000000" pitchFamily="2" charset="0"/>
              </a:rPr>
              <a:t>inova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și</a:t>
            </a:r>
            <a:r>
              <a:rPr lang="en-US" sz="1100" dirty="0">
                <a:latin typeface="Agrandir" panose="00000500000000000000" pitchFamily="2" charset="0"/>
              </a:rPr>
              <a:t> le </a:t>
            </a:r>
            <a:r>
              <a:rPr lang="en-US" sz="1100" dirty="0" err="1">
                <a:latin typeface="Agrandir" panose="00000500000000000000" pitchFamily="2" charset="0"/>
              </a:rPr>
              <a:t>fructificăm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Acceptăm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eșecurile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pentru</a:t>
            </a:r>
            <a:r>
              <a:rPr lang="en-US" sz="1100" dirty="0">
                <a:latin typeface="Agrandir" panose="00000500000000000000" pitchFamily="2" charset="0"/>
              </a:rPr>
              <a:t> a </a:t>
            </a:r>
            <a:r>
              <a:rPr lang="en-US" sz="1100" dirty="0" err="1">
                <a:latin typeface="Agrandir" panose="00000500000000000000" pitchFamily="2" charset="0"/>
              </a:rPr>
              <a:t>descoperi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abordarea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potrivită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8A66C4"/>
                </a:solidFill>
                <a:latin typeface="Agrandir Medium" pitchFamily="2" charset="77"/>
              </a:rPr>
              <a:t>Conduită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Gândesc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mod critic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sugerez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soluții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care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putea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răspunde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bine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nevoilor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comunității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PMI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Privesc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dincolo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PMI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găsi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noi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modalități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valoare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îmbunătăți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asum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inițiativa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responsabilitatea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rezolva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problemele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care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confrunt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Rămân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deschis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la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minte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curios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îmbrățișez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oportunitățile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schimbare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Creez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un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mediu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care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sigur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experimentezi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împărtășești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greșelile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ca o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metodă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îmbunătățire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Învăț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mod constant de la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alții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recunosc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există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întotdeauna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mult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o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singură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cale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„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corectă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” de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urmat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899883" y="1086057"/>
            <a:ext cx="2277167" cy="5747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Creăm</a:t>
            </a:r>
            <a:r>
              <a:rPr lang="en-US" sz="1100" dirty="0">
                <a:latin typeface="Agrandir" panose="00000500000000000000" pitchFamily="2" charset="0"/>
              </a:rPr>
              <a:t> un sentiment de </a:t>
            </a:r>
            <a:r>
              <a:rPr lang="en-US" sz="1100" dirty="0" err="1">
                <a:latin typeface="Agrandir" panose="00000500000000000000" pitchFamily="2" charset="0"/>
              </a:rPr>
              <a:t>apartenență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autentică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pentru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toți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pentru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diferențele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noastre</a:t>
            </a:r>
            <a:r>
              <a:rPr lang="en-US" sz="1100" dirty="0">
                <a:latin typeface="Agrandir" panose="00000500000000000000" pitchFamily="2" charset="0"/>
              </a:rPr>
              <a:t> ne fac </a:t>
            </a:r>
            <a:r>
              <a:rPr lang="en-US" sz="1100" dirty="0" err="1">
                <a:latin typeface="Agrandir" panose="00000500000000000000" pitchFamily="2" charset="0"/>
              </a:rPr>
              <a:t>mai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puternici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Acționăm</a:t>
            </a:r>
            <a:r>
              <a:rPr lang="en-US" sz="1100" dirty="0">
                <a:latin typeface="Agrandir" panose="00000500000000000000" pitchFamily="2" charset="0"/>
              </a:rPr>
              <a:t> cu </a:t>
            </a:r>
            <a:r>
              <a:rPr lang="en-US" sz="1100" dirty="0" err="1">
                <a:latin typeface="Agrandir" panose="00000500000000000000" pitchFamily="2" charset="0"/>
              </a:rPr>
              <a:t>umanitate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dând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dovadă</a:t>
            </a:r>
            <a:r>
              <a:rPr lang="en-US" sz="1100" dirty="0">
                <a:latin typeface="Agrandir" panose="00000500000000000000" pitchFamily="2" charset="0"/>
              </a:rPr>
              <a:t> de </a:t>
            </a:r>
            <a:r>
              <a:rPr lang="en-US" sz="1100" dirty="0" err="1">
                <a:latin typeface="Agrandir" panose="00000500000000000000" pitchFamily="2" charset="0"/>
              </a:rPr>
              <a:t>grijă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empatie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și</a:t>
            </a:r>
            <a:r>
              <a:rPr lang="en-US" sz="1100" dirty="0">
                <a:latin typeface="Agrandir" panose="00000500000000000000" pitchFamily="2" charset="0"/>
              </a:rPr>
              <a:t> respect </a:t>
            </a:r>
            <a:r>
              <a:rPr lang="en-US" sz="1100" dirty="0" err="1">
                <a:latin typeface="Agrandir" panose="00000500000000000000" pitchFamily="2" charset="0"/>
              </a:rPr>
              <a:t>față</a:t>
            </a:r>
            <a:r>
              <a:rPr lang="en-US" sz="1100" dirty="0">
                <a:latin typeface="Agrandir" panose="00000500000000000000" pitchFamily="2" charset="0"/>
              </a:rPr>
              <a:t> de </a:t>
            </a:r>
            <a:r>
              <a:rPr lang="en-US" sz="1100" dirty="0" err="1">
                <a:latin typeface="Agrandir" panose="00000500000000000000" pitchFamily="2" charset="0"/>
              </a:rPr>
              <a:t>nevoile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celorlalți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n-US" sz="1100" dirty="0">
                <a:latin typeface="Agrandir" panose="00000500000000000000" pitchFamily="2" charset="0"/>
              </a:rPr>
              <a:t>Ne </a:t>
            </a:r>
            <a:r>
              <a:rPr lang="en-US" sz="1100" dirty="0" err="1">
                <a:latin typeface="Agrandir" panose="00000500000000000000" pitchFamily="2" charset="0"/>
              </a:rPr>
              <a:t>asumăm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bunele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intenții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și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căutăm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să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înțelegem</a:t>
            </a:r>
            <a:r>
              <a:rPr lang="en-US" sz="1100" dirty="0">
                <a:latin typeface="Agrandir" panose="00000500000000000000" pitchFamily="2" charset="0"/>
              </a:rPr>
              <a:t>, nu </a:t>
            </a:r>
            <a:r>
              <a:rPr lang="en-US" sz="1100" dirty="0" err="1">
                <a:latin typeface="Agrandir" panose="00000500000000000000" pitchFamily="2" charset="0"/>
              </a:rPr>
              <a:t>să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judecăm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  <a:endParaRPr lang="ro-RO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5BFE0"/>
                </a:solidFill>
                <a:latin typeface="Agrandir Medium" pitchFamily="2" charset="77"/>
              </a:rPr>
              <a:t>Conduită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Vorbesc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deschis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atunci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când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apar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situații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lipsă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respect,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prejudecăți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discriminare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Creez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medii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sigure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încurajatoare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respectuoase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care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toți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ne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putem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exprima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nevoile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iar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fiecare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voce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ascultată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Sunt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conștient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atent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la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propriile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mele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prejudecăți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funcție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experiențele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mele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fac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timp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înțelege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trecutul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nevoile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experiențele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perspectivele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unice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ale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celorlalți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Empatizez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ceilalți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ma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concentrez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pe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bun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găsesc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oportunități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parteneriate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reușite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prioritizez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propria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stare de bine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sănătatea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mintală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le permit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celorlalți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facă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același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lucru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488431" y="1086057"/>
            <a:ext cx="2326912" cy="5604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 err="1">
                <a:latin typeface="Agrandir" panose="00000500000000000000" pitchFamily="2" charset="0"/>
              </a:rPr>
              <a:t>Stabilim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standardul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în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ceea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privește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munca</a:t>
            </a:r>
            <a:r>
              <a:rPr lang="en-US" sz="1100" dirty="0">
                <a:latin typeface="Agrandir" panose="00000500000000000000" pitchFamily="2" charset="0"/>
              </a:rPr>
              <a:t> de </a:t>
            </a:r>
            <a:r>
              <a:rPr lang="en-US" sz="1100" dirty="0" err="1">
                <a:latin typeface="Agrandir" panose="00000500000000000000" pitchFamily="2" charset="0"/>
              </a:rPr>
              <a:t>calitate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superioară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pentru</a:t>
            </a:r>
            <a:r>
              <a:rPr lang="en-US" sz="1100" dirty="0">
                <a:latin typeface="Agrandir" panose="00000500000000000000" pitchFamily="2" charset="0"/>
              </a:rPr>
              <a:t> a </a:t>
            </a:r>
            <a:r>
              <a:rPr lang="en-US" sz="1100" dirty="0" err="1">
                <a:latin typeface="Agrandir" panose="00000500000000000000" pitchFamily="2" charset="0"/>
              </a:rPr>
              <a:t>crea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cel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mai</a:t>
            </a:r>
            <a:r>
              <a:rPr lang="en-US" sz="1100" dirty="0">
                <a:latin typeface="Agrandir" panose="00000500000000000000" pitchFamily="2" charset="0"/>
              </a:rPr>
              <a:t> mare impact </a:t>
            </a:r>
            <a:r>
              <a:rPr lang="en-US" sz="1100" dirty="0" err="1">
                <a:latin typeface="Agrandir" panose="00000500000000000000" pitchFamily="2" charset="0"/>
              </a:rPr>
              <a:t>pentru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comunitatea</a:t>
            </a:r>
            <a:r>
              <a:rPr lang="en-US" sz="1100" dirty="0">
                <a:latin typeface="Agrandir" panose="00000500000000000000" pitchFamily="2" charset="0"/>
              </a:rPr>
              <a:t> PMI.</a:t>
            </a:r>
          </a:p>
          <a:p>
            <a:pPr>
              <a:lnSpc>
                <a:spcPts val="120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en-US" sz="1100" dirty="0" err="1">
                <a:latin typeface="Agrandir" panose="00000500000000000000" pitchFamily="2" charset="0"/>
              </a:rPr>
              <a:t>Coordonăm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procesul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gândind</a:t>
            </a:r>
            <a:r>
              <a:rPr lang="en-US" sz="1100" dirty="0">
                <a:latin typeface="Agrandir" panose="00000500000000000000" pitchFamily="2" charset="0"/>
              </a:rPr>
              <a:t> pe termen lung </a:t>
            </a:r>
            <a:r>
              <a:rPr lang="en-US" sz="1100" dirty="0" err="1">
                <a:latin typeface="Agrandir" panose="00000500000000000000" pitchFamily="2" charset="0"/>
              </a:rPr>
              <a:t>și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acționând</a:t>
            </a:r>
            <a:r>
              <a:rPr lang="en-US" sz="1100" dirty="0">
                <a:latin typeface="Agrandir" panose="00000500000000000000" pitchFamily="2" charset="0"/>
              </a:rPr>
              <a:t> pe termen </a:t>
            </a:r>
            <a:r>
              <a:rPr lang="en-US" sz="1100" dirty="0" err="1">
                <a:latin typeface="Agrandir" panose="00000500000000000000" pitchFamily="2" charset="0"/>
              </a:rPr>
              <a:t>scurt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0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en-US" sz="1100" dirty="0">
                <a:latin typeface="Agrandir" panose="00000500000000000000" pitchFamily="2" charset="0"/>
              </a:rPr>
              <a:t>Ne </a:t>
            </a:r>
            <a:r>
              <a:rPr lang="en-US" sz="1100" dirty="0" err="1">
                <a:latin typeface="Agrandir" panose="00000500000000000000" pitchFamily="2" charset="0"/>
              </a:rPr>
              <a:t>asumăm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fără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teamă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responsabilitatea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pentru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ceea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facem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știind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fiecare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acțiune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contează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4F17A8"/>
                </a:solidFill>
                <a:latin typeface="Agrandir Medium" pitchFamily="2" charset="77"/>
              </a:rPr>
              <a:t>Conduită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Ofer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mod constant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experiențe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rezultate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excelente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sunt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mereu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căutarea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unor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modalități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îmbunătățire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mențin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la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curent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tendințele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din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industrie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folosesc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aceste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informații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asigura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o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calitate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bună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ceea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fac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Acționez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rapid,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mod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sustenabil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asum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riscuri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inteligente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fiind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același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timp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conștient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impactul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pe termen lung</a:t>
            </a: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Sunt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conștient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mine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însumi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solicit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mod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regulat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feedback,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acceptându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-l ca pe o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oportunitate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dezvoltare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personală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Am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tendința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acționa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îmi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asum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responsabilitatea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rezultat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Acționez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mod etic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integru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respectându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-mi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întotdeauna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angajamentele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având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încredere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ceilalți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vor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face la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fel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114115" y="1086057"/>
            <a:ext cx="2286124" cy="5096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1100" dirty="0">
                <a:latin typeface="Agrandir" panose="00000500000000000000" pitchFamily="2" charset="0"/>
              </a:rPr>
              <a:t>Este </a:t>
            </a:r>
            <a:r>
              <a:rPr lang="en-US" sz="1100" dirty="0" err="1">
                <a:latin typeface="Agrandir" panose="00000500000000000000" pitchFamily="2" charset="0"/>
              </a:rPr>
              <a:t>ușor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să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lucrați</a:t>
            </a:r>
            <a:r>
              <a:rPr lang="en-US" sz="1100" dirty="0">
                <a:latin typeface="Agrandir" panose="00000500000000000000" pitchFamily="2" charset="0"/>
              </a:rPr>
              <a:t> cu </a:t>
            </a:r>
            <a:r>
              <a:rPr lang="en-US" sz="1100" dirty="0" err="1">
                <a:latin typeface="Agrandir" panose="00000500000000000000" pitchFamily="2" charset="0"/>
              </a:rPr>
              <a:t>noi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Atunci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când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lucrurile</a:t>
            </a:r>
            <a:r>
              <a:rPr lang="en-US" sz="1100" dirty="0">
                <a:latin typeface="Agrandir" panose="00000500000000000000" pitchFamily="2" charset="0"/>
              </a:rPr>
              <a:t> ne </a:t>
            </a:r>
            <a:r>
              <a:rPr lang="en-US" sz="1100" dirty="0" err="1">
                <a:latin typeface="Agrandir" panose="00000500000000000000" pitchFamily="2" charset="0"/>
              </a:rPr>
              <a:t>încetinesc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găsim</a:t>
            </a:r>
            <a:r>
              <a:rPr lang="en-US" sz="1100" dirty="0">
                <a:latin typeface="Agrandir" panose="00000500000000000000" pitchFamily="2" charset="0"/>
              </a:rPr>
              <a:t> o </a:t>
            </a:r>
            <a:r>
              <a:rPr lang="en-US" sz="1100" dirty="0" err="1">
                <a:latin typeface="Agrandir" panose="00000500000000000000" pitchFamily="2" charset="0"/>
              </a:rPr>
              <a:t>cale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mai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bună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Acordăm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prioritate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impactului</a:t>
            </a:r>
            <a:r>
              <a:rPr lang="en-US" sz="1100" dirty="0">
                <a:latin typeface="Agrandir" panose="00000500000000000000" pitchFamily="2" charset="0"/>
              </a:rPr>
              <a:t> care </a:t>
            </a:r>
            <a:r>
              <a:rPr lang="en-US" sz="1100" dirty="0" err="1">
                <a:latin typeface="Agrandir" panose="00000500000000000000" pitchFamily="2" charset="0"/>
              </a:rPr>
              <a:t>contează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cel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mai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mult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și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urmăm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calea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cea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mai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directă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către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acesta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FF610F"/>
                </a:solidFill>
                <a:latin typeface="Agrandir Medium" pitchFamily="2" charset="77"/>
              </a:rPr>
              <a:t>Conduită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Discut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candoare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amabilitate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ajunge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rapid la un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rezultat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corect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Abordez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o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comunicare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o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interacțiune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clară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simplă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transparentă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care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se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alinieze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cu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nevoile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celor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implicați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Reduc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complexitatea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înlătur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barierele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ori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câte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ori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posibil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Implic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oamenii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potriviți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în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modul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potrivit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Acționez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rapid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acolo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unde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posibil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solicit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ajutor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/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colaborarea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celoralalți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acolo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unde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necesar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am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experiența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și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/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datele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necesare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a-mi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fundamenta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deciziile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Spun „nu”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anumitor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lucruri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pentru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putea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spune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"da"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celor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care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contează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mai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mult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AD8FD3-8766-77EC-6B96-F6B014E71CA2}"/>
              </a:ext>
            </a:extLst>
          </p:cNvPr>
          <p:cNvSpPr/>
          <p:nvPr/>
        </p:nvSpPr>
        <p:spPr>
          <a:xfrm>
            <a:off x="4936726" y="610779"/>
            <a:ext cx="2264514" cy="612648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91F3C7-83E6-A12D-6BFE-E1926330B031}"/>
              </a:ext>
            </a:extLst>
          </p:cNvPr>
          <p:cNvSpPr/>
          <p:nvPr/>
        </p:nvSpPr>
        <p:spPr>
          <a:xfrm>
            <a:off x="4944434" y="612805"/>
            <a:ext cx="2256806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0F0F38-E864-4F62-4A3C-6BB1D46964D6}"/>
              </a:ext>
            </a:extLst>
          </p:cNvPr>
          <p:cNvSpPr/>
          <p:nvPr/>
        </p:nvSpPr>
        <p:spPr>
          <a:xfrm>
            <a:off x="7335478" y="612805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F7AFEA-17AD-B774-4AC3-10C0B19D9777}"/>
              </a:ext>
            </a:extLst>
          </p:cNvPr>
          <p:cNvSpPr/>
          <p:nvPr/>
        </p:nvSpPr>
        <p:spPr>
          <a:xfrm>
            <a:off x="9735477" y="612805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645C2B-381B-8A13-EF16-93A03FBDA4DD}"/>
              </a:ext>
            </a:extLst>
          </p:cNvPr>
          <p:cNvSpPr/>
          <p:nvPr/>
        </p:nvSpPr>
        <p:spPr>
          <a:xfrm>
            <a:off x="146998" y="612804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534963-5FD4-28BD-C3DA-0CBE74FCFB6C}"/>
              </a:ext>
            </a:extLst>
          </p:cNvPr>
          <p:cNvSpPr txBox="1"/>
          <p:nvPr/>
        </p:nvSpPr>
        <p:spPr>
          <a:xfrm>
            <a:off x="267546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3EB3B81-7946-E605-0BEA-01E70841BEC7}"/>
              </a:ext>
            </a:extLst>
          </p:cNvPr>
          <p:cNvCxnSpPr>
            <a:cxnSpLocks/>
          </p:cNvCxnSpPr>
          <p:nvPr/>
        </p:nvCxnSpPr>
        <p:spPr>
          <a:xfrm>
            <a:off x="2654233" y="3342277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723034-8B3F-6D37-8972-A40CC6349283}"/>
              </a:ext>
            </a:extLst>
          </p:cNvPr>
          <p:cNvCxnSpPr>
            <a:cxnSpLocks/>
          </p:cNvCxnSpPr>
          <p:nvPr/>
        </p:nvCxnSpPr>
        <p:spPr>
          <a:xfrm>
            <a:off x="7475675" y="2862117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23C67C5-C3EB-CBE7-6F0A-D43CF402C188}"/>
              </a:ext>
            </a:extLst>
          </p:cNvPr>
          <p:cNvSpPr/>
          <p:nvPr/>
        </p:nvSpPr>
        <p:spPr>
          <a:xfrm>
            <a:off x="142592" y="610779"/>
            <a:ext cx="2258441" cy="612648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BC668D-1A7D-70AD-991A-C59F165F3134}"/>
              </a:ext>
            </a:extLst>
          </p:cNvPr>
          <p:cNvSpPr/>
          <p:nvPr/>
        </p:nvSpPr>
        <p:spPr>
          <a:xfrm>
            <a:off x="2520550" y="612805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5EC1F0-7DA6-4870-DC8D-EAB5772E8724}"/>
              </a:ext>
            </a:extLst>
          </p:cNvPr>
          <p:cNvSpPr/>
          <p:nvPr/>
        </p:nvSpPr>
        <p:spPr>
          <a:xfrm>
            <a:off x="2513884" y="610779"/>
            <a:ext cx="2280597" cy="612648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38F465-929C-5C0D-EDE7-01CBD768BCFB}"/>
              </a:ext>
            </a:extLst>
          </p:cNvPr>
          <p:cNvSpPr/>
          <p:nvPr/>
        </p:nvSpPr>
        <p:spPr>
          <a:xfrm>
            <a:off x="7317731" y="610779"/>
            <a:ext cx="2300293" cy="6128565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239627-CB03-F012-8649-E2CBDD095DBB}"/>
              </a:ext>
            </a:extLst>
          </p:cNvPr>
          <p:cNvSpPr/>
          <p:nvPr/>
        </p:nvSpPr>
        <p:spPr>
          <a:xfrm>
            <a:off x="9729727" y="610779"/>
            <a:ext cx="2286348" cy="6128565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CB2B733-5F49-ABCF-CA4E-90C374D1D4E3}"/>
              </a:ext>
            </a:extLst>
          </p:cNvPr>
          <p:cNvCxnSpPr>
            <a:cxnSpLocks/>
          </p:cNvCxnSpPr>
          <p:nvPr/>
        </p:nvCxnSpPr>
        <p:spPr>
          <a:xfrm>
            <a:off x="265232" y="3110404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A920A4-E90A-E659-AD09-C7E3073224A4}"/>
              </a:ext>
            </a:extLst>
          </p:cNvPr>
          <p:cNvCxnSpPr>
            <a:cxnSpLocks/>
          </p:cNvCxnSpPr>
          <p:nvPr/>
        </p:nvCxnSpPr>
        <p:spPr>
          <a:xfrm>
            <a:off x="5061784" y="3342277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803FA3-F4ED-FB9A-19AA-4421E64256A6}"/>
              </a:ext>
            </a:extLst>
          </p:cNvPr>
          <p:cNvCxnSpPr>
            <a:cxnSpLocks/>
          </p:cNvCxnSpPr>
          <p:nvPr/>
        </p:nvCxnSpPr>
        <p:spPr>
          <a:xfrm>
            <a:off x="9848852" y="3521300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114115" y="686460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Simplificăm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488431" y="686460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Țintim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899883" y="686460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Suntem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Deschiși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285780" y="686460"/>
            <a:ext cx="2354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Promovăm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Curiozitatea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695065" y="686460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Reușim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Împreună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19030" y="61644"/>
            <a:ext cx="710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grandir Bold" panose="00000800000000000000" pitchFamily="2" charset="0"/>
              </a:rPr>
              <a:t>Valorile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ro-RO" sz="2800" dirty="0">
                <a:latin typeface="Agrandir Bold" panose="00000800000000000000" pitchFamily="2" charset="0"/>
              </a:rPr>
              <a:t>și conduita PMI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07d68b-864d-4868-ac1a-ffa51ef523cd">
      <Terms xmlns="http://schemas.microsoft.com/office/infopath/2007/PartnerControls"/>
    </lcf76f155ced4ddcb4097134ff3c332f>
    <TaxCatchAll xmlns="40d3af42-a210-4a67-bcd5-e4b0aac22f2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62706ab-e077-4d4c-adfc-50346f51b35e"/>
    <ds:schemaRef ds:uri="18fa837c-eb4d-4d42-88fc-de83fb0806cd"/>
    <ds:schemaRef ds:uri="8a129fa3-49ef-4686-a180-a3e7b6bc0237"/>
    <ds:schemaRef ds:uri="c5c426ff-2fdc-43b3-bb27-c83b84f1d5b0"/>
  </ds:schemaRefs>
</ds:datastoreItem>
</file>

<file path=customXml/itemProps2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80158B-949D-47CF-A366-EBB52C75DFFD}"/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232</TotalTime>
  <Words>1783</Words>
  <Application>Microsoft Office PowerPoint</Application>
  <PresentationFormat>Widescreen</PresentationFormat>
  <Paragraphs>208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Valorile culturii PMI &amp; Conduită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20</cp:revision>
  <cp:lastPrinted>2019-09-11T19:09:11Z</cp:lastPrinted>
  <dcterms:created xsi:type="dcterms:W3CDTF">2019-09-17T13:44:44Z</dcterms:created>
  <dcterms:modified xsi:type="dcterms:W3CDTF">2023-02-28T14:22:14Z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  <property fmtid="{D5CDD505-2E9C-101B-9397-08002B2CF9AE}" pid="3" name="MediaServiceImageTags">
    <vt:lpwstr/>
  </property>
</Properties>
</file>