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91" r:id="rId5"/>
  </p:sldMasterIdLst>
  <p:notesMasterIdLst>
    <p:notesMasterId r:id="rId14"/>
  </p:notesMasterIdLst>
  <p:sldIdLst>
    <p:sldId id="379" r:id="rId6"/>
    <p:sldId id="380" r:id="rId7"/>
    <p:sldId id="381" r:id="rId8"/>
    <p:sldId id="382" r:id="rId9"/>
    <p:sldId id="383" r:id="rId10"/>
    <p:sldId id="316" r:id="rId11"/>
    <p:sldId id="317" r:id="rId12"/>
    <p:sldId id="31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C153109-0FF4-ADC1-85CA-7AA49F2736FF}" name="Anna Zhukova (EMEA)" initials="A(" userId="S::anna.zhukova@pmi.org::650aeca7-0f3d-471c-9880-623b495f46c3" providerId="AD"/>
  <p188:author id="{82DE6B48-D936-7E50-AEC0-A2F468CFB81D}" name="Kelly Reene" initials="KR" userId="S::Kelly.Reene@pmi.org::c7ab6f41-e454-45d3-aeb1-41bafe1ebdd0" providerId="AD"/>
  <p188:author id="{0BC58659-A476-147E-5940-DF9D3220E967}" name="Anna Zhukova" initials="AZ" userId="afbb1fe2b9c21072" providerId="Windows Live"/>
  <p188:author id="{5438D481-3BDF-796F-045F-A5D7B03757AA}" name="Lauren Holloway" initials="LH" userId="S::lauren.holloway@pmi.org::15e2849d-b97c-4773-962d-c91c08186836" providerId="AD"/>
  <p188:author id="{C5D8E1BB-8D9B-A35E-D30B-C30B2F04F1F3}" name="Alex Yedid (Contractor)" initials="A(" userId="S::alex.yedid@pmi.org::c3ef8142-309e-46ce-8237-fc5dc75b8c20" providerId="AD"/>
  <p188:author id="{873968E3-026A-3EE3-B07A-3E1F57BE4D47}" name="Alex Yedid (Contractor)" initials="AY(" userId="Alex Yedid (Contractor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08C"/>
    <a:srgbClr val="0080A8"/>
    <a:srgbClr val="8A66C4"/>
    <a:srgbClr val="05BFE0"/>
    <a:srgbClr val="FF610F"/>
    <a:srgbClr val="C4B2E3"/>
    <a:srgbClr val="DD310B"/>
    <a:srgbClr val="D12950"/>
    <a:srgbClr val="4F17A8"/>
    <a:srgbClr val="E5D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CD28F6-26C0-4CAF-9DAF-A31B260BFAEB}" v="13" dt="2023-02-27T18:46:18.9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38"/>
    <p:restoredTop sz="94652"/>
  </p:normalViewPr>
  <p:slideViewPr>
    <p:cSldViewPr snapToGrid="0">
      <p:cViewPr varScale="1">
        <p:scale>
          <a:sx n="104" d="100"/>
          <a:sy n="104" d="100"/>
        </p:scale>
        <p:origin x="9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Reene" userId="c7ab6f41-e454-45d3-aeb1-41bafe1ebdd0" providerId="ADAL" clId="{6FCD28F6-26C0-4CAF-9DAF-A31B260BFAEB}"/>
    <pc:docChg chg="undo custSel delSld modSld">
      <pc:chgData name="Kelly Reene" userId="c7ab6f41-e454-45d3-aeb1-41bafe1ebdd0" providerId="ADAL" clId="{6FCD28F6-26C0-4CAF-9DAF-A31B260BFAEB}" dt="2023-03-01T12:24:47.654" v="225" actId="478"/>
      <pc:docMkLst>
        <pc:docMk/>
      </pc:docMkLst>
      <pc:sldChg chg="del">
        <pc:chgData name="Kelly Reene" userId="c7ab6f41-e454-45d3-aeb1-41bafe1ebdd0" providerId="ADAL" clId="{6FCD28F6-26C0-4CAF-9DAF-A31B260BFAEB}" dt="2023-03-01T12:24:05.968" v="209" actId="47"/>
        <pc:sldMkLst>
          <pc:docMk/>
          <pc:sldMk cId="198535005" sldId="312"/>
        </pc:sldMkLst>
      </pc:sldChg>
      <pc:sldChg chg="del">
        <pc:chgData name="Kelly Reene" userId="c7ab6f41-e454-45d3-aeb1-41bafe1ebdd0" providerId="ADAL" clId="{6FCD28F6-26C0-4CAF-9DAF-A31B260BFAEB}" dt="2023-03-01T12:24:16.624" v="213" actId="47"/>
        <pc:sldMkLst>
          <pc:docMk/>
          <pc:sldMk cId="3839737114" sldId="313"/>
        </pc:sldMkLst>
      </pc:sldChg>
      <pc:sldChg chg="del">
        <pc:chgData name="Kelly Reene" userId="c7ab6f41-e454-45d3-aeb1-41bafe1ebdd0" providerId="ADAL" clId="{6FCD28F6-26C0-4CAF-9DAF-A31B260BFAEB}" dt="2023-03-01T12:24:22.228" v="214" actId="47"/>
        <pc:sldMkLst>
          <pc:docMk/>
          <pc:sldMk cId="4059880234" sldId="314"/>
        </pc:sldMkLst>
      </pc:sldChg>
      <pc:sldChg chg="del">
        <pc:chgData name="Kelly Reene" userId="c7ab6f41-e454-45d3-aeb1-41bafe1ebdd0" providerId="ADAL" clId="{6FCD28F6-26C0-4CAF-9DAF-A31B260BFAEB}" dt="2023-03-01T12:24:29.013" v="217" actId="47"/>
        <pc:sldMkLst>
          <pc:docMk/>
          <pc:sldMk cId="2031303362" sldId="315"/>
        </pc:sldMkLst>
      </pc:sldChg>
      <pc:sldChg chg="addSp delSp modSp mod">
        <pc:chgData name="Kelly Reene" userId="c7ab6f41-e454-45d3-aeb1-41bafe1ebdd0" providerId="ADAL" clId="{6FCD28F6-26C0-4CAF-9DAF-A31B260BFAEB}" dt="2023-03-01T12:24:47.654" v="225" actId="478"/>
        <pc:sldMkLst>
          <pc:docMk/>
          <pc:sldMk cId="3333234275" sldId="318"/>
        </pc:sldMkLst>
        <pc:spChg chg="mod">
          <ac:chgData name="Kelly Reene" userId="c7ab6f41-e454-45d3-aeb1-41bafe1ebdd0" providerId="ADAL" clId="{6FCD28F6-26C0-4CAF-9DAF-A31B260BFAEB}" dt="2023-02-27T18:45:41.132" v="148" actId="108"/>
          <ac:spMkLst>
            <pc:docMk/>
            <pc:sldMk cId="3333234275" sldId="318"/>
            <ac:spMk id="4" creationId="{7443E215-00B8-DC93-9FF5-2B972E4A123E}"/>
          </ac:spMkLst>
        </pc:spChg>
        <pc:spChg chg="add del mod">
          <ac:chgData name="Kelly Reene" userId="c7ab6f41-e454-45d3-aeb1-41bafe1ebdd0" providerId="ADAL" clId="{6FCD28F6-26C0-4CAF-9DAF-A31B260BFAEB}" dt="2023-03-01T12:24:45.542" v="223" actId="478"/>
          <ac:spMkLst>
            <pc:docMk/>
            <pc:sldMk cId="3333234275" sldId="318"/>
            <ac:spMk id="9" creationId="{18FDA0D6-24F8-E971-B32C-FE4CBF41635E}"/>
          </ac:spMkLst>
        </pc:spChg>
        <pc:spChg chg="mod">
          <ac:chgData name="Kelly Reene" userId="c7ab6f41-e454-45d3-aeb1-41bafe1ebdd0" providerId="ADAL" clId="{6FCD28F6-26C0-4CAF-9DAF-A31B260BFAEB}" dt="2023-02-27T18:49:58.059" v="185" actId="6549"/>
          <ac:spMkLst>
            <pc:docMk/>
            <pc:sldMk cId="3333234275" sldId="318"/>
            <ac:spMk id="13" creationId="{7433F596-053E-E840-5387-C0198ECDAF7E}"/>
          </ac:spMkLst>
        </pc:spChg>
        <pc:cxnChg chg="add del mod">
          <ac:chgData name="Kelly Reene" userId="c7ab6f41-e454-45d3-aeb1-41bafe1ebdd0" providerId="ADAL" clId="{6FCD28F6-26C0-4CAF-9DAF-A31B260BFAEB}" dt="2023-03-01T12:24:46.828" v="224" actId="478"/>
          <ac:cxnSpMkLst>
            <pc:docMk/>
            <pc:sldMk cId="3333234275" sldId="318"/>
            <ac:cxnSpMk id="12" creationId="{A74C62A8-1A3E-5EA9-C94F-09DD89EA9779}"/>
          </ac:cxnSpMkLst>
        </pc:cxnChg>
        <pc:cxnChg chg="add del mod">
          <ac:chgData name="Kelly Reene" userId="c7ab6f41-e454-45d3-aeb1-41bafe1ebdd0" providerId="ADAL" clId="{6FCD28F6-26C0-4CAF-9DAF-A31B260BFAEB}" dt="2023-03-01T12:24:47.654" v="225" actId="478"/>
          <ac:cxnSpMkLst>
            <pc:docMk/>
            <pc:sldMk cId="3333234275" sldId="318"/>
            <ac:cxnSpMk id="14" creationId="{1CE14961-12DD-1F71-931A-2415950FA650}"/>
          </ac:cxnSpMkLst>
        </pc:cxnChg>
        <pc:cxnChg chg="mod">
          <ac:chgData name="Kelly Reene" userId="c7ab6f41-e454-45d3-aeb1-41bafe1ebdd0" providerId="ADAL" clId="{6FCD28F6-26C0-4CAF-9DAF-A31B260BFAEB}" dt="2023-02-27T18:50:15.665" v="201" actId="554"/>
          <ac:cxnSpMkLst>
            <pc:docMk/>
            <pc:sldMk cId="3333234275" sldId="318"/>
            <ac:cxnSpMk id="26" creationId="{A4E39250-838B-D92C-715A-B02144405209}"/>
          </ac:cxnSpMkLst>
        </pc:cxnChg>
        <pc:cxnChg chg="mod">
          <ac:chgData name="Kelly Reene" userId="c7ab6f41-e454-45d3-aeb1-41bafe1ebdd0" providerId="ADAL" clId="{6FCD28F6-26C0-4CAF-9DAF-A31B260BFAEB}" dt="2023-02-27T18:50:15.665" v="201" actId="554"/>
          <ac:cxnSpMkLst>
            <pc:docMk/>
            <pc:sldMk cId="3333234275" sldId="318"/>
            <ac:cxnSpMk id="34" creationId="{50D384E4-0515-60EF-8E38-33DEC171CEAB}"/>
          </ac:cxnSpMkLst>
        </pc:cxnChg>
        <pc:cxnChg chg="mod">
          <ac:chgData name="Kelly Reene" userId="c7ab6f41-e454-45d3-aeb1-41bafe1ebdd0" providerId="ADAL" clId="{6FCD28F6-26C0-4CAF-9DAF-A31B260BFAEB}" dt="2023-02-27T18:50:25.408" v="207" actId="1036"/>
          <ac:cxnSpMkLst>
            <pc:docMk/>
            <pc:sldMk cId="3333234275" sldId="318"/>
            <ac:cxnSpMk id="35" creationId="{1CD1644C-BFCE-39FC-9CB2-A3BBA831430F}"/>
          </ac:cxnSpMkLst>
        </pc:cxnChg>
      </pc:sldChg>
      <pc:sldChg chg="del">
        <pc:chgData name="Kelly Reene" userId="c7ab6f41-e454-45d3-aeb1-41bafe1ebdd0" providerId="ADAL" clId="{6FCD28F6-26C0-4CAF-9DAF-A31B260BFAEB}" dt="2023-03-01T12:23:23.932" v="208" actId="47"/>
        <pc:sldMkLst>
          <pc:docMk/>
          <pc:sldMk cId="1015837746" sldId="378"/>
        </pc:sldMkLst>
      </pc:sldChg>
      <pc:sldChg chg="addSp delSp modSp mod">
        <pc:chgData name="Kelly Reene" userId="c7ab6f41-e454-45d3-aeb1-41bafe1ebdd0" providerId="ADAL" clId="{6FCD28F6-26C0-4CAF-9DAF-A31B260BFAEB}" dt="2023-02-27T17:28:49.904" v="51" actId="478"/>
        <pc:sldMkLst>
          <pc:docMk/>
          <pc:sldMk cId="1989834599" sldId="379"/>
        </pc:sldMkLst>
        <pc:spChg chg="del">
          <ac:chgData name="Kelly Reene" userId="c7ab6f41-e454-45d3-aeb1-41bafe1ebdd0" providerId="ADAL" clId="{6FCD28F6-26C0-4CAF-9DAF-A31B260BFAEB}" dt="2023-02-27T17:27:48.366" v="11" actId="478"/>
          <ac:spMkLst>
            <pc:docMk/>
            <pc:sldMk cId="1989834599" sldId="379"/>
            <ac:spMk id="2" creationId="{C2911359-8A27-48F6-BBCB-447BB12D7065}"/>
          </ac:spMkLst>
        </pc:spChg>
        <pc:spChg chg="mod">
          <ac:chgData name="Kelly Reene" userId="c7ab6f41-e454-45d3-aeb1-41bafe1ebdd0" providerId="ADAL" clId="{6FCD28F6-26C0-4CAF-9DAF-A31B260BFAEB}" dt="2023-02-27T17:28:10.325" v="45" actId="108"/>
          <ac:spMkLst>
            <pc:docMk/>
            <pc:sldMk cId="1989834599" sldId="379"/>
            <ac:spMk id="3" creationId="{2E4958E6-1FB8-461D-AE2C-EE5BC16B8415}"/>
          </ac:spMkLst>
        </pc:spChg>
        <pc:spChg chg="add del mod">
          <ac:chgData name="Kelly Reene" userId="c7ab6f41-e454-45d3-aeb1-41bafe1ebdd0" providerId="ADAL" clId="{6FCD28F6-26C0-4CAF-9DAF-A31B260BFAEB}" dt="2023-02-27T17:25:29.405" v="4" actId="478"/>
          <ac:spMkLst>
            <pc:docMk/>
            <pc:sldMk cId="1989834599" sldId="379"/>
            <ac:spMk id="4" creationId="{6F2634BF-2159-0E67-BF17-688956FE6C3A}"/>
          </ac:spMkLst>
        </pc:spChg>
        <pc:spChg chg="add mod">
          <ac:chgData name="Kelly Reene" userId="c7ab6f41-e454-45d3-aeb1-41bafe1ebdd0" providerId="ADAL" clId="{6FCD28F6-26C0-4CAF-9DAF-A31B260BFAEB}" dt="2023-02-27T17:27:57.194" v="42" actId="1035"/>
          <ac:spMkLst>
            <pc:docMk/>
            <pc:sldMk cId="1989834599" sldId="379"/>
            <ac:spMk id="5" creationId="{5679518F-ABA7-2E5F-1232-503F74D918C7}"/>
          </ac:spMkLst>
        </pc:spChg>
        <pc:spChg chg="add del mod">
          <ac:chgData name="Kelly Reene" userId="c7ab6f41-e454-45d3-aeb1-41bafe1ebdd0" providerId="ADAL" clId="{6FCD28F6-26C0-4CAF-9DAF-A31B260BFAEB}" dt="2023-02-27T17:27:50.651" v="12" actId="478"/>
          <ac:spMkLst>
            <pc:docMk/>
            <pc:sldMk cId="1989834599" sldId="379"/>
            <ac:spMk id="7" creationId="{C5ED861D-7B3A-E483-8348-FD0451CE4EBF}"/>
          </ac:spMkLst>
        </pc:spChg>
        <pc:spChg chg="add del mod">
          <ac:chgData name="Kelly Reene" userId="c7ab6f41-e454-45d3-aeb1-41bafe1ebdd0" providerId="ADAL" clId="{6FCD28F6-26C0-4CAF-9DAF-A31B260BFAEB}" dt="2023-02-27T17:28:47.631" v="50" actId="478"/>
          <ac:spMkLst>
            <pc:docMk/>
            <pc:sldMk cId="1989834599" sldId="379"/>
            <ac:spMk id="8" creationId="{3AAFDE77-7A05-772F-FE3C-621E45AA9F5D}"/>
          </ac:spMkLst>
        </pc:spChg>
        <pc:spChg chg="add del mod">
          <ac:chgData name="Kelly Reene" userId="c7ab6f41-e454-45d3-aeb1-41bafe1ebdd0" providerId="ADAL" clId="{6FCD28F6-26C0-4CAF-9DAF-A31B260BFAEB}" dt="2023-02-27T17:28:49.904" v="51" actId="478"/>
          <ac:spMkLst>
            <pc:docMk/>
            <pc:sldMk cId="1989834599" sldId="379"/>
            <ac:spMk id="9" creationId="{EDF6E36D-BCF3-2CF2-B90A-1CED52A5BEFB}"/>
          </ac:spMkLst>
        </pc:spChg>
      </pc:sldChg>
      <pc:sldChg chg="addSp delSp modSp mod">
        <pc:chgData name="Kelly Reene" userId="c7ab6f41-e454-45d3-aeb1-41bafe1ebdd0" providerId="ADAL" clId="{6FCD28F6-26C0-4CAF-9DAF-A31B260BFAEB}" dt="2023-03-01T12:24:12.841" v="212" actId="478"/>
        <pc:sldMkLst>
          <pc:docMk/>
          <pc:sldMk cId="2104835028" sldId="380"/>
        </pc:sldMkLst>
        <pc:spChg chg="add del mod">
          <ac:chgData name="Kelly Reene" userId="c7ab6f41-e454-45d3-aeb1-41bafe1ebdd0" providerId="ADAL" clId="{6FCD28F6-26C0-4CAF-9DAF-A31B260BFAEB}" dt="2023-03-01T12:24:10.620" v="210" actId="478"/>
          <ac:spMkLst>
            <pc:docMk/>
            <pc:sldMk cId="2104835028" sldId="380"/>
            <ac:spMk id="3" creationId="{B9B981C2-BFD1-435F-F7CF-DB2DAB1066BA}"/>
          </ac:spMkLst>
        </pc:spChg>
        <pc:spChg chg="mod">
          <ac:chgData name="Kelly Reene" userId="c7ab6f41-e454-45d3-aeb1-41bafe1ebdd0" providerId="ADAL" clId="{6FCD28F6-26C0-4CAF-9DAF-A31B260BFAEB}" dt="2023-02-27T17:30:04.913" v="65" actId="1036"/>
          <ac:spMkLst>
            <pc:docMk/>
            <pc:sldMk cId="2104835028" sldId="380"/>
            <ac:spMk id="4" creationId="{22352E1C-AE0F-0CDB-793A-C35525BFC17A}"/>
          </ac:spMkLst>
        </pc:spChg>
        <pc:spChg chg="mod">
          <ac:chgData name="Kelly Reene" userId="c7ab6f41-e454-45d3-aeb1-41bafe1ebdd0" providerId="ADAL" clId="{6FCD28F6-26C0-4CAF-9DAF-A31B260BFAEB}" dt="2023-02-27T17:30:13.975" v="67" actId="14100"/>
          <ac:spMkLst>
            <pc:docMk/>
            <pc:sldMk cId="2104835028" sldId="380"/>
            <ac:spMk id="5" creationId="{0BBC86C9-E195-0477-C296-BB8EA551219F}"/>
          </ac:spMkLst>
        </pc:spChg>
        <pc:spChg chg="mod">
          <ac:chgData name="Kelly Reene" userId="c7ab6f41-e454-45d3-aeb1-41bafe1ebdd0" providerId="ADAL" clId="{6FCD28F6-26C0-4CAF-9DAF-A31B260BFAEB}" dt="2023-02-27T17:29:25.054" v="61" actId="1035"/>
          <ac:spMkLst>
            <pc:docMk/>
            <pc:sldMk cId="2104835028" sldId="380"/>
            <ac:spMk id="6" creationId="{BB1C48B9-3438-B5EC-6E30-2890D3F8126A}"/>
          </ac:spMkLst>
        </pc:spChg>
        <pc:spChg chg="mod">
          <ac:chgData name="Kelly Reene" userId="c7ab6f41-e454-45d3-aeb1-41bafe1ebdd0" providerId="ADAL" clId="{6FCD28F6-26C0-4CAF-9DAF-A31B260BFAEB}" dt="2023-02-27T17:29:25.054" v="61" actId="1035"/>
          <ac:spMkLst>
            <pc:docMk/>
            <pc:sldMk cId="2104835028" sldId="380"/>
            <ac:spMk id="7" creationId="{1450E4D1-F811-40D0-CFB7-7B5B415332B2}"/>
          </ac:spMkLst>
        </pc:spChg>
        <pc:spChg chg="mod">
          <ac:chgData name="Kelly Reene" userId="c7ab6f41-e454-45d3-aeb1-41bafe1ebdd0" providerId="ADAL" clId="{6FCD28F6-26C0-4CAF-9DAF-A31B260BFAEB}" dt="2023-02-27T17:29:32.224" v="63" actId="1038"/>
          <ac:spMkLst>
            <pc:docMk/>
            <pc:sldMk cId="2104835028" sldId="380"/>
            <ac:spMk id="8" creationId="{5FCE2246-CF8E-361F-70A1-38631F9496EA}"/>
          </ac:spMkLst>
        </pc:spChg>
        <pc:spChg chg="mod">
          <ac:chgData name="Kelly Reene" userId="c7ab6f41-e454-45d3-aeb1-41bafe1ebdd0" providerId="ADAL" clId="{6FCD28F6-26C0-4CAF-9DAF-A31B260BFAEB}" dt="2023-02-27T17:30:04.913" v="65" actId="1036"/>
          <ac:spMkLst>
            <pc:docMk/>
            <pc:sldMk cId="2104835028" sldId="380"/>
            <ac:spMk id="10" creationId="{3E4E4A5B-0A91-6544-EFAA-AE0A910BEBA7}"/>
          </ac:spMkLst>
        </pc:spChg>
        <pc:spChg chg="mod">
          <ac:chgData name="Kelly Reene" userId="c7ab6f41-e454-45d3-aeb1-41bafe1ebdd0" providerId="ADAL" clId="{6FCD28F6-26C0-4CAF-9DAF-A31B260BFAEB}" dt="2023-02-27T17:30:17.114" v="68" actId="1037"/>
          <ac:spMkLst>
            <pc:docMk/>
            <pc:sldMk cId="2104835028" sldId="380"/>
            <ac:spMk id="11" creationId="{9707E07F-041E-85F2-F316-3EE8A6435FD2}"/>
          </ac:spMkLst>
        </pc:spChg>
        <pc:spChg chg="mod">
          <ac:chgData name="Kelly Reene" userId="c7ab6f41-e454-45d3-aeb1-41bafe1ebdd0" providerId="ADAL" clId="{6FCD28F6-26C0-4CAF-9DAF-A31B260BFAEB}" dt="2023-02-27T17:30:04.913" v="65" actId="1036"/>
          <ac:spMkLst>
            <pc:docMk/>
            <pc:sldMk cId="2104835028" sldId="380"/>
            <ac:spMk id="12" creationId="{3A11433A-8AB4-A4AB-1C61-5C92D4F99A75}"/>
          </ac:spMkLst>
        </pc:spChg>
        <pc:spChg chg="mod">
          <ac:chgData name="Kelly Reene" userId="c7ab6f41-e454-45d3-aeb1-41bafe1ebdd0" providerId="ADAL" clId="{6FCD28F6-26C0-4CAF-9DAF-A31B260BFAEB}" dt="2023-02-27T18:40:31.597" v="78" actId="108"/>
          <ac:spMkLst>
            <pc:docMk/>
            <pc:sldMk cId="2104835028" sldId="380"/>
            <ac:spMk id="13" creationId="{124C4744-F2BA-8F2E-2B15-286CAC73B297}"/>
          </ac:spMkLst>
        </pc:spChg>
        <pc:spChg chg="mod">
          <ac:chgData name="Kelly Reene" userId="c7ab6f41-e454-45d3-aeb1-41bafe1ebdd0" providerId="ADAL" clId="{6FCD28F6-26C0-4CAF-9DAF-A31B260BFAEB}" dt="2023-02-27T17:30:04.913" v="65" actId="1036"/>
          <ac:spMkLst>
            <pc:docMk/>
            <pc:sldMk cId="2104835028" sldId="380"/>
            <ac:spMk id="14" creationId="{79B180DA-A7E7-B731-9E59-DBCB0EDFCCB7}"/>
          </ac:spMkLst>
        </pc:spChg>
        <pc:spChg chg="mod">
          <ac:chgData name="Kelly Reene" userId="c7ab6f41-e454-45d3-aeb1-41bafe1ebdd0" providerId="ADAL" clId="{6FCD28F6-26C0-4CAF-9DAF-A31B260BFAEB}" dt="2023-02-27T17:30:04.913" v="65" actId="1036"/>
          <ac:spMkLst>
            <pc:docMk/>
            <pc:sldMk cId="2104835028" sldId="380"/>
            <ac:spMk id="15" creationId="{6F037C2A-F603-43B4-728B-DBA028395216}"/>
          </ac:spMkLst>
        </pc:spChg>
        <pc:spChg chg="mod">
          <ac:chgData name="Kelly Reene" userId="c7ab6f41-e454-45d3-aeb1-41bafe1ebdd0" providerId="ADAL" clId="{6FCD28F6-26C0-4CAF-9DAF-A31B260BFAEB}" dt="2023-02-27T18:40:54.859" v="119" actId="255"/>
          <ac:spMkLst>
            <pc:docMk/>
            <pc:sldMk cId="2104835028" sldId="380"/>
            <ac:spMk id="17" creationId="{4D039E97-A5A9-B6C2-A67D-513D29C7240C}"/>
          </ac:spMkLst>
        </pc:spChg>
        <pc:spChg chg="mod">
          <ac:chgData name="Kelly Reene" userId="c7ab6f41-e454-45d3-aeb1-41bafe1ebdd0" providerId="ADAL" clId="{6FCD28F6-26C0-4CAF-9DAF-A31B260BFAEB}" dt="2023-02-27T18:49:10.110" v="183" actId="6549"/>
          <ac:spMkLst>
            <pc:docMk/>
            <pc:sldMk cId="2104835028" sldId="380"/>
            <ac:spMk id="18" creationId="{AAC9FCEA-0086-05C5-A30E-DD0FBA80567D}"/>
          </ac:spMkLst>
        </pc:spChg>
        <pc:picChg chg="add del mod">
          <ac:chgData name="Kelly Reene" userId="c7ab6f41-e454-45d3-aeb1-41bafe1ebdd0" providerId="ADAL" clId="{6FCD28F6-26C0-4CAF-9DAF-A31B260BFAEB}" dt="2023-02-27T18:49:14.131" v="184" actId="478"/>
          <ac:picMkLst>
            <pc:docMk/>
            <pc:sldMk cId="2104835028" sldId="380"/>
            <ac:picMk id="30" creationId="{848A509C-18CA-85EB-B587-B1563B62AF58}"/>
          </ac:picMkLst>
        </pc:picChg>
        <pc:cxnChg chg="add del mod">
          <ac:chgData name="Kelly Reene" userId="c7ab6f41-e454-45d3-aeb1-41bafe1ebdd0" providerId="ADAL" clId="{6FCD28F6-26C0-4CAF-9DAF-A31B260BFAEB}" dt="2023-03-01T12:24:11.611" v="211" actId="478"/>
          <ac:cxnSpMkLst>
            <pc:docMk/>
            <pc:sldMk cId="2104835028" sldId="380"/>
            <ac:cxnSpMk id="20" creationId="{AB1EBFC9-017A-19C8-44C8-CC80B582EAE9}"/>
          </ac:cxnSpMkLst>
        </pc:cxnChg>
        <pc:cxnChg chg="add del mod">
          <ac:chgData name="Kelly Reene" userId="c7ab6f41-e454-45d3-aeb1-41bafe1ebdd0" providerId="ADAL" clId="{6FCD28F6-26C0-4CAF-9DAF-A31B260BFAEB}" dt="2023-03-01T12:24:12.841" v="212" actId="478"/>
          <ac:cxnSpMkLst>
            <pc:docMk/>
            <pc:sldMk cId="2104835028" sldId="380"/>
            <ac:cxnSpMk id="22" creationId="{2ABC64B3-2081-75CE-6EF4-98EC50C8FD96}"/>
          </ac:cxnSpMkLst>
        </pc:cxnChg>
        <pc:cxnChg chg="add del mod">
          <ac:chgData name="Kelly Reene" userId="c7ab6f41-e454-45d3-aeb1-41bafe1ebdd0" providerId="ADAL" clId="{6FCD28F6-26C0-4CAF-9DAF-A31B260BFAEB}" dt="2023-02-27T18:49:07.861" v="182" actId="478"/>
          <ac:cxnSpMkLst>
            <pc:docMk/>
            <pc:sldMk cId="2104835028" sldId="380"/>
            <ac:cxnSpMk id="26" creationId="{BBAD64CA-755A-633B-1DD0-814024EB4B4B}"/>
          </ac:cxnSpMkLst>
        </pc:cxnChg>
      </pc:sldChg>
      <pc:sldChg chg="addSp delSp modSp mod">
        <pc:chgData name="Kelly Reene" userId="c7ab6f41-e454-45d3-aeb1-41bafe1ebdd0" providerId="ADAL" clId="{6FCD28F6-26C0-4CAF-9DAF-A31B260BFAEB}" dt="2023-03-01T12:24:26.538" v="216" actId="478"/>
        <pc:sldMkLst>
          <pc:docMk/>
          <pc:sldMk cId="3236499559" sldId="382"/>
        </pc:sldMkLst>
        <pc:spChg chg="add del mod">
          <ac:chgData name="Kelly Reene" userId="c7ab6f41-e454-45d3-aeb1-41bafe1ebdd0" providerId="ADAL" clId="{6FCD28F6-26C0-4CAF-9DAF-A31B260BFAEB}" dt="2023-03-01T12:24:25.622" v="215" actId="478"/>
          <ac:spMkLst>
            <pc:docMk/>
            <pc:sldMk cId="3236499559" sldId="382"/>
            <ac:spMk id="5" creationId="{E27DB899-91AD-4A06-E83B-00D53F79F219}"/>
          </ac:spMkLst>
        </pc:spChg>
        <pc:cxnChg chg="add del mod">
          <ac:chgData name="Kelly Reene" userId="c7ab6f41-e454-45d3-aeb1-41bafe1ebdd0" providerId="ADAL" clId="{6FCD28F6-26C0-4CAF-9DAF-A31B260BFAEB}" dt="2023-02-27T18:43:55.661" v="133"/>
          <ac:cxnSpMkLst>
            <pc:docMk/>
            <pc:sldMk cId="3236499559" sldId="382"/>
            <ac:cxnSpMk id="4" creationId="{3B57F67F-9E78-4936-EEFD-E733370983F1}"/>
          </ac:cxnSpMkLst>
        </pc:cxnChg>
        <pc:cxnChg chg="add del mod">
          <ac:chgData name="Kelly Reene" userId="c7ab6f41-e454-45d3-aeb1-41bafe1ebdd0" providerId="ADAL" clId="{6FCD28F6-26C0-4CAF-9DAF-A31B260BFAEB}" dt="2023-03-01T12:24:26.538" v="216" actId="478"/>
          <ac:cxnSpMkLst>
            <pc:docMk/>
            <pc:sldMk cId="3236499559" sldId="382"/>
            <ac:cxnSpMk id="7" creationId="{D60C5E5F-CC24-CB2B-27BF-8CBD941454CE}"/>
          </ac:cxnSpMkLst>
        </pc:cxnChg>
      </pc:sldChg>
      <pc:sldChg chg="addSp delSp modSp mod">
        <pc:chgData name="Kelly Reene" userId="c7ab6f41-e454-45d3-aeb1-41bafe1ebdd0" providerId="ADAL" clId="{6FCD28F6-26C0-4CAF-9DAF-A31B260BFAEB}" dt="2023-03-01T12:24:32.202" v="219" actId="478"/>
        <pc:sldMkLst>
          <pc:docMk/>
          <pc:sldMk cId="2219160503" sldId="383"/>
        </pc:sldMkLst>
        <pc:spChg chg="add del mod">
          <ac:chgData name="Kelly Reene" userId="c7ab6f41-e454-45d3-aeb1-41bafe1ebdd0" providerId="ADAL" clId="{6FCD28F6-26C0-4CAF-9DAF-A31B260BFAEB}" dt="2023-03-01T12:24:31.327" v="218" actId="478"/>
          <ac:spMkLst>
            <pc:docMk/>
            <pc:sldMk cId="2219160503" sldId="383"/>
            <ac:spMk id="3" creationId="{9D158BCB-21A9-2D1E-A771-B5FED0ECD52F}"/>
          </ac:spMkLst>
        </pc:spChg>
        <pc:cxnChg chg="add del mod">
          <ac:chgData name="Kelly Reene" userId="c7ab6f41-e454-45d3-aeb1-41bafe1ebdd0" providerId="ADAL" clId="{6FCD28F6-26C0-4CAF-9DAF-A31B260BFAEB}" dt="2023-03-01T12:24:32.202" v="219" actId="478"/>
          <ac:cxnSpMkLst>
            <pc:docMk/>
            <pc:sldMk cId="2219160503" sldId="383"/>
            <ac:cxnSpMk id="5" creationId="{6B9D7CB8-0D28-98A0-7C24-1E66A5601169}"/>
          </ac:cxnSpMkLst>
        </pc:cxnChg>
      </pc:sldChg>
      <pc:sldChg chg="del">
        <pc:chgData name="Kelly Reene" userId="c7ab6f41-e454-45d3-aeb1-41bafe1ebdd0" providerId="ADAL" clId="{6FCD28F6-26C0-4CAF-9DAF-A31B260BFAEB}" dt="2023-03-01T12:24:34.856" v="220" actId="47"/>
        <pc:sldMkLst>
          <pc:docMk/>
          <pc:sldMk cId="1920948812" sldId="384"/>
        </pc:sldMkLst>
      </pc:sldChg>
      <pc:sldChg chg="del">
        <pc:chgData name="Kelly Reene" userId="c7ab6f41-e454-45d3-aeb1-41bafe1ebdd0" providerId="ADAL" clId="{6FCD28F6-26C0-4CAF-9DAF-A31B260BFAEB}" dt="2023-03-01T12:24:37.725" v="221" actId="47"/>
        <pc:sldMkLst>
          <pc:docMk/>
          <pc:sldMk cId="2772392616" sldId="385"/>
        </pc:sldMkLst>
      </pc:sldChg>
      <pc:sldChg chg="del">
        <pc:chgData name="Kelly Reene" userId="c7ab6f41-e454-45d3-aeb1-41bafe1ebdd0" providerId="ADAL" clId="{6FCD28F6-26C0-4CAF-9DAF-A31B260BFAEB}" dt="2023-03-01T12:24:41.670" v="222" actId="47"/>
        <pc:sldMkLst>
          <pc:docMk/>
          <pc:sldMk cId="3486530916" sldId="386"/>
        </pc:sldMkLst>
      </pc:sldChg>
    </pc:docChg>
  </pc:docChgLst>
  <pc:docChgLst>
    <pc:chgData name="Kelly Reene" userId="c7ab6f41-e454-45d3-aeb1-41bafe1ebdd0" providerId="ADAL" clId="{A9B7353B-CC2D-4267-8293-2D9F0ED8EA88}"/>
    <pc:docChg chg="undo custSel modSld">
      <pc:chgData name="Kelly Reene" userId="c7ab6f41-e454-45d3-aeb1-41bafe1ebdd0" providerId="ADAL" clId="{A9B7353B-CC2D-4267-8293-2D9F0ED8EA88}" dt="2023-02-22T21:58:45.470" v="329" actId="1036"/>
      <pc:docMkLst>
        <pc:docMk/>
      </pc:docMkLst>
      <pc:sldChg chg="modSp mod">
        <pc:chgData name="Kelly Reene" userId="c7ab6f41-e454-45d3-aeb1-41bafe1ebdd0" providerId="ADAL" clId="{A9B7353B-CC2D-4267-8293-2D9F0ED8EA88}" dt="2023-02-22T21:53:36.985" v="175" actId="1036"/>
        <pc:sldMkLst>
          <pc:docMk/>
          <pc:sldMk cId="1138565440" sldId="317"/>
        </pc:sldMkLst>
        <pc:cxnChg chg="mod">
          <ac:chgData name="Kelly Reene" userId="c7ab6f41-e454-45d3-aeb1-41bafe1ebdd0" providerId="ADAL" clId="{A9B7353B-CC2D-4267-8293-2D9F0ED8EA88}" dt="2023-02-22T21:53:36.985" v="175" actId="1036"/>
          <ac:cxnSpMkLst>
            <pc:docMk/>
            <pc:sldMk cId="1138565440" sldId="317"/>
            <ac:cxnSpMk id="4" creationId="{96483DEB-8DEA-435C-A524-C3A52F1F9462}"/>
          </ac:cxnSpMkLst>
        </pc:cxnChg>
      </pc:sldChg>
      <pc:sldChg chg="addSp delSp modSp mod">
        <pc:chgData name="Kelly Reene" userId="c7ab6f41-e454-45d3-aeb1-41bafe1ebdd0" providerId="ADAL" clId="{A9B7353B-CC2D-4267-8293-2D9F0ED8EA88}" dt="2023-02-22T21:58:45.470" v="329" actId="1036"/>
        <pc:sldMkLst>
          <pc:docMk/>
          <pc:sldMk cId="3333234275" sldId="318"/>
        </pc:sldMkLst>
        <pc:spChg chg="mod">
          <ac:chgData name="Kelly Reene" userId="c7ab6f41-e454-45d3-aeb1-41bafe1ebdd0" providerId="ADAL" clId="{A9B7353B-CC2D-4267-8293-2D9F0ED8EA88}" dt="2023-02-22T21:57:47.547" v="252" actId="1036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A9B7353B-CC2D-4267-8293-2D9F0ED8EA88}" dt="2023-02-22T21:57:47.547" v="252" actId="1036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A9B7353B-CC2D-4267-8293-2D9F0ED8EA88}" dt="2023-02-22T21:57:32.771" v="242" actId="1036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A9B7353B-CC2D-4267-8293-2D9F0ED8EA88}" dt="2023-02-22T21:57:32.771" v="242" actId="1036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A9B7353B-CC2D-4267-8293-2D9F0ED8EA88}" dt="2023-02-22T21:57:47.547" v="252" actId="1036"/>
          <ac:spMkLst>
            <pc:docMk/>
            <pc:sldMk cId="3333234275" sldId="318"/>
            <ac:spMk id="7" creationId="{0B02125B-99C9-1BA7-2389-C88AA697C2C2}"/>
          </ac:spMkLst>
        </pc:spChg>
        <pc:spChg chg="mod ord">
          <ac:chgData name="Kelly Reene" userId="c7ab6f41-e454-45d3-aeb1-41bafe1ebdd0" providerId="ADAL" clId="{A9B7353B-CC2D-4267-8293-2D9F0ED8EA88}" dt="2023-02-22T21:58:35.643" v="309" actId="166"/>
          <ac:spMkLst>
            <pc:docMk/>
            <pc:sldMk cId="3333234275" sldId="318"/>
            <ac:spMk id="8" creationId="{55EE4EF9-EDD6-0F3F-9D1E-3131B4749C74}"/>
          </ac:spMkLst>
        </pc:spChg>
        <pc:spChg chg="add mod ord">
          <ac:chgData name="Kelly Reene" userId="c7ab6f41-e454-45d3-aeb1-41bafe1ebdd0" providerId="ADAL" clId="{A9B7353B-CC2D-4267-8293-2D9F0ED8EA88}" dt="2023-02-22T21:54:09.400" v="185" actId="167"/>
          <ac:spMkLst>
            <pc:docMk/>
            <pc:sldMk cId="3333234275" sldId="318"/>
            <ac:spMk id="10" creationId="{12C70898-47D9-6449-9B3A-EE75C3A62751}"/>
          </ac:spMkLst>
        </pc:spChg>
        <pc:spChg chg="mod ord">
          <ac:chgData name="Kelly Reene" userId="c7ab6f41-e454-45d3-aeb1-41bafe1ebdd0" providerId="ADAL" clId="{A9B7353B-CC2D-4267-8293-2D9F0ED8EA88}" dt="2023-02-22T21:58:09.097" v="286" actId="167"/>
          <ac:spMkLst>
            <pc:docMk/>
            <pc:sldMk cId="3333234275" sldId="318"/>
            <ac:spMk id="11" creationId="{F851211D-09D5-B281-0567-E41072A64842}"/>
          </ac:spMkLst>
        </pc:spChg>
        <pc:spChg chg="mod ord">
          <ac:chgData name="Kelly Reene" userId="c7ab6f41-e454-45d3-aeb1-41bafe1ebdd0" providerId="ADAL" clId="{A9B7353B-CC2D-4267-8293-2D9F0ED8EA88}" dt="2023-02-22T21:58:14.794" v="289" actId="167"/>
          <ac:spMkLst>
            <pc:docMk/>
            <pc:sldMk cId="3333234275" sldId="318"/>
            <ac:spMk id="13" creationId="{7433F596-053E-E840-5387-C0198ECDAF7E}"/>
          </ac:spMkLst>
        </pc:spChg>
        <pc:spChg chg="mod ord">
          <ac:chgData name="Kelly Reene" userId="c7ab6f41-e454-45d3-aeb1-41bafe1ebdd0" providerId="ADAL" clId="{A9B7353B-CC2D-4267-8293-2D9F0ED8EA88}" dt="2023-02-22T21:58:21.721" v="302" actId="167"/>
          <ac:spMkLst>
            <pc:docMk/>
            <pc:sldMk cId="3333234275" sldId="318"/>
            <ac:spMk id="15" creationId="{DEBEBCEF-CCC2-C5F6-406E-104E0BF3BA3E}"/>
          </ac:spMkLst>
        </pc:spChg>
        <pc:spChg chg="mod ord">
          <ac:chgData name="Kelly Reene" userId="c7ab6f41-e454-45d3-aeb1-41bafe1ebdd0" providerId="ADAL" clId="{A9B7353B-CC2D-4267-8293-2D9F0ED8EA88}" dt="2023-02-22T21:58:28.592" v="308" actId="167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A9B7353B-CC2D-4267-8293-2D9F0ED8EA88}" dt="2023-02-22T21:58:45.470" v="329" actId="1036"/>
          <ac:spMkLst>
            <pc:docMk/>
            <pc:sldMk cId="3333234275" sldId="318"/>
            <ac:spMk id="19" creationId="{4E17DEB7-2C1E-4C5C-BBD7-43ECF834F459}"/>
          </ac:spMkLst>
        </pc:spChg>
        <pc:spChg chg="add mod ord">
          <ac:chgData name="Kelly Reene" userId="c7ab6f41-e454-45d3-aeb1-41bafe1ebdd0" providerId="ADAL" clId="{A9B7353B-CC2D-4267-8293-2D9F0ED8EA88}" dt="2023-02-22T21:54:09.400" v="185" actId="167"/>
          <ac:spMkLst>
            <pc:docMk/>
            <pc:sldMk cId="3333234275" sldId="318"/>
            <ac:spMk id="20" creationId="{AE2A2C4C-8E3C-B466-39DF-E9B98D32B41F}"/>
          </ac:spMkLst>
        </pc:spChg>
        <pc:spChg chg="add mod ord">
          <ac:chgData name="Kelly Reene" userId="c7ab6f41-e454-45d3-aeb1-41bafe1ebdd0" providerId="ADAL" clId="{A9B7353B-CC2D-4267-8293-2D9F0ED8EA88}" dt="2023-02-22T21:54:09.400" v="185" actId="167"/>
          <ac:spMkLst>
            <pc:docMk/>
            <pc:sldMk cId="3333234275" sldId="318"/>
            <ac:spMk id="22" creationId="{5C126F2A-5B2F-B6F0-9DC8-F200638C9245}"/>
          </ac:spMkLst>
        </pc:spChg>
        <pc:spChg chg="add mod ord">
          <ac:chgData name="Kelly Reene" userId="c7ab6f41-e454-45d3-aeb1-41bafe1ebdd0" providerId="ADAL" clId="{A9B7353B-CC2D-4267-8293-2D9F0ED8EA88}" dt="2023-02-22T21:54:09.400" v="185" actId="167"/>
          <ac:spMkLst>
            <pc:docMk/>
            <pc:sldMk cId="3333234275" sldId="318"/>
            <ac:spMk id="23" creationId="{502DD396-B770-D3F5-176F-B844BC907466}"/>
          </ac:spMkLst>
        </pc:spChg>
        <pc:spChg chg="add mod ord">
          <ac:chgData name="Kelly Reene" userId="c7ab6f41-e454-45d3-aeb1-41bafe1ebdd0" providerId="ADAL" clId="{A9B7353B-CC2D-4267-8293-2D9F0ED8EA88}" dt="2023-02-22T21:54:09.400" v="185" actId="167"/>
          <ac:spMkLst>
            <pc:docMk/>
            <pc:sldMk cId="3333234275" sldId="318"/>
            <ac:spMk id="24" creationId="{9CCDB27E-32A7-DBA8-E0CC-910717A7CB53}"/>
          </ac:spMkLst>
        </pc:spChg>
        <pc:spChg chg="add mod ord">
          <ac:chgData name="Kelly Reene" userId="c7ab6f41-e454-45d3-aeb1-41bafe1ebdd0" providerId="ADAL" clId="{A9B7353B-CC2D-4267-8293-2D9F0ED8EA88}" dt="2023-02-22T21:54:09.400" v="185" actId="167"/>
          <ac:spMkLst>
            <pc:docMk/>
            <pc:sldMk cId="3333234275" sldId="318"/>
            <ac:spMk id="25" creationId="{382DE5AF-95E5-7B96-E433-FBFD020B9FFD}"/>
          </ac:spMkLst>
        </pc:spChg>
        <pc:spChg chg="add mod ord">
          <ac:chgData name="Kelly Reene" userId="c7ab6f41-e454-45d3-aeb1-41bafe1ebdd0" providerId="ADAL" clId="{A9B7353B-CC2D-4267-8293-2D9F0ED8EA88}" dt="2023-02-22T21:54:09.400" v="185" actId="167"/>
          <ac:spMkLst>
            <pc:docMk/>
            <pc:sldMk cId="3333234275" sldId="318"/>
            <ac:spMk id="28" creationId="{33D496D4-9E10-6B2F-F0C5-7445E823F21A}"/>
          </ac:spMkLst>
        </pc:spChg>
        <pc:spChg chg="add mod ord">
          <ac:chgData name="Kelly Reene" userId="c7ab6f41-e454-45d3-aeb1-41bafe1ebdd0" providerId="ADAL" clId="{A9B7353B-CC2D-4267-8293-2D9F0ED8EA88}" dt="2023-02-22T21:54:09.400" v="185" actId="167"/>
          <ac:spMkLst>
            <pc:docMk/>
            <pc:sldMk cId="3333234275" sldId="318"/>
            <ac:spMk id="29" creationId="{40B56873-854E-CAAF-5789-1794601E1F09}"/>
          </ac:spMkLst>
        </pc:spChg>
        <pc:spChg chg="add mod ord">
          <ac:chgData name="Kelly Reene" userId="c7ab6f41-e454-45d3-aeb1-41bafe1ebdd0" providerId="ADAL" clId="{A9B7353B-CC2D-4267-8293-2D9F0ED8EA88}" dt="2023-02-22T21:54:09.400" v="185" actId="167"/>
          <ac:spMkLst>
            <pc:docMk/>
            <pc:sldMk cId="3333234275" sldId="318"/>
            <ac:spMk id="30" creationId="{52EDD654-C48E-1CAF-F93F-EF54522C1436}"/>
          </ac:spMkLst>
        </pc:spChg>
        <pc:spChg chg="add mod ord">
          <ac:chgData name="Kelly Reene" userId="c7ab6f41-e454-45d3-aeb1-41bafe1ebdd0" providerId="ADAL" clId="{A9B7353B-CC2D-4267-8293-2D9F0ED8EA88}" dt="2023-02-22T21:54:09.400" v="185" actId="167"/>
          <ac:spMkLst>
            <pc:docMk/>
            <pc:sldMk cId="3333234275" sldId="318"/>
            <ac:spMk id="31" creationId="{7BA09C5D-43E5-0272-76C5-2C9F75571B9E}"/>
          </ac:spMkLst>
        </pc:spChg>
        <pc:spChg chg="add mod ord">
          <ac:chgData name="Kelly Reene" userId="c7ab6f41-e454-45d3-aeb1-41bafe1ebdd0" providerId="ADAL" clId="{A9B7353B-CC2D-4267-8293-2D9F0ED8EA88}" dt="2023-02-22T21:55:33.910" v="195" actId="14100"/>
          <ac:spMkLst>
            <pc:docMk/>
            <pc:sldMk cId="3333234275" sldId="318"/>
            <ac:spMk id="32" creationId="{3522E218-6CCE-C0DC-3BB6-1357B8CB7551}"/>
          </ac:spMkLst>
        </pc:spChg>
        <pc:picChg chg="del">
          <ac:chgData name="Kelly Reene" userId="c7ab6f41-e454-45d3-aeb1-41bafe1ebdd0" providerId="ADAL" clId="{A9B7353B-CC2D-4267-8293-2D9F0ED8EA88}" dt="2023-02-22T21:53:51.077" v="178" actId="478"/>
          <ac:picMkLst>
            <pc:docMk/>
            <pc:sldMk cId="3333234275" sldId="318"/>
            <ac:picMk id="21" creationId="{9CF6796F-389B-4040-8359-E9CCFBAE7C2C}"/>
          </ac:picMkLst>
        </pc:picChg>
        <pc:cxnChg chg="del">
          <ac:chgData name="Kelly Reene" userId="c7ab6f41-e454-45d3-aeb1-41bafe1ebdd0" providerId="ADAL" clId="{A9B7353B-CC2D-4267-8293-2D9F0ED8EA88}" dt="2023-02-22T21:53:53.419" v="179" actId="478"/>
          <ac:cxnSpMkLst>
            <pc:docMk/>
            <pc:sldMk cId="3333234275" sldId="318"/>
            <ac:cxnSpMk id="9" creationId="{BD82A413-3AFC-1B5C-9AC0-C8DF661D1D7A}"/>
          </ac:cxnSpMkLst>
        </pc:cxnChg>
        <pc:cxnChg chg="del">
          <ac:chgData name="Kelly Reene" userId="c7ab6f41-e454-45d3-aeb1-41bafe1ebdd0" providerId="ADAL" clId="{A9B7353B-CC2D-4267-8293-2D9F0ED8EA88}" dt="2023-02-22T21:53:54.458" v="180" actId="478"/>
          <ac:cxnSpMkLst>
            <pc:docMk/>
            <pc:sldMk cId="3333234275" sldId="318"/>
            <ac:cxnSpMk id="12" creationId="{C84CDD64-9DB2-248E-756C-11F4B4640C60}"/>
          </ac:cxnSpMkLst>
        </pc:cxnChg>
        <pc:cxnChg chg="del">
          <ac:chgData name="Kelly Reene" userId="c7ab6f41-e454-45d3-aeb1-41bafe1ebdd0" providerId="ADAL" clId="{A9B7353B-CC2D-4267-8293-2D9F0ED8EA88}" dt="2023-02-22T21:53:55.573" v="181" actId="478"/>
          <ac:cxnSpMkLst>
            <pc:docMk/>
            <pc:sldMk cId="3333234275" sldId="318"/>
            <ac:cxnSpMk id="14" creationId="{24F44F7D-0864-E5E4-74A9-7469216BF730}"/>
          </ac:cxnSpMkLst>
        </pc:cxnChg>
        <pc:cxnChg chg="del">
          <ac:chgData name="Kelly Reene" userId="c7ab6f41-e454-45d3-aeb1-41bafe1ebdd0" providerId="ADAL" clId="{A9B7353B-CC2D-4267-8293-2D9F0ED8EA88}" dt="2023-02-22T21:53:56.326" v="182" actId="478"/>
          <ac:cxnSpMkLst>
            <pc:docMk/>
            <pc:sldMk cId="3333234275" sldId="318"/>
            <ac:cxnSpMk id="16" creationId="{DB74CB5C-16B6-1F9A-0E45-C1EF072FB52C}"/>
          </ac:cxnSpMkLst>
        </pc:cxnChg>
        <pc:cxnChg chg="del">
          <ac:chgData name="Kelly Reene" userId="c7ab6f41-e454-45d3-aeb1-41bafe1ebdd0" providerId="ADAL" clId="{A9B7353B-CC2D-4267-8293-2D9F0ED8EA88}" dt="2023-02-22T21:53:57.273" v="183" actId="478"/>
          <ac:cxnSpMkLst>
            <pc:docMk/>
            <pc:sldMk cId="3333234275" sldId="318"/>
            <ac:cxnSpMk id="18" creationId="{3373F8A0-C605-173F-6D31-C11A2F9922D3}"/>
          </ac:cxnSpMkLst>
        </pc:cxnChg>
        <pc:cxnChg chg="add mod ord">
          <ac:chgData name="Kelly Reene" userId="c7ab6f41-e454-45d3-aeb1-41bafe1ebdd0" providerId="ADAL" clId="{A9B7353B-CC2D-4267-8293-2D9F0ED8EA88}" dt="2023-02-22T21:58:10.792" v="288" actId="1036"/>
          <ac:cxnSpMkLst>
            <pc:docMk/>
            <pc:sldMk cId="3333234275" sldId="318"/>
            <ac:cxnSpMk id="26" creationId="{A4E39250-838B-D92C-715A-B02144405209}"/>
          </ac:cxnSpMkLst>
        </pc:cxnChg>
        <pc:cxnChg chg="add mod ord">
          <ac:chgData name="Kelly Reene" userId="c7ab6f41-e454-45d3-aeb1-41bafe1ebdd0" providerId="ADAL" clId="{A9B7353B-CC2D-4267-8293-2D9F0ED8EA88}" dt="2023-02-22T21:58:24.209" v="307" actId="1036"/>
          <ac:cxnSpMkLst>
            <pc:docMk/>
            <pc:sldMk cId="3333234275" sldId="318"/>
            <ac:cxnSpMk id="27" creationId="{ACA2492C-3CDC-60BB-2244-3C98A637B927}"/>
          </ac:cxnSpMkLst>
        </pc:cxnChg>
        <pc:cxnChg chg="add mod ord">
          <ac:chgData name="Kelly Reene" userId="c7ab6f41-e454-45d3-aeb1-41bafe1ebdd0" providerId="ADAL" clId="{A9B7353B-CC2D-4267-8293-2D9F0ED8EA88}" dt="2023-02-22T21:58:05.007" v="285" actId="1036"/>
          <ac:cxnSpMkLst>
            <pc:docMk/>
            <pc:sldMk cId="3333234275" sldId="318"/>
            <ac:cxnSpMk id="33" creationId="{F35151D6-FD04-6D1A-7547-A64FBF42EC51}"/>
          </ac:cxnSpMkLst>
        </pc:cxnChg>
        <pc:cxnChg chg="add mod ord">
          <ac:chgData name="Kelly Reene" userId="c7ab6f41-e454-45d3-aeb1-41bafe1ebdd0" providerId="ADAL" clId="{A9B7353B-CC2D-4267-8293-2D9F0ED8EA88}" dt="2023-02-22T21:58:17.678" v="301" actId="1036"/>
          <ac:cxnSpMkLst>
            <pc:docMk/>
            <pc:sldMk cId="3333234275" sldId="318"/>
            <ac:cxnSpMk id="34" creationId="{50D384E4-0515-60EF-8E38-33DEC171CEAB}"/>
          </ac:cxnSpMkLst>
        </pc:cxnChg>
        <pc:cxnChg chg="add mod ord">
          <ac:chgData name="Kelly Reene" userId="c7ab6f41-e454-45d3-aeb1-41bafe1ebdd0" providerId="ADAL" clId="{A9B7353B-CC2D-4267-8293-2D9F0ED8EA88}" dt="2023-02-22T21:54:09.400" v="185" actId="167"/>
          <ac:cxnSpMkLst>
            <pc:docMk/>
            <pc:sldMk cId="3333234275" sldId="318"/>
            <ac:cxnSpMk id="35" creationId="{1CD1644C-BFCE-39FC-9CB2-A3BBA831430F}"/>
          </ac:cxnSpMkLst>
        </pc:cxnChg>
      </pc:sldChg>
      <pc:sldChg chg="modSp mod">
        <pc:chgData name="Kelly Reene" userId="c7ab6f41-e454-45d3-aeb1-41bafe1ebdd0" providerId="ADAL" clId="{A9B7353B-CC2D-4267-8293-2D9F0ED8EA88}" dt="2023-02-22T21:51:14.684" v="0" actId="255"/>
        <pc:sldMkLst>
          <pc:docMk/>
          <pc:sldMk cId="1989834599" sldId="379"/>
        </pc:sldMkLst>
        <pc:spChg chg="mod">
          <ac:chgData name="Kelly Reene" userId="c7ab6f41-e454-45d3-aeb1-41bafe1ebdd0" providerId="ADAL" clId="{A9B7353B-CC2D-4267-8293-2D9F0ED8EA88}" dt="2023-02-22T21:51:14.684" v="0" actId="255"/>
          <ac:spMkLst>
            <pc:docMk/>
            <pc:sldMk cId="1989834599" sldId="379"/>
            <ac:spMk id="2" creationId="{C2911359-8A27-48F6-BBCB-447BB12D7065}"/>
          </ac:spMkLst>
        </pc:spChg>
      </pc:sldChg>
      <pc:sldChg chg="addSp delSp modSp mod">
        <pc:chgData name="Kelly Reene" userId="c7ab6f41-e454-45d3-aeb1-41bafe1ebdd0" providerId="ADAL" clId="{A9B7353B-CC2D-4267-8293-2D9F0ED8EA88}" dt="2023-02-22T21:52:46.100" v="147" actId="1035"/>
        <pc:sldMkLst>
          <pc:docMk/>
          <pc:sldMk cId="2104835028" sldId="380"/>
        </pc:sldMkLst>
        <pc:spChg chg="add mod">
          <ac:chgData name="Kelly Reene" userId="c7ab6f41-e454-45d3-aeb1-41bafe1ebdd0" providerId="ADAL" clId="{A9B7353B-CC2D-4267-8293-2D9F0ED8EA88}" dt="2023-02-22T21:52:46.100" v="147" actId="1035"/>
          <ac:spMkLst>
            <pc:docMk/>
            <pc:sldMk cId="2104835028" sldId="380"/>
            <ac:spMk id="4" creationId="{22352E1C-AE0F-0CDB-793A-C35525BFC17A}"/>
          </ac:spMkLst>
        </pc:spChg>
        <pc:spChg chg="add mod">
          <ac:chgData name="Kelly Reene" userId="c7ab6f41-e454-45d3-aeb1-41bafe1ebdd0" providerId="ADAL" clId="{A9B7353B-CC2D-4267-8293-2D9F0ED8EA88}" dt="2023-02-22T21:52:46.100" v="147" actId="1035"/>
          <ac:spMkLst>
            <pc:docMk/>
            <pc:sldMk cId="2104835028" sldId="380"/>
            <ac:spMk id="5" creationId="{0BBC86C9-E195-0477-C296-BB8EA551219F}"/>
          </ac:spMkLst>
        </pc:spChg>
        <pc:spChg chg="add mod">
          <ac:chgData name="Kelly Reene" userId="c7ab6f41-e454-45d3-aeb1-41bafe1ebdd0" providerId="ADAL" clId="{A9B7353B-CC2D-4267-8293-2D9F0ED8EA88}" dt="2023-02-22T21:52:46.100" v="147" actId="1035"/>
          <ac:spMkLst>
            <pc:docMk/>
            <pc:sldMk cId="2104835028" sldId="380"/>
            <ac:spMk id="6" creationId="{BB1C48B9-3438-B5EC-6E30-2890D3F8126A}"/>
          </ac:spMkLst>
        </pc:spChg>
        <pc:spChg chg="add mod">
          <ac:chgData name="Kelly Reene" userId="c7ab6f41-e454-45d3-aeb1-41bafe1ebdd0" providerId="ADAL" clId="{A9B7353B-CC2D-4267-8293-2D9F0ED8EA88}" dt="2023-02-22T21:52:46.100" v="147" actId="1035"/>
          <ac:spMkLst>
            <pc:docMk/>
            <pc:sldMk cId="2104835028" sldId="380"/>
            <ac:spMk id="7" creationId="{1450E4D1-F811-40D0-CFB7-7B5B415332B2}"/>
          </ac:spMkLst>
        </pc:spChg>
        <pc:spChg chg="add mod">
          <ac:chgData name="Kelly Reene" userId="c7ab6f41-e454-45d3-aeb1-41bafe1ebdd0" providerId="ADAL" clId="{A9B7353B-CC2D-4267-8293-2D9F0ED8EA88}" dt="2023-02-22T21:52:46.100" v="147" actId="1035"/>
          <ac:spMkLst>
            <pc:docMk/>
            <pc:sldMk cId="2104835028" sldId="380"/>
            <ac:spMk id="8" creationId="{5FCE2246-CF8E-361F-70A1-38631F9496EA}"/>
          </ac:spMkLst>
        </pc:spChg>
        <pc:spChg chg="add mod">
          <ac:chgData name="Kelly Reene" userId="c7ab6f41-e454-45d3-aeb1-41bafe1ebdd0" providerId="ADAL" clId="{A9B7353B-CC2D-4267-8293-2D9F0ED8EA88}" dt="2023-02-22T21:52:46.100" v="147" actId="1035"/>
          <ac:spMkLst>
            <pc:docMk/>
            <pc:sldMk cId="2104835028" sldId="380"/>
            <ac:spMk id="9" creationId="{6ECF9D44-9E5D-A2F3-A9B4-A6CAB1DD535F}"/>
          </ac:spMkLst>
        </pc:spChg>
        <pc:spChg chg="add mod">
          <ac:chgData name="Kelly Reene" userId="c7ab6f41-e454-45d3-aeb1-41bafe1ebdd0" providerId="ADAL" clId="{A9B7353B-CC2D-4267-8293-2D9F0ED8EA88}" dt="2023-02-22T21:52:46.100" v="147" actId="1035"/>
          <ac:spMkLst>
            <pc:docMk/>
            <pc:sldMk cId="2104835028" sldId="380"/>
            <ac:spMk id="10" creationId="{3E4E4A5B-0A91-6544-EFAA-AE0A910BEBA7}"/>
          </ac:spMkLst>
        </pc:spChg>
        <pc:spChg chg="add mod">
          <ac:chgData name="Kelly Reene" userId="c7ab6f41-e454-45d3-aeb1-41bafe1ebdd0" providerId="ADAL" clId="{A9B7353B-CC2D-4267-8293-2D9F0ED8EA88}" dt="2023-02-22T21:52:46.100" v="147" actId="1035"/>
          <ac:spMkLst>
            <pc:docMk/>
            <pc:sldMk cId="2104835028" sldId="380"/>
            <ac:spMk id="11" creationId="{9707E07F-041E-85F2-F316-3EE8A6435FD2}"/>
          </ac:spMkLst>
        </pc:spChg>
        <pc:spChg chg="add mod">
          <ac:chgData name="Kelly Reene" userId="c7ab6f41-e454-45d3-aeb1-41bafe1ebdd0" providerId="ADAL" clId="{A9B7353B-CC2D-4267-8293-2D9F0ED8EA88}" dt="2023-02-22T21:52:46.100" v="147" actId="1035"/>
          <ac:spMkLst>
            <pc:docMk/>
            <pc:sldMk cId="2104835028" sldId="380"/>
            <ac:spMk id="12" creationId="{3A11433A-8AB4-A4AB-1C61-5C92D4F99A75}"/>
          </ac:spMkLst>
        </pc:spChg>
        <pc:spChg chg="mod">
          <ac:chgData name="Kelly Reene" userId="c7ab6f41-e454-45d3-aeb1-41bafe1ebdd0" providerId="ADAL" clId="{A9B7353B-CC2D-4267-8293-2D9F0ED8EA88}" dt="2023-02-22T21:52:46.100" v="147" actId="1035"/>
          <ac:spMkLst>
            <pc:docMk/>
            <pc:sldMk cId="2104835028" sldId="380"/>
            <ac:spMk id="13" creationId="{124C4744-F2BA-8F2E-2B15-286CAC73B297}"/>
          </ac:spMkLst>
        </pc:spChg>
        <pc:spChg chg="add mod">
          <ac:chgData name="Kelly Reene" userId="c7ab6f41-e454-45d3-aeb1-41bafe1ebdd0" providerId="ADAL" clId="{A9B7353B-CC2D-4267-8293-2D9F0ED8EA88}" dt="2023-02-22T21:52:46.100" v="147" actId="1035"/>
          <ac:spMkLst>
            <pc:docMk/>
            <pc:sldMk cId="2104835028" sldId="380"/>
            <ac:spMk id="14" creationId="{79B180DA-A7E7-B731-9E59-DBCB0EDFCCB7}"/>
          </ac:spMkLst>
        </pc:spChg>
        <pc:spChg chg="add mod">
          <ac:chgData name="Kelly Reene" userId="c7ab6f41-e454-45d3-aeb1-41bafe1ebdd0" providerId="ADAL" clId="{A9B7353B-CC2D-4267-8293-2D9F0ED8EA88}" dt="2023-02-22T21:52:46.100" v="147" actId="1035"/>
          <ac:spMkLst>
            <pc:docMk/>
            <pc:sldMk cId="2104835028" sldId="380"/>
            <ac:spMk id="15" creationId="{6F037C2A-F603-43B4-728B-DBA028395216}"/>
          </ac:spMkLst>
        </pc:spChg>
        <pc:spChg chg="mod">
          <ac:chgData name="Kelly Reene" userId="c7ab6f41-e454-45d3-aeb1-41bafe1ebdd0" providerId="ADAL" clId="{A9B7353B-CC2D-4267-8293-2D9F0ED8EA88}" dt="2023-02-22T21:52:46.100" v="147" actId="1035"/>
          <ac:spMkLst>
            <pc:docMk/>
            <pc:sldMk cId="2104835028" sldId="380"/>
            <ac:spMk id="17" creationId="{4D039E97-A5A9-B6C2-A67D-513D29C7240C}"/>
          </ac:spMkLst>
        </pc:spChg>
        <pc:spChg chg="mod">
          <ac:chgData name="Kelly Reene" userId="c7ab6f41-e454-45d3-aeb1-41bafe1ebdd0" providerId="ADAL" clId="{A9B7353B-CC2D-4267-8293-2D9F0ED8EA88}" dt="2023-02-22T21:52:46.100" v="147" actId="1035"/>
          <ac:spMkLst>
            <pc:docMk/>
            <pc:sldMk cId="2104835028" sldId="380"/>
            <ac:spMk id="18" creationId="{AAC9FCEA-0086-05C5-A30E-DD0FBA80567D}"/>
          </ac:spMkLst>
        </pc:spChg>
        <pc:spChg chg="mod">
          <ac:chgData name="Kelly Reene" userId="c7ab6f41-e454-45d3-aeb1-41bafe1ebdd0" providerId="ADAL" clId="{A9B7353B-CC2D-4267-8293-2D9F0ED8EA88}" dt="2023-02-22T21:52:46.100" v="147" actId="1035"/>
          <ac:spMkLst>
            <pc:docMk/>
            <pc:sldMk cId="2104835028" sldId="380"/>
            <ac:spMk id="19" creationId="{C4BADD55-E7E4-C760-2B56-3AB5EC122AA7}"/>
          </ac:spMkLst>
        </pc:spChg>
        <pc:spChg chg="mod">
          <ac:chgData name="Kelly Reene" userId="c7ab6f41-e454-45d3-aeb1-41bafe1ebdd0" providerId="ADAL" clId="{A9B7353B-CC2D-4267-8293-2D9F0ED8EA88}" dt="2023-02-22T21:52:46.100" v="147" actId="1035"/>
          <ac:spMkLst>
            <pc:docMk/>
            <pc:sldMk cId="2104835028" sldId="380"/>
            <ac:spMk id="21" creationId="{1E7311BC-EC6B-DEE4-EC3A-473869E98C52}"/>
          </ac:spMkLst>
        </pc:spChg>
        <pc:picChg chg="del">
          <ac:chgData name="Kelly Reene" userId="c7ab6f41-e454-45d3-aeb1-41bafe1ebdd0" providerId="ADAL" clId="{A9B7353B-CC2D-4267-8293-2D9F0ED8EA88}" dt="2023-02-22T21:51:28.307" v="1" actId="478"/>
          <ac:picMkLst>
            <pc:docMk/>
            <pc:sldMk cId="2104835028" sldId="380"/>
            <ac:picMk id="3" creationId="{0755D8A7-6A61-34DB-47A7-9C23179F6FFD}"/>
          </ac:picMkLst>
        </pc:picChg>
      </pc:sldChg>
      <pc:sldChg chg="modSp mod">
        <pc:chgData name="Kelly Reene" userId="c7ab6f41-e454-45d3-aeb1-41bafe1ebdd0" providerId="ADAL" clId="{A9B7353B-CC2D-4267-8293-2D9F0ED8EA88}" dt="2023-02-22T21:53:13.088" v="160" actId="1035"/>
        <pc:sldMkLst>
          <pc:docMk/>
          <pc:sldMk cId="3236499559" sldId="382"/>
        </pc:sldMkLst>
        <pc:spChg chg="mod">
          <ac:chgData name="Kelly Reene" userId="c7ab6f41-e454-45d3-aeb1-41bafe1ebdd0" providerId="ADAL" clId="{A9B7353B-CC2D-4267-8293-2D9F0ED8EA88}" dt="2023-02-22T21:53:09.064" v="148" actId="6549"/>
          <ac:spMkLst>
            <pc:docMk/>
            <pc:sldMk cId="3236499559" sldId="382"/>
            <ac:spMk id="2" creationId="{F983BCF6-C51D-A7C7-CB3B-2D380E936D5A}"/>
          </ac:spMkLst>
        </pc:spChg>
        <pc:cxnChg chg="mod">
          <ac:chgData name="Kelly Reene" userId="c7ab6f41-e454-45d3-aeb1-41bafe1ebdd0" providerId="ADAL" clId="{A9B7353B-CC2D-4267-8293-2D9F0ED8EA88}" dt="2023-02-22T21:53:13.088" v="160" actId="1035"/>
          <ac:cxnSpMkLst>
            <pc:docMk/>
            <pc:sldMk cId="3236499559" sldId="382"/>
            <ac:cxnSpMk id="3" creationId="{E08744CE-F35A-CF07-3AE1-2C22C327FCE1}"/>
          </ac:cxnSpMkLst>
        </pc:cxnChg>
      </pc:sldChg>
      <pc:sldChg chg="modSp mod">
        <pc:chgData name="Kelly Reene" userId="c7ab6f41-e454-45d3-aeb1-41bafe1ebdd0" providerId="ADAL" clId="{A9B7353B-CC2D-4267-8293-2D9F0ED8EA88}" dt="2023-02-22T21:53:20.945" v="173" actId="1035"/>
        <pc:sldMkLst>
          <pc:docMk/>
          <pc:sldMk cId="2219160503" sldId="383"/>
        </pc:sldMkLst>
        <pc:spChg chg="mod">
          <ac:chgData name="Kelly Reene" userId="c7ab6f41-e454-45d3-aeb1-41bafe1ebdd0" providerId="ADAL" clId="{A9B7353B-CC2D-4267-8293-2D9F0ED8EA88}" dt="2023-02-22T21:53:17.578" v="161" actId="6549"/>
          <ac:spMkLst>
            <pc:docMk/>
            <pc:sldMk cId="2219160503" sldId="383"/>
            <ac:spMk id="2" creationId="{0A595379-47EE-649C-FC5D-0D3CB5D81E74}"/>
          </ac:spMkLst>
        </pc:spChg>
        <pc:cxnChg chg="mod">
          <ac:chgData name="Kelly Reene" userId="c7ab6f41-e454-45d3-aeb1-41bafe1ebdd0" providerId="ADAL" clId="{A9B7353B-CC2D-4267-8293-2D9F0ED8EA88}" dt="2023-02-22T21:53:20.945" v="173" actId="1035"/>
          <ac:cxnSpMkLst>
            <pc:docMk/>
            <pc:sldMk cId="2219160503" sldId="383"/>
            <ac:cxnSpMk id="4" creationId="{B05C7AAE-43BD-C9DA-39CA-7418FD8FF321}"/>
          </ac:cxnSpMkLst>
        </pc:cxnChg>
      </pc:sldChg>
    </pc:docChg>
  </pc:docChgLst>
  <pc:docChgLst>
    <pc:chgData name="Kelly Reene" userId="c7ab6f41-e454-45d3-aeb1-41bafe1ebdd0" providerId="ADAL" clId="{F6DA5C17-651D-47D6-8304-D73B465EFE03}"/>
    <pc:docChg chg="undo custSel modSld">
      <pc:chgData name="Kelly Reene" userId="c7ab6f41-e454-45d3-aeb1-41bafe1ebdd0" providerId="ADAL" clId="{F6DA5C17-651D-47D6-8304-D73B465EFE03}" dt="2023-02-22T12:44:42.459" v="120" actId="115"/>
      <pc:docMkLst>
        <pc:docMk/>
      </pc:docMkLst>
      <pc:sldChg chg="delCm">
        <pc:chgData name="Kelly Reene" userId="c7ab6f41-e454-45d3-aeb1-41bafe1ebdd0" providerId="ADAL" clId="{F6DA5C17-651D-47D6-8304-D73B465EFE03}" dt="2023-02-22T12:34:56.594" v="0"/>
        <pc:sldMkLst>
          <pc:docMk/>
          <pc:sldMk cId="198535005" sldId="312"/>
        </pc:sldMkLst>
      </pc:sldChg>
      <pc:sldChg chg="delCm">
        <pc:chgData name="Kelly Reene" userId="c7ab6f41-e454-45d3-aeb1-41bafe1ebdd0" providerId="ADAL" clId="{F6DA5C17-651D-47D6-8304-D73B465EFE03}" dt="2023-02-22T12:34:56.594" v="0"/>
        <pc:sldMkLst>
          <pc:docMk/>
          <pc:sldMk cId="3839737114" sldId="313"/>
        </pc:sldMkLst>
      </pc:sldChg>
      <pc:sldChg chg="delCm">
        <pc:chgData name="Kelly Reene" userId="c7ab6f41-e454-45d3-aeb1-41bafe1ebdd0" providerId="ADAL" clId="{F6DA5C17-651D-47D6-8304-D73B465EFE03}" dt="2023-02-22T12:34:56.594" v="0"/>
        <pc:sldMkLst>
          <pc:docMk/>
          <pc:sldMk cId="4059880234" sldId="314"/>
        </pc:sldMkLst>
      </pc:sldChg>
      <pc:sldChg chg="delCm">
        <pc:chgData name="Kelly Reene" userId="c7ab6f41-e454-45d3-aeb1-41bafe1ebdd0" providerId="ADAL" clId="{F6DA5C17-651D-47D6-8304-D73B465EFE03}" dt="2023-02-22T12:34:56.594" v="0"/>
        <pc:sldMkLst>
          <pc:docMk/>
          <pc:sldMk cId="2031303362" sldId="315"/>
        </pc:sldMkLst>
      </pc:sldChg>
      <pc:sldChg chg="delCm">
        <pc:chgData name="Kelly Reene" userId="c7ab6f41-e454-45d3-aeb1-41bafe1ebdd0" providerId="ADAL" clId="{F6DA5C17-651D-47D6-8304-D73B465EFE03}" dt="2023-02-22T12:34:56.594" v="0"/>
        <pc:sldMkLst>
          <pc:docMk/>
          <pc:sldMk cId="1721493537" sldId="316"/>
        </pc:sldMkLst>
      </pc:sldChg>
      <pc:sldChg chg="modSp mod delCm">
        <pc:chgData name="Kelly Reene" userId="c7ab6f41-e454-45d3-aeb1-41bafe1ebdd0" providerId="ADAL" clId="{F6DA5C17-651D-47D6-8304-D73B465EFE03}" dt="2023-02-22T12:41:45.756" v="96" actId="115"/>
        <pc:sldMkLst>
          <pc:docMk/>
          <pc:sldMk cId="1138565440" sldId="317"/>
        </pc:sldMkLst>
        <pc:spChg chg="mod">
          <ac:chgData name="Kelly Reene" userId="c7ab6f41-e454-45d3-aeb1-41bafe1ebdd0" providerId="ADAL" clId="{F6DA5C17-651D-47D6-8304-D73B465EFE03}" dt="2023-02-22T12:41:45.756" v="96" actId="115"/>
          <ac:spMkLst>
            <pc:docMk/>
            <pc:sldMk cId="1138565440" sldId="317"/>
            <ac:spMk id="2" creationId="{B5717E53-3C3E-5BC1-F865-3FAA3566F58F}"/>
          </ac:spMkLst>
        </pc:spChg>
        <pc:cxnChg chg="mod">
          <ac:chgData name="Kelly Reene" userId="c7ab6f41-e454-45d3-aeb1-41bafe1ebdd0" providerId="ADAL" clId="{F6DA5C17-651D-47D6-8304-D73B465EFE03}" dt="2023-02-22T12:40:25.847" v="94" actId="1036"/>
          <ac:cxnSpMkLst>
            <pc:docMk/>
            <pc:sldMk cId="1138565440" sldId="317"/>
            <ac:cxnSpMk id="4" creationId="{96483DEB-8DEA-435C-A524-C3A52F1F9462}"/>
          </ac:cxnSpMkLst>
        </pc:cxnChg>
      </pc:sldChg>
      <pc:sldChg chg="modSp mod delCm">
        <pc:chgData name="Kelly Reene" userId="c7ab6f41-e454-45d3-aeb1-41bafe1ebdd0" providerId="ADAL" clId="{F6DA5C17-651D-47D6-8304-D73B465EFE03}" dt="2023-02-22T12:44:42.459" v="120" actId="115"/>
        <pc:sldMkLst>
          <pc:docMk/>
          <pc:sldMk cId="3333234275" sldId="318"/>
        </pc:sldMkLst>
        <pc:spChg chg="mod">
          <ac:chgData name="Kelly Reene" userId="c7ab6f41-e454-45d3-aeb1-41bafe1ebdd0" providerId="ADAL" clId="{F6DA5C17-651D-47D6-8304-D73B465EFE03}" dt="2023-02-22T12:43:32.613" v="110" actId="207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F6DA5C17-651D-47D6-8304-D73B465EFE03}" dt="2023-02-22T12:43:43.729" v="112" actId="207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F6DA5C17-651D-47D6-8304-D73B465EFE03}" dt="2023-02-22T12:44:09.003" v="115" actId="115"/>
          <ac:spMkLst>
            <pc:docMk/>
            <pc:sldMk cId="3333234275" sldId="318"/>
            <ac:spMk id="8" creationId="{55EE4EF9-EDD6-0F3F-9D1E-3131B4749C74}"/>
          </ac:spMkLst>
        </pc:spChg>
        <pc:spChg chg="mod">
          <ac:chgData name="Kelly Reene" userId="c7ab6f41-e454-45d3-aeb1-41bafe1ebdd0" providerId="ADAL" clId="{F6DA5C17-651D-47D6-8304-D73B465EFE03}" dt="2023-02-22T12:44:22.669" v="118" actId="115"/>
          <ac:spMkLst>
            <pc:docMk/>
            <pc:sldMk cId="3333234275" sldId="318"/>
            <ac:spMk id="11" creationId="{F851211D-09D5-B281-0567-E41072A64842}"/>
          </ac:spMkLst>
        </pc:spChg>
        <pc:spChg chg="mod">
          <ac:chgData name="Kelly Reene" userId="c7ab6f41-e454-45d3-aeb1-41bafe1ebdd0" providerId="ADAL" clId="{F6DA5C17-651D-47D6-8304-D73B465EFE03}" dt="2023-02-22T12:43:55.047" v="113" actId="115"/>
          <ac:spMkLst>
            <pc:docMk/>
            <pc:sldMk cId="3333234275" sldId="318"/>
            <ac:spMk id="13" creationId="{7433F596-053E-E840-5387-C0198ECDAF7E}"/>
          </ac:spMkLst>
        </pc:spChg>
        <pc:spChg chg="mod">
          <ac:chgData name="Kelly Reene" userId="c7ab6f41-e454-45d3-aeb1-41bafe1ebdd0" providerId="ADAL" clId="{F6DA5C17-651D-47D6-8304-D73B465EFE03}" dt="2023-02-22T12:44:42.459" v="120" actId="115"/>
          <ac:spMkLst>
            <pc:docMk/>
            <pc:sldMk cId="3333234275" sldId="318"/>
            <ac:spMk id="17" creationId="{ADCD7581-5393-B321-A12E-15C5F819ABDB}"/>
          </ac:spMkLst>
        </pc:spChg>
      </pc:sldChg>
      <pc:sldChg chg="delCm">
        <pc:chgData name="Kelly Reene" userId="c7ab6f41-e454-45d3-aeb1-41bafe1ebdd0" providerId="ADAL" clId="{F6DA5C17-651D-47D6-8304-D73B465EFE03}" dt="2023-02-22T12:34:56.594" v="0"/>
        <pc:sldMkLst>
          <pc:docMk/>
          <pc:sldMk cId="1015837746" sldId="378"/>
        </pc:sldMkLst>
      </pc:sldChg>
      <pc:sldChg chg="delCm">
        <pc:chgData name="Kelly Reene" userId="c7ab6f41-e454-45d3-aeb1-41bafe1ebdd0" providerId="ADAL" clId="{F6DA5C17-651D-47D6-8304-D73B465EFE03}" dt="2023-02-22T12:34:56.594" v="0"/>
        <pc:sldMkLst>
          <pc:docMk/>
          <pc:sldMk cId="1989834599" sldId="379"/>
        </pc:sldMkLst>
      </pc:sldChg>
      <pc:sldChg chg="addSp delSp modSp mod delCm">
        <pc:chgData name="Kelly Reene" userId="c7ab6f41-e454-45d3-aeb1-41bafe1ebdd0" providerId="ADAL" clId="{F6DA5C17-651D-47D6-8304-D73B465EFE03}" dt="2023-02-22T12:42:07.705" v="103" actId="6549"/>
        <pc:sldMkLst>
          <pc:docMk/>
          <pc:sldMk cId="2104835028" sldId="380"/>
        </pc:sldMkLst>
        <pc:spChg chg="mod">
          <ac:chgData name="Kelly Reene" userId="c7ab6f41-e454-45d3-aeb1-41bafe1ebdd0" providerId="ADAL" clId="{F6DA5C17-651D-47D6-8304-D73B465EFE03}" dt="2023-02-22T12:42:07.705" v="103" actId="6549"/>
          <ac:spMkLst>
            <pc:docMk/>
            <pc:sldMk cId="2104835028" sldId="380"/>
            <ac:spMk id="13" creationId="{124C4744-F2BA-8F2E-2B15-286CAC73B297}"/>
          </ac:spMkLst>
        </pc:spChg>
        <pc:spChg chg="mod">
          <ac:chgData name="Kelly Reene" userId="c7ab6f41-e454-45d3-aeb1-41bafe1ebdd0" providerId="ADAL" clId="{F6DA5C17-651D-47D6-8304-D73B465EFE03}" dt="2023-02-22T12:38:05.244" v="16" actId="108"/>
          <ac:spMkLst>
            <pc:docMk/>
            <pc:sldMk cId="2104835028" sldId="380"/>
            <ac:spMk id="18" creationId="{AAC9FCEA-0086-05C5-A30E-DD0FBA80567D}"/>
          </ac:spMkLst>
        </pc:spChg>
        <pc:picChg chg="add del mod">
          <ac:chgData name="Kelly Reene" userId="c7ab6f41-e454-45d3-aeb1-41bafe1ebdd0" providerId="ADAL" clId="{F6DA5C17-651D-47D6-8304-D73B465EFE03}" dt="2023-02-22T12:36:21.758" v="9" actId="478"/>
          <ac:picMkLst>
            <pc:docMk/>
            <pc:sldMk cId="2104835028" sldId="380"/>
            <ac:picMk id="5" creationId="{828332D3-EC94-B2A6-1E68-5F626F7EEFC2}"/>
          </ac:picMkLst>
        </pc:picChg>
      </pc:sldChg>
      <pc:sldChg chg="modSp mod delCm">
        <pc:chgData name="Kelly Reene" userId="c7ab6f41-e454-45d3-aeb1-41bafe1ebdd0" providerId="ADAL" clId="{F6DA5C17-651D-47D6-8304-D73B465EFE03}" dt="2023-02-22T12:42:32.842" v="105" actId="115"/>
        <pc:sldMkLst>
          <pc:docMk/>
          <pc:sldMk cId="1109932874" sldId="381"/>
        </pc:sldMkLst>
        <pc:spChg chg="mod">
          <ac:chgData name="Kelly Reene" userId="c7ab6f41-e454-45d3-aeb1-41bafe1ebdd0" providerId="ADAL" clId="{F6DA5C17-651D-47D6-8304-D73B465EFE03}" dt="2023-02-22T12:42:32.842" v="105" actId="115"/>
          <ac:spMkLst>
            <pc:docMk/>
            <pc:sldMk cId="1109932874" sldId="381"/>
            <ac:spMk id="4" creationId="{C93B9EFA-8451-A207-8192-29B66C591E71}"/>
          </ac:spMkLst>
        </pc:spChg>
        <pc:cxnChg chg="mod">
          <ac:chgData name="Kelly Reene" userId="c7ab6f41-e454-45d3-aeb1-41bafe1ebdd0" providerId="ADAL" clId="{F6DA5C17-651D-47D6-8304-D73B465EFE03}" dt="2023-02-22T12:38:48.303" v="35" actId="1036"/>
          <ac:cxnSpMkLst>
            <pc:docMk/>
            <pc:sldMk cId="1109932874" sldId="381"/>
            <ac:cxnSpMk id="8" creationId="{B5537B68-53A0-2A7A-7813-B679627795D3}"/>
          </ac:cxnSpMkLst>
        </pc:cxnChg>
      </pc:sldChg>
      <pc:sldChg chg="modSp mod delCm">
        <pc:chgData name="Kelly Reene" userId="c7ab6f41-e454-45d3-aeb1-41bafe1ebdd0" providerId="ADAL" clId="{F6DA5C17-651D-47D6-8304-D73B465EFE03}" dt="2023-02-22T12:42:54.598" v="108" actId="115"/>
        <pc:sldMkLst>
          <pc:docMk/>
          <pc:sldMk cId="3236499559" sldId="382"/>
        </pc:sldMkLst>
        <pc:spChg chg="mod">
          <ac:chgData name="Kelly Reene" userId="c7ab6f41-e454-45d3-aeb1-41bafe1ebdd0" providerId="ADAL" clId="{F6DA5C17-651D-47D6-8304-D73B465EFE03}" dt="2023-02-22T12:42:54.598" v="108" actId="115"/>
          <ac:spMkLst>
            <pc:docMk/>
            <pc:sldMk cId="3236499559" sldId="382"/>
            <ac:spMk id="2" creationId="{F983BCF6-C51D-A7C7-CB3B-2D380E936D5A}"/>
          </ac:spMkLst>
        </pc:spChg>
        <pc:cxnChg chg="mod">
          <ac:chgData name="Kelly Reene" userId="c7ab6f41-e454-45d3-aeb1-41bafe1ebdd0" providerId="ADAL" clId="{F6DA5C17-651D-47D6-8304-D73B465EFE03}" dt="2023-02-22T12:38:56.731" v="52" actId="1035"/>
          <ac:cxnSpMkLst>
            <pc:docMk/>
            <pc:sldMk cId="3236499559" sldId="382"/>
            <ac:cxnSpMk id="3" creationId="{E08744CE-F35A-CF07-3AE1-2C22C327FCE1}"/>
          </ac:cxnSpMkLst>
        </pc:cxnChg>
      </pc:sldChg>
      <pc:sldChg chg="modSp mod delCm">
        <pc:chgData name="Kelly Reene" userId="c7ab6f41-e454-45d3-aeb1-41bafe1ebdd0" providerId="ADAL" clId="{F6DA5C17-651D-47D6-8304-D73B465EFE03}" dt="2023-02-22T12:40:15.180" v="81" actId="1036"/>
        <pc:sldMkLst>
          <pc:docMk/>
          <pc:sldMk cId="2219160503" sldId="383"/>
        </pc:sldMkLst>
        <pc:spChg chg="mod">
          <ac:chgData name="Kelly Reene" userId="c7ab6f41-e454-45d3-aeb1-41bafe1ebdd0" providerId="ADAL" clId="{F6DA5C17-651D-47D6-8304-D73B465EFE03}" dt="2023-02-22T12:40:09.887" v="56" actId="115"/>
          <ac:spMkLst>
            <pc:docMk/>
            <pc:sldMk cId="2219160503" sldId="383"/>
            <ac:spMk id="2" creationId="{0A595379-47EE-649C-FC5D-0D3CB5D81E74}"/>
          </ac:spMkLst>
        </pc:spChg>
        <pc:cxnChg chg="mod">
          <ac:chgData name="Kelly Reene" userId="c7ab6f41-e454-45d3-aeb1-41bafe1ebdd0" providerId="ADAL" clId="{F6DA5C17-651D-47D6-8304-D73B465EFE03}" dt="2023-02-22T12:40:15.180" v="81" actId="1036"/>
          <ac:cxnSpMkLst>
            <pc:docMk/>
            <pc:sldMk cId="2219160503" sldId="383"/>
            <ac:cxnSpMk id="4" creationId="{B05C7AAE-43BD-C9DA-39CA-7418FD8FF321}"/>
          </ac:cxnSpMkLst>
        </pc:cxnChg>
      </pc:sldChg>
      <pc:sldChg chg="delCm">
        <pc:chgData name="Kelly Reene" userId="c7ab6f41-e454-45d3-aeb1-41bafe1ebdd0" providerId="ADAL" clId="{F6DA5C17-651D-47D6-8304-D73B465EFE03}" dt="2023-02-22T12:34:56.594" v="0"/>
        <pc:sldMkLst>
          <pc:docMk/>
          <pc:sldMk cId="1920948812" sldId="384"/>
        </pc:sldMkLst>
      </pc:sldChg>
      <pc:sldChg chg="delCm">
        <pc:chgData name="Kelly Reene" userId="c7ab6f41-e454-45d3-aeb1-41bafe1ebdd0" providerId="ADAL" clId="{F6DA5C17-651D-47D6-8304-D73B465EFE03}" dt="2023-02-22T12:34:56.594" v="0"/>
        <pc:sldMkLst>
          <pc:docMk/>
          <pc:sldMk cId="2772392616" sldId="38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4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6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7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5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9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2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11" Type="http://schemas.openxmlformats.org/officeDocument/2006/relationships/image" Target="../media/image29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11" Type="http://schemas.openxmlformats.org/officeDocument/2006/relationships/image" Target="../media/image36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11" Type="http://schemas.openxmlformats.org/officeDocument/2006/relationships/image" Target="../media/image34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36" name="Picture 35" descr="A close up of a light&#10;&#10;Description automatically generated">
            <a:extLst>
              <a:ext uri="{FF2B5EF4-FFF2-40B4-BE49-F238E27FC236}">
                <a16:creationId xmlns:a16="http://schemas.microsoft.com/office/drawing/2014/main" id="{5CFE78B2-A15B-C74B-8DD5-F48462C4F3E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1 March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49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1 March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1 March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1 March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1 March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1 March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1 March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CB111-D8A3-D149-87AE-C6C0C453F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1 March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1 March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1 March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1 March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B35A23-B32E-6D4E-AA43-AB0BC06CBC3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7160" y="-137160"/>
            <a:ext cx="3921125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1 March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1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6F1FBC-5FB8-4A62-A18D-0202B86E724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4EFBBD6-A78F-443C-89E2-A6066C920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8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8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2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6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6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4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71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0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9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00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6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4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7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90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7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76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83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363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42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5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765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218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91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56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46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7038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22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009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BBF39CD-4FE4-4991-90D4-D00E3215212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3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551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6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>
          <p15:clr>
            <a:srgbClr val="F26B43"/>
          </p15:clr>
        </p15:guide>
        <p15:guide id="2" orient="horz" pos="194">
          <p15:clr>
            <a:srgbClr val="F26B43"/>
          </p15:clr>
        </p15:guide>
        <p15:guide id="3" orient="horz" pos="811">
          <p15:clr>
            <a:srgbClr val="F26B43"/>
          </p15:clr>
        </p15:guide>
        <p15:guide id="4" orient="horz" pos="4129">
          <p15:clr>
            <a:srgbClr val="F26B43"/>
          </p15:clr>
        </p15:guide>
        <p15:guide id="5" orient="horz" pos="3802">
          <p15:clr>
            <a:srgbClr val="F26B43"/>
          </p15:clr>
        </p15:guide>
        <p15:guide id="6" orient="horz" pos="3264">
          <p15:clr>
            <a:srgbClr val="F26B43"/>
          </p15:clr>
        </p15:guide>
        <p15:guide id="7" orient="horz" pos="3189">
          <p15:clr>
            <a:srgbClr val="F26B43"/>
          </p15:clr>
        </p15:guide>
        <p15:guide id="8" orient="horz" pos="1344">
          <p15:clr>
            <a:srgbClr val="F26B43"/>
          </p15:clr>
        </p15:guide>
        <p15:guide id="9" orient="horz" pos="1419">
          <p15:clr>
            <a:srgbClr val="F26B43"/>
          </p15:clr>
        </p15:guide>
        <p15:guide id="10" orient="horz" pos="2645">
          <p15:clr>
            <a:srgbClr val="F26B43"/>
          </p15:clr>
        </p15:guide>
        <p15:guide id="11" orient="horz" pos="2571">
          <p15:clr>
            <a:srgbClr val="F26B43"/>
          </p15:clr>
        </p15:guide>
        <p15:guide id="12" orient="horz" pos="1963">
          <p15:clr>
            <a:srgbClr val="F26B43"/>
          </p15:clr>
        </p15:guide>
        <p15:guide id="13" orient="horz" pos="2037">
          <p15:clr>
            <a:srgbClr val="F26B43"/>
          </p15:clr>
        </p15:guide>
        <p15:guide id="14" pos="198">
          <p15:clr>
            <a:srgbClr val="F26B43"/>
          </p15:clr>
        </p15:guide>
        <p15:guide id="15" pos="7479">
          <p15:clr>
            <a:srgbClr val="F26B43"/>
          </p15:clr>
        </p15:guide>
        <p15:guide id="16" pos="6940">
          <p15:clr>
            <a:srgbClr val="F26B43"/>
          </p15:clr>
        </p15:guide>
        <p15:guide id="17" pos="6861">
          <p15:clr>
            <a:srgbClr val="F26B43"/>
          </p15:clr>
        </p15:guide>
        <p15:guide id="18" pos="728">
          <p15:clr>
            <a:srgbClr val="F26B43"/>
          </p15:clr>
        </p15:guide>
        <p15:guide id="19" pos="806">
          <p15:clr>
            <a:srgbClr val="F26B43"/>
          </p15:clr>
        </p15:guide>
        <p15:guide id="20" pos="6327">
          <p15:clr>
            <a:srgbClr val="F26B43"/>
          </p15:clr>
        </p15:guide>
        <p15:guide id="21" pos="6253">
          <p15:clr>
            <a:srgbClr val="F26B43"/>
          </p15:clr>
        </p15:guide>
        <p15:guide id="22" pos="1346">
          <p15:clr>
            <a:srgbClr val="F26B43"/>
          </p15:clr>
        </p15:guide>
        <p15:guide id="23" pos="1415">
          <p15:clr>
            <a:srgbClr val="F26B43"/>
          </p15:clr>
        </p15:guide>
        <p15:guide id="24" pos="1954">
          <p15:clr>
            <a:srgbClr val="F26B43"/>
          </p15:clr>
        </p15:guide>
        <p15:guide id="25" pos="2032">
          <p15:clr>
            <a:srgbClr val="F26B43"/>
          </p15:clr>
        </p15:guide>
        <p15:guide id="26" pos="5719">
          <p15:clr>
            <a:srgbClr val="F26B43"/>
          </p15:clr>
        </p15:guide>
        <p15:guide id="27" pos="5636">
          <p15:clr>
            <a:srgbClr val="F26B43"/>
          </p15:clr>
        </p15:guide>
        <p15:guide id="28" pos="2567">
          <p15:clr>
            <a:srgbClr val="F26B43"/>
          </p15:clr>
        </p15:guide>
        <p15:guide id="29" pos="5101">
          <p15:clr>
            <a:srgbClr val="F26B43"/>
          </p15:clr>
        </p15:guide>
        <p15:guide id="30" pos="2640">
          <p15:clr>
            <a:srgbClr val="F26B43"/>
          </p15:clr>
        </p15:guide>
        <p15:guide id="31" pos="5027">
          <p15:clr>
            <a:srgbClr val="F26B43"/>
          </p15:clr>
        </p15:guide>
        <p15:guide id="32" pos="3184">
          <p15:clr>
            <a:srgbClr val="F26B43"/>
          </p15:clr>
        </p15:guide>
        <p15:guide id="33" pos="3258">
          <p15:clr>
            <a:srgbClr val="F26B43"/>
          </p15:clr>
        </p15:guide>
        <p15:guide id="34" pos="4488">
          <p15:clr>
            <a:srgbClr val="F26B43"/>
          </p15:clr>
        </p15:guide>
        <p15:guide id="35" pos="4410">
          <p15:clr>
            <a:srgbClr val="F26B43"/>
          </p15:clr>
        </p15:guide>
        <p15:guide id="36" pos="3875">
          <p15:clr>
            <a:srgbClr val="F26B43"/>
          </p15:clr>
        </p15:guide>
        <p15:guide id="37" pos="3797">
          <p15:clr>
            <a:srgbClr val="F26B43"/>
          </p15:clr>
        </p15:guide>
        <p15:guide id="38" orient="horz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EE628C3B-22AD-714E-B197-C3B4F678F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0"/>
            <a:ext cx="6845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4958E6-1FB8-461D-AE2C-EE5BC16B8415}"/>
              </a:ext>
            </a:extLst>
          </p:cNvPr>
          <p:cNvSpPr txBox="1"/>
          <p:nvPr/>
        </p:nvSpPr>
        <p:spPr>
          <a:xfrm>
            <a:off x="225549" y="6374175"/>
            <a:ext cx="52700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Для получения дополнительной информации, пожалуйста, отправьте письмо по адресу: culture@pmi.org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79518F-ABA7-2E5F-1232-503F74D918C7}"/>
              </a:ext>
            </a:extLst>
          </p:cNvPr>
          <p:cNvSpPr txBox="1">
            <a:spLocks/>
          </p:cNvSpPr>
          <p:nvPr/>
        </p:nvSpPr>
        <p:spPr>
          <a:xfrm>
            <a:off x="225549" y="3013372"/>
            <a:ext cx="4488583" cy="171926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200"/>
              </a:lnSpc>
              <a:spcBef>
                <a:spcPct val="0"/>
              </a:spcBef>
              <a:buNone/>
              <a:defRPr sz="3600" cap="all" baseline="0">
                <a:latin typeface="Agrandir Medium"/>
                <a:ea typeface="+mj-ea"/>
                <a:cs typeface="Arial"/>
              </a:defRPr>
            </a:lvl1pPr>
          </a:lstStyle>
          <a:p>
            <a:r>
              <a:rPr lang="ru-RU" sz="3200" dirty="0"/>
              <a:t>КОРПОРОТИВНЫЕ ЦЕННОСТИ И КУЛЬТУРА ПОВЕДЕНИЯ КОМПАНИИ PMI </a:t>
            </a:r>
            <a:br>
              <a:rPr lang="nl-BE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89834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24C4744-F2BA-8F2E-2B15-286CAC73B297}"/>
              </a:ext>
            </a:extLst>
          </p:cNvPr>
          <p:cNvSpPr txBox="1"/>
          <p:nvPr/>
        </p:nvSpPr>
        <p:spPr>
          <a:xfrm>
            <a:off x="2549027" y="1426281"/>
            <a:ext cx="2045185" cy="43755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450"/>
              </a:lnSpc>
            </a:pPr>
            <a:r>
              <a:rPr lang="ru-RU" sz="2000" dirty="0">
                <a:solidFill>
                  <a:schemeClr val="accent1"/>
                </a:solidFill>
              </a:rPr>
              <a:t>СТРЕМИТЕСЬ ВЫШЕ</a:t>
            </a:r>
            <a:endParaRPr lang="en-US" sz="2000" dirty="0">
              <a:solidFill>
                <a:schemeClr val="accent1"/>
              </a:solidFill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Мы задаем наивысшие стандарты качества работы, чтобы принести наибольшую пользу сообществу PMI.</a:t>
            </a:r>
          </a:p>
          <a:p>
            <a:pPr>
              <a:lnSpc>
                <a:spcPts val="1550"/>
              </a:lnSpc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Мы являемся лидерами за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счёт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долгосрочных планов и оперативных действий.</a:t>
            </a:r>
          </a:p>
          <a:p>
            <a:pPr>
              <a:lnSpc>
                <a:spcPts val="1550"/>
              </a:lnSpc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Мы не боимся нести ответственность за свою работу, осознавая значение каждого действия.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039E97-A5A9-B6C2-A67D-513D29C7240C}"/>
              </a:ext>
            </a:extLst>
          </p:cNvPr>
          <p:cNvSpPr txBox="1"/>
          <p:nvPr/>
        </p:nvSpPr>
        <p:spPr>
          <a:xfrm>
            <a:off x="175985" y="1426281"/>
            <a:ext cx="2045185" cy="3772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z-Cyrl-AZ" sz="2000" dirty="0">
                <a:solidFill>
                  <a:schemeClr val="accent1"/>
                </a:solidFill>
                <a:latin typeface="Agrandir" pitchFamily="2" charset="77"/>
              </a:rPr>
              <a:t>БУДЬТЕ ПРОЩЕ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 нами легко работать.</a:t>
            </a:r>
          </a:p>
          <a:p>
            <a:pPr>
              <a:lnSpc>
                <a:spcPts val="1550"/>
              </a:lnSpc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Когда обстоятельства мешают нам работать эффективно, мы находим способ исправить ситуацию.</a:t>
            </a:r>
          </a:p>
          <a:p>
            <a:pPr>
              <a:lnSpc>
                <a:spcPts val="1550"/>
              </a:lnSpc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Нашим приоритетом являются цели, обеспечивающие наибольшее воздействие, и мы идем к ним самым коротким путем.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9FCEA-0086-05C5-A30E-DD0FBA80567D}"/>
              </a:ext>
            </a:extLst>
          </p:cNvPr>
          <p:cNvSpPr txBox="1"/>
          <p:nvPr/>
        </p:nvSpPr>
        <p:spPr>
          <a:xfrm>
            <a:off x="4961267" y="1426281"/>
            <a:ext cx="2045185" cy="41575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450"/>
              </a:lnSpc>
            </a:pPr>
            <a:r>
              <a:rPr lang="ru-RU" sz="2000" dirty="0">
                <a:solidFill>
                  <a:srgbClr val="05BFE0"/>
                </a:solidFill>
              </a:rPr>
              <a:t>БУДЬТЕ ДОБРОЖЕЛА</a:t>
            </a:r>
            <a:endParaRPr lang="nl-BE" sz="2000" dirty="0">
              <a:solidFill>
                <a:srgbClr val="05BFE0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ru-RU" sz="2000" dirty="0">
                <a:solidFill>
                  <a:srgbClr val="05BFE0"/>
                </a:solidFill>
              </a:rPr>
              <a:t>ТЕЛЬНЫ</a:t>
            </a:r>
            <a:endParaRPr lang="en-US" sz="2000" dirty="0">
              <a:solidFill>
                <a:srgbClr val="05BFE0"/>
              </a:solidFill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Участвовать может каждый и различия между нами делают нашу работу эффективнее.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Мы действуем гуманно, проявляя заботу, эмпатию и уважение к потребностям других.</a:t>
            </a:r>
          </a:p>
          <a:p>
            <a:pPr>
              <a:lnSpc>
                <a:spcPts val="1550"/>
              </a:lnSpc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Мы предполагаем добрые намерения и стремимся понять, а не судить.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ADD55-E7E4-C760-2B56-3AB5EC122AA7}"/>
              </a:ext>
            </a:extLst>
          </p:cNvPr>
          <p:cNvSpPr txBox="1"/>
          <p:nvPr/>
        </p:nvSpPr>
        <p:spPr>
          <a:xfrm>
            <a:off x="7351678" y="1426281"/>
            <a:ext cx="2045185" cy="41575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450"/>
              </a:lnSpc>
            </a:pPr>
            <a:r>
              <a:rPr lang="az-Cyrl-AZ" sz="2000" dirty="0">
                <a:solidFill>
                  <a:srgbClr val="8A66C4"/>
                </a:solidFill>
                <a:latin typeface="Agrandir" pitchFamily="2" charset="77"/>
              </a:rPr>
              <a:t>БУДЬТЕ ЛЮБОЗНА</a:t>
            </a:r>
            <a:endParaRPr lang="en-US" sz="1400" dirty="0">
              <a:solidFill>
                <a:srgbClr val="2B008C"/>
              </a:solidFill>
              <a:latin typeface="Agrandir"/>
            </a:endParaRPr>
          </a:p>
          <a:p>
            <a:pPr>
              <a:lnSpc>
                <a:spcPts val="1450"/>
              </a:lnSpc>
            </a:pPr>
            <a:r>
              <a:rPr lang="az-Cyrl-AZ" sz="2000" dirty="0">
                <a:solidFill>
                  <a:srgbClr val="8A66C4"/>
                </a:solidFill>
                <a:latin typeface="Agrandir" pitchFamily="2" charset="77"/>
              </a:rPr>
              <a:t>ТЕЛЬНЫМИ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Мы всегда ищем способы принести больше пользы сообществу PMI.</a:t>
            </a:r>
          </a:p>
          <a:p>
            <a:pPr>
              <a:lnSpc>
                <a:spcPts val="1550"/>
              </a:lnSpc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Мы видим в трудностях возможность найти новаторское решение и пользуемся этой возможностью.</a:t>
            </a:r>
          </a:p>
          <a:p>
            <a:pPr>
              <a:lnSpc>
                <a:spcPts val="1550"/>
              </a:lnSpc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Мы не боимся совершать ошибки и быстро реагируем на них, чтобы найти правильное решение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311BC-EC6B-DEE4-EC3A-473869E98C52}"/>
              </a:ext>
            </a:extLst>
          </p:cNvPr>
          <p:cNvSpPr txBox="1"/>
          <p:nvPr/>
        </p:nvSpPr>
        <p:spPr>
          <a:xfrm>
            <a:off x="9760509" y="1426281"/>
            <a:ext cx="2255506" cy="4580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z-Cyrl-AZ" sz="2000" dirty="0">
                <a:solidFill>
                  <a:srgbClr val="0080A8"/>
                </a:solidFill>
                <a:latin typeface="Agrandir" pitchFamily="2" charset="77"/>
              </a:rPr>
              <a:t>РАБОТАЙТЕ ВМЕСТЕ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Мы строим прочные и доверительные взаимоотношения, которые помогают нам вместе делать общее дело.</a:t>
            </a:r>
          </a:p>
          <a:p>
            <a:pPr>
              <a:lnSpc>
                <a:spcPts val="1550"/>
              </a:lnSpc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Общая цель объединяет наше сообщество в стремлении принести пользу людям.</a:t>
            </a:r>
          </a:p>
          <a:p>
            <a:pPr>
              <a:lnSpc>
                <a:spcPts val="1550"/>
              </a:lnSpc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Мы действуем в соответствии с нашими глобальными целями и имеем все необходимое, чтобы добиваться результатов на местном уровне.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77D5C-2D04-4C48-BDE6-C04BBAD77778}"/>
              </a:ext>
            </a:extLst>
          </p:cNvPr>
          <p:cNvSpPr txBox="1"/>
          <p:nvPr/>
        </p:nvSpPr>
        <p:spPr>
          <a:xfrm>
            <a:off x="266330" y="266330"/>
            <a:ext cx="4181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2800" dirty="0">
                <a:latin typeface="Agrandir Bold" panose="00000800000000000000" pitchFamily="2" charset="0"/>
              </a:rPr>
              <a:t>Ценности культуры </a:t>
            </a:r>
            <a:r>
              <a:rPr lang="en-US" sz="2800" dirty="0">
                <a:latin typeface="Agrandir Bold" panose="00000800000000000000" pitchFamily="2" charset="0"/>
              </a:rPr>
              <a:t>PMI</a:t>
            </a:r>
            <a:endParaRPr lang="en-GB" sz="2800" dirty="0">
              <a:latin typeface="Agrandir Bold" panose="000008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352E1C-AE0F-0CDB-793A-C35525BFC17A}"/>
              </a:ext>
            </a:extLst>
          </p:cNvPr>
          <p:cNvSpPr/>
          <p:nvPr/>
        </p:nvSpPr>
        <p:spPr>
          <a:xfrm>
            <a:off x="4936726" y="869395"/>
            <a:ext cx="2264514" cy="530352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C86C9-E195-0477-C296-BB8EA551219F}"/>
              </a:ext>
            </a:extLst>
          </p:cNvPr>
          <p:cNvSpPr/>
          <p:nvPr/>
        </p:nvSpPr>
        <p:spPr>
          <a:xfrm>
            <a:off x="4944434" y="880657"/>
            <a:ext cx="2256806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1C48B9-3438-B5EC-6E30-2890D3F8126A}"/>
              </a:ext>
            </a:extLst>
          </p:cNvPr>
          <p:cNvSpPr/>
          <p:nvPr/>
        </p:nvSpPr>
        <p:spPr>
          <a:xfrm>
            <a:off x="7326242" y="880657"/>
            <a:ext cx="2282545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50E4D1-F811-40D0-CFB7-7B5B415332B2}"/>
              </a:ext>
            </a:extLst>
          </p:cNvPr>
          <p:cNvSpPr/>
          <p:nvPr/>
        </p:nvSpPr>
        <p:spPr>
          <a:xfrm>
            <a:off x="9735477" y="880657"/>
            <a:ext cx="2280597" cy="4616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CE2246-CF8E-361F-70A1-38631F9496EA}"/>
              </a:ext>
            </a:extLst>
          </p:cNvPr>
          <p:cNvSpPr/>
          <p:nvPr/>
        </p:nvSpPr>
        <p:spPr>
          <a:xfrm>
            <a:off x="146998" y="880657"/>
            <a:ext cx="2245122" cy="3856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CF9D44-9E5D-A2F3-A9B4-A6CAB1DD535F}"/>
              </a:ext>
            </a:extLst>
          </p:cNvPr>
          <p:cNvSpPr txBox="1"/>
          <p:nvPr/>
        </p:nvSpPr>
        <p:spPr>
          <a:xfrm>
            <a:off x="2675468" y="93584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4E4A5B-0A91-6544-EFAA-AE0A910BEBA7}"/>
              </a:ext>
            </a:extLst>
          </p:cNvPr>
          <p:cNvSpPr/>
          <p:nvPr/>
        </p:nvSpPr>
        <p:spPr>
          <a:xfrm>
            <a:off x="142592" y="869395"/>
            <a:ext cx="2258441" cy="53035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07E07F-041E-85F2-F316-3EE8A6435FD2}"/>
              </a:ext>
            </a:extLst>
          </p:cNvPr>
          <p:cNvSpPr/>
          <p:nvPr/>
        </p:nvSpPr>
        <p:spPr>
          <a:xfrm>
            <a:off x="2520550" y="880657"/>
            <a:ext cx="2261247" cy="39552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11433A-8AB4-A4AB-1C61-5C92D4F99A75}"/>
              </a:ext>
            </a:extLst>
          </p:cNvPr>
          <p:cNvSpPr/>
          <p:nvPr/>
        </p:nvSpPr>
        <p:spPr>
          <a:xfrm>
            <a:off x="2513884" y="869395"/>
            <a:ext cx="2280597" cy="530352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B180DA-A7E7-B731-9E59-DBCB0EDFCCB7}"/>
              </a:ext>
            </a:extLst>
          </p:cNvPr>
          <p:cNvSpPr/>
          <p:nvPr/>
        </p:nvSpPr>
        <p:spPr>
          <a:xfrm>
            <a:off x="7317731" y="869395"/>
            <a:ext cx="2300293" cy="530352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037C2A-F603-43B4-728B-DBA028395216}"/>
              </a:ext>
            </a:extLst>
          </p:cNvPr>
          <p:cNvSpPr/>
          <p:nvPr/>
        </p:nvSpPr>
        <p:spPr>
          <a:xfrm>
            <a:off x="9729727" y="869395"/>
            <a:ext cx="2286348" cy="5303520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835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3B9EFA-8451-A207-8192-29B66C591E71}"/>
              </a:ext>
            </a:extLst>
          </p:cNvPr>
          <p:cNvSpPr txBox="1"/>
          <p:nvPr/>
        </p:nvSpPr>
        <p:spPr>
          <a:xfrm>
            <a:off x="5059448" y="1451872"/>
            <a:ext cx="5871471" cy="4603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z-Cyrl-AZ" sz="2900" dirty="0">
                <a:solidFill>
                  <a:srgbClr val="FF610F"/>
                </a:solidFill>
                <a:latin typeface="Agrandir" pitchFamily="2" charset="77"/>
              </a:rPr>
              <a:t>БУДЬТЕ ПРОЩЕ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latin typeface="Agrandir" panose="00000500000000000000" pitchFamily="2" charset="0"/>
              </a:rPr>
              <a:t>C нами легко работать.</a:t>
            </a:r>
          </a:p>
          <a:p>
            <a:pPr>
              <a:lnSpc>
                <a:spcPts val="1550"/>
              </a:lnSpc>
            </a:pPr>
            <a:endParaRPr lang="ru-RU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latin typeface="Agrandir" panose="00000500000000000000" pitchFamily="2" charset="0"/>
              </a:rPr>
              <a:t>Когда обстоятельства мешают нам работать эффективно, мы находим способ исправить ситуацию.</a:t>
            </a:r>
          </a:p>
          <a:p>
            <a:pPr>
              <a:lnSpc>
                <a:spcPts val="1550"/>
              </a:lnSpc>
            </a:pPr>
            <a:endParaRPr lang="ru-RU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latin typeface="Agrandir" panose="00000500000000000000" pitchFamily="2" charset="0"/>
              </a:rPr>
              <a:t>Нашим приоритетом являются цели, обеспечивающие наибольшее воздействие, и мы идем к ним самым коротким путем.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az-Cyrl-AZ" sz="1200" dirty="0">
                <a:solidFill>
                  <a:srgbClr val="FF610F"/>
                </a:solidFill>
                <a:latin typeface="Agrandir Medium" pitchFamily="2" charset="77"/>
              </a:rPr>
              <a:t>Поведение</a:t>
            </a:r>
            <a:r>
              <a:rPr lang="en-US" sz="12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общаюсь искренне и доброжелательно, чтобы быстро прийти к нужному результату.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общаюсь и взаимодействую просто, ясно и открыто в интересах всех заинтересованных сторон.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стараюсь по возможности упрощать работу и устранять барьеры.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задействую нужных людей нужным образом.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стараюсь по возможности не медлить, ищу совета, когда он необходим, и обладаю необходимым опытом и/или данными для обоснования своих решений.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отказываюсь от второстепенных вещей, чтобы сделать достижимым самое важное.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537B68-53A0-2A7A-7813-B679627795D3}"/>
              </a:ext>
            </a:extLst>
          </p:cNvPr>
          <p:cNvCxnSpPr>
            <a:cxnSpLocks/>
          </p:cNvCxnSpPr>
          <p:nvPr/>
        </p:nvCxnSpPr>
        <p:spPr>
          <a:xfrm>
            <a:off x="5127955" y="3479476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silhouette, vector graphics&#10;&#10;Description automatically generated">
            <a:extLst>
              <a:ext uri="{FF2B5EF4-FFF2-40B4-BE49-F238E27FC236}">
                <a16:creationId xmlns:a16="http://schemas.microsoft.com/office/drawing/2014/main" id="{2E97A712-E9D8-407A-8BE4-B7F8276EB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0" y="0"/>
            <a:ext cx="4410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32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83BCF6-C51D-A7C7-CB3B-2D380E936D5A}"/>
              </a:ext>
            </a:extLst>
          </p:cNvPr>
          <p:cNvSpPr txBox="1"/>
          <p:nvPr/>
        </p:nvSpPr>
        <p:spPr>
          <a:xfrm>
            <a:off x="5059448" y="1451872"/>
            <a:ext cx="5939943" cy="507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ru-RU" sz="2900" dirty="0">
                <a:solidFill>
                  <a:srgbClr val="2B008C"/>
                </a:solidFill>
              </a:rPr>
              <a:t>СТРЕМИТЕСЬ ВЫШЕ</a:t>
            </a:r>
            <a:endParaRPr lang="en-US" sz="2900" dirty="0">
              <a:solidFill>
                <a:srgbClr val="2B008C"/>
              </a:solidFill>
              <a:latin typeface="Agrandir Bold" panose="00000800000000000000" pitchFamily="2" charset="0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ru-RU" sz="1400" dirty="0">
                <a:latin typeface="Agrandir" panose="00000500000000000000" pitchFamily="2" charset="0"/>
              </a:rPr>
              <a:t>Мы задаем наивысшие стандарты качества работы, чтобы принести наибольшую пользу сообществу PMI.</a:t>
            </a:r>
          </a:p>
          <a:p>
            <a:pPr>
              <a:lnSpc>
                <a:spcPts val="1450"/>
              </a:lnSpc>
            </a:pPr>
            <a:endParaRPr lang="ru-RU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ru-RU" sz="1400" dirty="0">
                <a:latin typeface="Agrandir" panose="00000500000000000000" pitchFamily="2" charset="0"/>
              </a:rPr>
              <a:t>Мы являемся лидерами за счет долгосрочных планов и оперативных действий.</a:t>
            </a:r>
          </a:p>
          <a:p>
            <a:pPr>
              <a:lnSpc>
                <a:spcPts val="1450"/>
              </a:lnSpc>
            </a:pPr>
            <a:endParaRPr lang="ru-RU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ru-RU" sz="1400" dirty="0">
                <a:latin typeface="Agrandir" panose="00000500000000000000" pitchFamily="2" charset="0"/>
              </a:rPr>
              <a:t>Мы не боимся нести ответственность за свою работу, осознавая значение каждого действия.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az-Cyrl-AZ" sz="1200" dirty="0">
                <a:solidFill>
                  <a:srgbClr val="4F17A8"/>
                </a:solidFill>
                <a:latin typeface="Agrandir Medium" pitchFamily="2" charset="77"/>
              </a:rPr>
              <a:t>Поведение</a:t>
            </a:r>
            <a:r>
              <a:rPr lang="en-US" sz="12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всегда работаю и взаимодействую на высоком уровне и стремлюсь повышать этот уровень.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слежу за отраслевыми трендами, чтобы с их помощью добиваться ещё более высоких результатов.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действую быстро, рационально и иду на оправданные риски, учитывая долгосрочные перспективы.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самокритичен(-на) и регулярно обращаюсь за отзывами о своей работе, используя их для личностного роста.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не боюсь действовать и принимаю на себя ответственность за результат.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работаю этично и добросовестно, всегда выполняю свои обязательства и ожидаю того же от других.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8744CE-F35A-CF07-3AE1-2C22C327FCE1}"/>
              </a:ext>
            </a:extLst>
          </p:cNvPr>
          <p:cNvCxnSpPr>
            <a:cxnSpLocks/>
          </p:cNvCxnSpPr>
          <p:nvPr/>
        </p:nvCxnSpPr>
        <p:spPr>
          <a:xfrm>
            <a:off x="5155455" y="3606852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standing on a staircase with a star in the sky&#10;&#10;Description automatically generated with low confidence">
            <a:extLst>
              <a:ext uri="{FF2B5EF4-FFF2-40B4-BE49-F238E27FC236}">
                <a16:creationId xmlns:a16="http://schemas.microsoft.com/office/drawing/2014/main" id="{EE643A76-3735-4EEF-AC53-1A5A69CF9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99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595379-47EE-649C-FC5D-0D3CB5D81E74}"/>
              </a:ext>
            </a:extLst>
          </p:cNvPr>
          <p:cNvSpPr txBox="1"/>
          <p:nvPr/>
        </p:nvSpPr>
        <p:spPr>
          <a:xfrm>
            <a:off x="5059448" y="1451872"/>
            <a:ext cx="5871471" cy="4795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ru-RU" sz="2900" dirty="0">
                <a:solidFill>
                  <a:srgbClr val="05BFE0"/>
                </a:solidFill>
              </a:rPr>
              <a:t>БУДЬТЕ ДОБРОЖЕЛАТЕЛЬНЫ</a:t>
            </a:r>
            <a:endParaRPr lang="en-US" sz="2900" dirty="0">
              <a:solidFill>
                <a:srgbClr val="05BFE0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latin typeface="Agrandir" panose="00000500000000000000" pitchFamily="2" charset="0"/>
              </a:rPr>
              <a:t>Участвовать может каждый и различия между нами делают нашу работу эффективнее.</a:t>
            </a:r>
          </a:p>
          <a:p>
            <a:pPr>
              <a:lnSpc>
                <a:spcPts val="1550"/>
              </a:lnSpc>
            </a:pPr>
            <a:endParaRPr lang="ru-RU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latin typeface="Agrandir" panose="00000500000000000000" pitchFamily="2" charset="0"/>
              </a:rPr>
              <a:t>Мы действуем гуманно, проявляя заботу, эмпатию и уважение к потребностям других.</a:t>
            </a:r>
          </a:p>
          <a:p>
            <a:pPr>
              <a:lnSpc>
                <a:spcPts val="1550"/>
              </a:lnSpc>
            </a:pPr>
            <a:endParaRPr lang="ru-RU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latin typeface="Agrandir" panose="00000500000000000000" pitchFamily="2" charset="0"/>
              </a:rPr>
              <a:t>Мы предполагаем добрые намерения и стремимся понять, а не судить.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az-Cyrl-AZ" sz="1200" dirty="0">
                <a:solidFill>
                  <a:srgbClr val="05BFE0"/>
                </a:solidFill>
                <a:latin typeface="Agrandir Medium" pitchFamily="2" charset="77"/>
              </a:rPr>
              <a:t>Поведение</a:t>
            </a:r>
            <a:r>
              <a:rPr lang="en-US" sz="12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не молчу, когда вижу неуважение, предвзятость и дискриминацию.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создаю безопасную, дружелюбную и уважительную среду, в которой каждый человек может заявить о своих потребностях и быть услышанным.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осознаю собственные стереотипы и влияние прошлого опыта на свои взгляды.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стремлюсь понять уникальные потребности, опыт, ощущения и точки зрения других людей.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проявляю эмпатию к другим, вижу их лучшие качества и нахожу возможности для успешного сотрудничества.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уделяю внимание своему благополучию и психическому здоровью и даю возможность другим поступать так же.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5C7AAE-43BD-C9DA-39CA-7418FD8FF321}"/>
              </a:ext>
            </a:extLst>
          </p:cNvPr>
          <p:cNvCxnSpPr>
            <a:cxnSpLocks/>
          </p:cNvCxnSpPr>
          <p:nvPr/>
        </p:nvCxnSpPr>
        <p:spPr>
          <a:xfrm>
            <a:off x="5127955" y="3712338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DE129AC0-0FE5-4A09-9936-B0A0A72F3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60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D1913D-B244-C272-BE4B-36507C7A827D}"/>
              </a:ext>
            </a:extLst>
          </p:cNvPr>
          <p:cNvSpPr txBox="1"/>
          <p:nvPr/>
        </p:nvSpPr>
        <p:spPr>
          <a:xfrm>
            <a:off x="5059448" y="1451872"/>
            <a:ext cx="5871471" cy="48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z-Cyrl-AZ" sz="2900" dirty="0">
                <a:solidFill>
                  <a:srgbClr val="8A66C4"/>
                </a:solidFill>
                <a:latin typeface="Agrandir" pitchFamily="2" charset="77"/>
              </a:rPr>
              <a:t>БУДЬТЕ ЛЮБОЗНАТЕЛЬНЫМИ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ru-RU" sz="1400" dirty="0">
                <a:latin typeface="Agrandir" panose="00000500000000000000" pitchFamily="2" charset="0"/>
              </a:rPr>
              <a:t>Мы всегда ищем способы принести больше пользы сообществу PMI.</a:t>
            </a:r>
          </a:p>
          <a:p>
            <a:pPr>
              <a:lnSpc>
                <a:spcPts val="1450"/>
              </a:lnSpc>
            </a:pPr>
            <a:endParaRPr lang="ru-RU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ru-RU" sz="1400" dirty="0">
                <a:latin typeface="Agrandir" panose="00000500000000000000" pitchFamily="2" charset="0"/>
              </a:rPr>
              <a:t>Мы видим в трудностях возможность найти новаторское решение и пользуемся этой возможностью.</a:t>
            </a:r>
          </a:p>
          <a:p>
            <a:pPr>
              <a:lnSpc>
                <a:spcPts val="1450"/>
              </a:lnSpc>
            </a:pPr>
            <a:endParaRPr lang="ru-RU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ru-RU" sz="1400" dirty="0">
                <a:latin typeface="Agrandir" panose="00000500000000000000" pitchFamily="2" charset="0"/>
              </a:rPr>
              <a:t>Мы не боимся совершать ошибки и быстро реагируем на них, чтобы найти правильное решение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az-Cyrl-AZ" sz="1200" dirty="0">
                <a:solidFill>
                  <a:srgbClr val="8A66C4"/>
                </a:solidFill>
                <a:latin typeface="Agrandir Medium" pitchFamily="2" charset="77"/>
              </a:rPr>
              <a:t>Поведение</a:t>
            </a:r>
            <a:r>
              <a:rPr lang="en-US" sz="12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мыслю критически и предлагаю решения, которые будут лучше удовлетворять потребности сообщества PMI.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изучаю деятельность других организаций в поисках новых способов, помогающих приносить пользу и оптимизировать работу.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беру на себя инициативу и ответственность при решении задач, с которыми сталкиваюсь.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всегда открыт(-а) к другим точкам зрения, любознателен(-на) и пользуюсь возможностью меняться к лучшему.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создаю среду, в которой можно безопасно экспериментировать и обсуждать ошибки ради совершенствования.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постоянно учусь у других и признаю, что двигаться вперед можно множеством разных способов.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A11FEC-ABFA-E4E6-F456-8DCD39E15E37}"/>
              </a:ext>
            </a:extLst>
          </p:cNvPr>
          <p:cNvCxnSpPr>
            <a:cxnSpLocks/>
          </p:cNvCxnSpPr>
          <p:nvPr/>
        </p:nvCxnSpPr>
        <p:spPr>
          <a:xfrm>
            <a:off x="5134830" y="3421812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6CE9CB9-A0C1-4925-B248-9D33DF76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93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93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17E53-3C3E-5BC1-F865-3FAA3566F58F}"/>
              </a:ext>
            </a:extLst>
          </p:cNvPr>
          <p:cNvSpPr txBox="1"/>
          <p:nvPr/>
        </p:nvSpPr>
        <p:spPr>
          <a:xfrm>
            <a:off x="5059448" y="1451872"/>
            <a:ext cx="5871471" cy="501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z-Cyrl-AZ" sz="2900" dirty="0">
                <a:solidFill>
                  <a:srgbClr val="0080A8"/>
                </a:solidFill>
                <a:latin typeface="Agrandir" pitchFamily="2" charset="77"/>
              </a:rPr>
              <a:t>РАБОТАЙТЕ ВМЕСТЕ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latin typeface="Agrandir" panose="00000500000000000000" pitchFamily="2" charset="0"/>
              </a:rPr>
              <a:t>Мы строим прочные и доверительные взаимоотношения, которые помогают нам вместе делать общее дело.</a:t>
            </a:r>
          </a:p>
          <a:p>
            <a:pPr>
              <a:lnSpc>
                <a:spcPts val="1550"/>
              </a:lnSpc>
            </a:pPr>
            <a:endParaRPr lang="ru-RU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latin typeface="Agrandir" panose="00000500000000000000" pitchFamily="2" charset="0"/>
              </a:rPr>
              <a:t>Общая цель объединяет наше сообщество в стремлении принести пользу людям.</a:t>
            </a:r>
          </a:p>
          <a:p>
            <a:pPr>
              <a:lnSpc>
                <a:spcPts val="1550"/>
              </a:lnSpc>
            </a:pPr>
            <a:endParaRPr lang="ru-RU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latin typeface="Agrandir" panose="00000500000000000000" pitchFamily="2" charset="0"/>
              </a:rPr>
              <a:t>Мы действуем в соответствии с нашими глобальными целями и имеем все необходимое, чтобы добиваться результатов на местном уровне.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az-Cyrl-AZ" sz="1200" dirty="0">
                <a:solidFill>
                  <a:srgbClr val="0080A8"/>
                </a:solidFill>
                <a:latin typeface="Agrandir Medium" pitchFamily="2" charset="77"/>
              </a:rPr>
              <a:t>Поведение</a:t>
            </a:r>
            <a:r>
              <a:rPr lang="en-US" sz="12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строю долгосрочные личные взаимоотношения, а не просто завожу связи.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прислушиваюсь к другим, чтобы понять их и найти способы для совместной работы над решениями.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радуюсь и успехам, и возможностям извлечь уроки, за счёт которых мы развиваемся и быстрее идем вперед.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поддерживаю окружающих, зная, что только вместе мы можем достичь успеха.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предлагаю свободу действий в рамках чёткой  системы, наделяя других обоснованными полномочиями.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осознаю, что мои действия отражаются на всех членах сообщества PMI, и стремлюсь к достижению наилучших результатов в соответствии с нашей миссией.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83DEB-8DEA-435C-A524-C3A52F1F9462}"/>
              </a:ext>
            </a:extLst>
          </p:cNvPr>
          <p:cNvCxnSpPr>
            <a:cxnSpLocks/>
          </p:cNvCxnSpPr>
          <p:nvPr/>
        </p:nvCxnSpPr>
        <p:spPr>
          <a:xfrm>
            <a:off x="5127955" y="3898190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9306BC-4E12-4594-B45E-DCE429D6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5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DCD7581-5393-B321-A12E-15C5F819ABDB}"/>
              </a:ext>
            </a:extLst>
          </p:cNvPr>
          <p:cNvSpPr txBox="1"/>
          <p:nvPr/>
        </p:nvSpPr>
        <p:spPr>
          <a:xfrm>
            <a:off x="9685829" y="1039877"/>
            <a:ext cx="2455574" cy="596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ru-RU" sz="1100" dirty="0">
                <a:latin typeface="Agrandir" panose="00000500000000000000" pitchFamily="2" charset="0"/>
              </a:rPr>
              <a:t>Мы строим прочные и доверительные взаимоотношения, которые помогают нам вместе делать общее дело.</a:t>
            </a:r>
          </a:p>
          <a:p>
            <a:pPr>
              <a:lnSpc>
                <a:spcPts val="1250"/>
              </a:lnSpc>
            </a:pPr>
            <a:endParaRPr lang="ru-RU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ru-RU" sz="1100" dirty="0">
                <a:latin typeface="Agrandir" panose="00000500000000000000" pitchFamily="2" charset="0"/>
              </a:rPr>
              <a:t>Общая цель объединяет наше сообщество в стремлении принести пользу людям.</a:t>
            </a:r>
          </a:p>
          <a:p>
            <a:pPr>
              <a:lnSpc>
                <a:spcPts val="1250"/>
              </a:lnSpc>
            </a:pPr>
            <a:endParaRPr lang="ru-RU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ru-RU" sz="1100" dirty="0">
                <a:latin typeface="Agrandir" panose="00000500000000000000" pitchFamily="2" charset="0"/>
              </a:rPr>
              <a:t>Мы действуем в соответствии с нашими глобальными целями и имеем все необходимое, чтобы добиваться результатов на местном уровне.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az-Cyrl-AZ" sz="900" dirty="0">
                <a:solidFill>
                  <a:srgbClr val="0080A8"/>
                </a:solidFill>
                <a:latin typeface="Agrandir Medium" pitchFamily="2" charset="77"/>
              </a:rPr>
              <a:t>Поведение</a:t>
            </a:r>
            <a:r>
              <a:rPr lang="en-US" sz="9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строю долгосрочные личные взаимоотношения, а не просто завожу связи.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прислушиваюсь к другим, чтобы понять их и найти способы для совместной работы над решениями.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радуюсь и успехам, и возможностям извлечь уроки, </a:t>
            </a:r>
            <a:r>
              <a:rPr lang="ru-RU" sz="9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за счёт</a:t>
            </a: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которых мы развиваемся и быстрее идем вперед.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поддерживаю окружающих, зная, что только вместе мы можем достичь успеха.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предлагаю свободу действий в рамках </a:t>
            </a:r>
            <a:r>
              <a:rPr lang="ru-RU" sz="9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чёткой</a:t>
            </a: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системы, наделяя других обоснованными полномочиями.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осознаю, что мои действия отражаются на всех членах сообщества PMI, и стремлюсь к достижению наилучших результатов в соответствии с нашей миссией.</a:t>
            </a:r>
          </a:p>
          <a:p>
            <a:endParaRPr lang="en-US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EBCEF-CCC2-C5F6-406E-104E0BF3BA3E}"/>
              </a:ext>
            </a:extLst>
          </p:cNvPr>
          <p:cNvSpPr txBox="1"/>
          <p:nvPr/>
        </p:nvSpPr>
        <p:spPr>
          <a:xfrm>
            <a:off x="7285779" y="1039877"/>
            <a:ext cx="2427843" cy="575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ru-RU" sz="1100" dirty="0">
                <a:latin typeface="Agrandir" panose="00000500000000000000" pitchFamily="2" charset="0"/>
              </a:rPr>
              <a:t>Мы всегда ищем способы принести больше пользы сообществу PMI.</a:t>
            </a:r>
          </a:p>
          <a:p>
            <a:pPr>
              <a:lnSpc>
                <a:spcPts val="1250"/>
              </a:lnSpc>
            </a:pPr>
            <a:endParaRPr lang="ru-RU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ru-RU" sz="1100" dirty="0">
                <a:latin typeface="Agrandir" panose="00000500000000000000" pitchFamily="2" charset="0"/>
              </a:rPr>
              <a:t>Мы видим в трудностях возможность найти новаторское решение и пользуемся этой возможностью.</a:t>
            </a:r>
          </a:p>
          <a:p>
            <a:pPr>
              <a:lnSpc>
                <a:spcPts val="1250"/>
              </a:lnSpc>
            </a:pPr>
            <a:endParaRPr lang="ru-RU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ru-RU" sz="1100" dirty="0">
                <a:latin typeface="Agrandir" panose="00000500000000000000" pitchFamily="2" charset="0"/>
              </a:rPr>
              <a:t>Мы не боимся совершать ошибки и быстро реагируем на них, чтобы найти правильное решение</a:t>
            </a: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az-Cyrl-AZ" sz="900" dirty="0">
                <a:solidFill>
                  <a:srgbClr val="8A66C4"/>
                </a:solidFill>
                <a:latin typeface="Agrandir Medium" pitchFamily="2" charset="77"/>
              </a:rPr>
              <a:t>Поведение</a:t>
            </a:r>
            <a:r>
              <a:rPr lang="en-US" sz="9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  <a:endParaRPr lang="en-US" sz="900" dirty="0">
              <a:solidFill>
                <a:srgbClr val="8A66C4"/>
              </a:solidFill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мыслю критически и предлагаю решения, которые будут лучше удовлетворять потребности сообщества PMI.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изучаю деятельность других организаций в поисках новых способов, помогающих приносить пользу и оптимизировать работу.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беру на себя инициативу и ответственность при решении задач, с которыми сталкиваюсь.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всегда открыт(-а) к другим точкам зрения, любознателен(-на) и пользуюсь возможностью меняться к лучшему.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создаю среду, в которой можно безопасно экспериментировать и обсуждать ошибки ради совершенствования.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постоянно учусь у других и признаю, что двигаться вперед можно множеством разных способов.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3F596-053E-E840-5387-C0198ECDAF7E}"/>
              </a:ext>
            </a:extLst>
          </p:cNvPr>
          <p:cNvSpPr txBox="1"/>
          <p:nvPr/>
        </p:nvSpPr>
        <p:spPr>
          <a:xfrm>
            <a:off x="4936827" y="1039877"/>
            <a:ext cx="2280597" cy="5606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ru-RU" sz="1100" dirty="0">
                <a:latin typeface="Agrandir" panose="00000500000000000000" pitchFamily="2" charset="0"/>
              </a:rPr>
              <a:t>Участвовать может каждый и различия между нами делают нашу работу эффективнее.</a:t>
            </a:r>
          </a:p>
          <a:p>
            <a:pPr>
              <a:lnSpc>
                <a:spcPts val="1250"/>
              </a:lnSpc>
            </a:pPr>
            <a:endParaRPr lang="ru-RU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ru-RU" sz="1100" dirty="0">
                <a:latin typeface="Agrandir" panose="00000500000000000000" pitchFamily="2" charset="0"/>
              </a:rPr>
              <a:t>Мы действуем гуманно, проявляя заботу, эмпатию и уважение к потребностям других.</a:t>
            </a:r>
          </a:p>
          <a:p>
            <a:pPr>
              <a:lnSpc>
                <a:spcPts val="1250"/>
              </a:lnSpc>
            </a:pPr>
            <a:endParaRPr lang="ru-RU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ru-RU" sz="1100" dirty="0">
                <a:latin typeface="Agrandir" panose="00000500000000000000" pitchFamily="2" charset="0"/>
              </a:rPr>
              <a:t>Мы предполагаем добрые намерения и стремимся понять, а не судить.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az-Cyrl-AZ" sz="900" dirty="0">
                <a:solidFill>
                  <a:srgbClr val="05BFE0"/>
                </a:solidFill>
                <a:latin typeface="Agrandir Medium" pitchFamily="2" charset="77"/>
              </a:rPr>
              <a:t>Поведение</a:t>
            </a:r>
            <a:r>
              <a:rPr lang="en-US" sz="9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не молчу, когда вижу неуважение, предвзятость и дискриминацию.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создаю безопасную, дружелюбную и уважительную среду, в которой каждый человек может заявить о своих потребностях и быть услышанным.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осознаю собственные стереотипы и влияние прошлого опыта на свои взгляды.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стремлюсь понять уникальные потребности, опыт, ощущения и точки зрения других людей.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проявляю эмпатию к другим, вижу их лучшие качества и нахожу возможности для успешного сотрудничества.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уделяю внимание своему благополучию и психическому здоровью и даю возможность другим поступать так же.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51211D-09D5-B281-0567-E41072A64842}"/>
              </a:ext>
            </a:extLst>
          </p:cNvPr>
          <p:cNvSpPr txBox="1"/>
          <p:nvPr/>
        </p:nvSpPr>
        <p:spPr>
          <a:xfrm>
            <a:off x="2516136" y="1039877"/>
            <a:ext cx="2122984" cy="575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>
                <a:latin typeface="Agrandir" panose="00000500000000000000" pitchFamily="2" charset="0"/>
              </a:rPr>
              <a:t>Мы задаем наивысшие стандарты качества работы, чтобы принести наибольшую пользу сообществу PMI.</a:t>
            </a:r>
          </a:p>
          <a:p>
            <a:pPr>
              <a:lnSpc>
                <a:spcPts val="1200"/>
              </a:lnSpc>
            </a:pPr>
            <a:endParaRPr lang="ru-RU" sz="1100" dirty="0">
              <a:latin typeface="Agrandir" panose="00000500000000000000" pitchFamily="2" charset="0"/>
            </a:endParaRPr>
          </a:p>
          <a:p>
            <a:pPr>
              <a:lnSpc>
                <a:spcPts val="1200"/>
              </a:lnSpc>
            </a:pPr>
            <a:r>
              <a:rPr lang="ru-RU" sz="1100" dirty="0">
                <a:latin typeface="Agrandir" panose="00000500000000000000" pitchFamily="2" charset="0"/>
              </a:rPr>
              <a:t>Мы являемся лидерами за счет долгосрочных планов и оперативных действий.</a:t>
            </a:r>
          </a:p>
          <a:p>
            <a:pPr>
              <a:lnSpc>
                <a:spcPts val="1200"/>
              </a:lnSpc>
            </a:pPr>
            <a:endParaRPr lang="ru-RU" sz="1100" dirty="0">
              <a:latin typeface="Agrandir" panose="00000500000000000000" pitchFamily="2" charset="0"/>
            </a:endParaRPr>
          </a:p>
          <a:p>
            <a:pPr>
              <a:lnSpc>
                <a:spcPts val="1200"/>
              </a:lnSpc>
            </a:pPr>
            <a:r>
              <a:rPr lang="ru-RU" sz="1100" dirty="0">
                <a:latin typeface="Agrandir" panose="00000500000000000000" pitchFamily="2" charset="0"/>
              </a:rPr>
              <a:t>Мы не боимся нести ответственность за свою работу, осознавая значение каждого действия.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az-Cyrl-AZ" sz="900" dirty="0">
                <a:solidFill>
                  <a:srgbClr val="4F17A8"/>
                </a:solidFill>
                <a:latin typeface="Agrandir Medium" pitchFamily="2" charset="77"/>
              </a:rPr>
              <a:t>Поведение</a:t>
            </a:r>
            <a:r>
              <a:rPr lang="en-US" sz="9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всегда работаю и взаимодействую на высоком уровне и стремлюсь повышать этот уровень.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слежу за отраслевыми трендами, чтобы с их помощью добиваться </a:t>
            </a:r>
            <a:r>
              <a:rPr lang="ru-RU" sz="9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ещё</a:t>
            </a: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более </a:t>
            </a:r>
            <a:r>
              <a:rPr lang="ru-RU" sz="9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высоких</a:t>
            </a: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результатов.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действую быстро, рационально и иду на оправданные риски, учитывая долгосрочные </a:t>
            </a:r>
            <a:r>
              <a:rPr lang="ru-RU" sz="9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перспективы.</a:t>
            </a:r>
            <a:endParaRPr lang="ru-RU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самокритичен(-на) и регулярно обращаюсь за отзывами о своей работе, используя их для личностного роста.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не боюсь действовать и принимаю на себя ответственность за результат.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работаю этично и добросовестно, всегда выполняю свои обязательства и ожидаю того же от других.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C70898-47D9-6449-9B3A-EE75C3A62751}"/>
              </a:ext>
            </a:extLst>
          </p:cNvPr>
          <p:cNvSpPr/>
          <p:nvPr/>
        </p:nvSpPr>
        <p:spPr>
          <a:xfrm>
            <a:off x="4936726" y="610779"/>
            <a:ext cx="2264514" cy="6145123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2A2C4C-8E3C-B466-39DF-E9B98D32B41F}"/>
              </a:ext>
            </a:extLst>
          </p:cNvPr>
          <p:cNvSpPr/>
          <p:nvPr/>
        </p:nvSpPr>
        <p:spPr>
          <a:xfrm>
            <a:off x="4953670" y="628257"/>
            <a:ext cx="2233395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126F2A-5B2F-B6F0-9DC8-F200638C9245}"/>
              </a:ext>
            </a:extLst>
          </p:cNvPr>
          <p:cNvSpPr/>
          <p:nvPr/>
        </p:nvSpPr>
        <p:spPr>
          <a:xfrm>
            <a:off x="7335478" y="633883"/>
            <a:ext cx="2282545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02DD396-B770-D3F5-176F-B844BC907466}"/>
              </a:ext>
            </a:extLst>
          </p:cNvPr>
          <p:cNvSpPr/>
          <p:nvPr/>
        </p:nvSpPr>
        <p:spPr>
          <a:xfrm>
            <a:off x="9735477" y="612805"/>
            <a:ext cx="2280597" cy="4616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CDB27E-32A7-DBA8-E0CC-910717A7CB53}"/>
              </a:ext>
            </a:extLst>
          </p:cNvPr>
          <p:cNvSpPr/>
          <p:nvPr/>
        </p:nvSpPr>
        <p:spPr>
          <a:xfrm>
            <a:off x="128526" y="619172"/>
            <a:ext cx="2245122" cy="3856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2DE5AF-95E5-7B96-E433-FBFD020B9FFD}"/>
              </a:ext>
            </a:extLst>
          </p:cNvPr>
          <p:cNvSpPr txBox="1"/>
          <p:nvPr/>
        </p:nvSpPr>
        <p:spPr>
          <a:xfrm>
            <a:off x="2675468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4E39250-838B-D92C-715A-B02144405209}"/>
              </a:ext>
            </a:extLst>
          </p:cNvPr>
          <p:cNvCxnSpPr>
            <a:cxnSpLocks/>
          </p:cNvCxnSpPr>
          <p:nvPr/>
        </p:nvCxnSpPr>
        <p:spPr>
          <a:xfrm>
            <a:off x="2654233" y="3176026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CA2492C-3CDC-60BB-2244-3C98A637B927}"/>
              </a:ext>
            </a:extLst>
          </p:cNvPr>
          <p:cNvCxnSpPr>
            <a:cxnSpLocks/>
          </p:cNvCxnSpPr>
          <p:nvPr/>
        </p:nvCxnSpPr>
        <p:spPr>
          <a:xfrm>
            <a:off x="7475675" y="3166912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3D496D4-9E10-6B2F-F0C5-7445E823F21A}"/>
              </a:ext>
            </a:extLst>
          </p:cNvPr>
          <p:cNvSpPr/>
          <p:nvPr/>
        </p:nvSpPr>
        <p:spPr>
          <a:xfrm>
            <a:off x="142592" y="632738"/>
            <a:ext cx="2258441" cy="6113598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0B56873-854E-CAAF-5789-1794601E1F09}"/>
              </a:ext>
            </a:extLst>
          </p:cNvPr>
          <p:cNvSpPr/>
          <p:nvPr/>
        </p:nvSpPr>
        <p:spPr>
          <a:xfrm>
            <a:off x="2529786" y="621727"/>
            <a:ext cx="2261247" cy="39552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2EDD654-C48E-1CAF-F93F-EF54522C1436}"/>
              </a:ext>
            </a:extLst>
          </p:cNvPr>
          <p:cNvSpPr/>
          <p:nvPr/>
        </p:nvSpPr>
        <p:spPr>
          <a:xfrm>
            <a:off x="2513884" y="610780"/>
            <a:ext cx="2280597" cy="6145124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A09C5D-43E5-0272-76C5-2C9F75571B9E}"/>
              </a:ext>
            </a:extLst>
          </p:cNvPr>
          <p:cNvSpPr/>
          <p:nvPr/>
        </p:nvSpPr>
        <p:spPr>
          <a:xfrm>
            <a:off x="7317731" y="627336"/>
            <a:ext cx="2300293" cy="6128565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522E218-6CCE-C0DC-3BB6-1357B8CB7551}"/>
              </a:ext>
            </a:extLst>
          </p:cNvPr>
          <p:cNvSpPr/>
          <p:nvPr/>
        </p:nvSpPr>
        <p:spPr>
          <a:xfrm>
            <a:off x="9729727" y="617771"/>
            <a:ext cx="2304288" cy="6128565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35151D6-FD04-6D1A-7547-A64FBF42EC51}"/>
              </a:ext>
            </a:extLst>
          </p:cNvPr>
          <p:cNvCxnSpPr>
            <a:cxnSpLocks/>
          </p:cNvCxnSpPr>
          <p:nvPr/>
        </p:nvCxnSpPr>
        <p:spPr>
          <a:xfrm>
            <a:off x="265232" y="3479853"/>
            <a:ext cx="1997592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0D384E4-0515-60EF-8E38-33DEC171CEAB}"/>
              </a:ext>
            </a:extLst>
          </p:cNvPr>
          <p:cNvCxnSpPr>
            <a:cxnSpLocks/>
          </p:cNvCxnSpPr>
          <p:nvPr/>
        </p:nvCxnSpPr>
        <p:spPr>
          <a:xfrm>
            <a:off x="5061784" y="3176026"/>
            <a:ext cx="1997592" cy="0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CD1644C-BFCE-39FC-9CB2-A3BBA831430F}"/>
              </a:ext>
            </a:extLst>
          </p:cNvPr>
          <p:cNvCxnSpPr>
            <a:cxnSpLocks/>
          </p:cNvCxnSpPr>
          <p:nvPr/>
        </p:nvCxnSpPr>
        <p:spPr>
          <a:xfrm>
            <a:off x="9848852" y="3512064"/>
            <a:ext cx="1997592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D830B9-3670-F097-B26E-417E0DEC5781}"/>
              </a:ext>
            </a:extLst>
          </p:cNvPr>
          <p:cNvSpPr txBox="1"/>
          <p:nvPr/>
        </p:nvSpPr>
        <p:spPr>
          <a:xfrm>
            <a:off x="161330" y="667988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БУДЬТЕ ПРОЩЕ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3E215-00B8-DC93-9FF5-2B972E4A123E}"/>
              </a:ext>
            </a:extLst>
          </p:cNvPr>
          <p:cNvSpPr txBox="1"/>
          <p:nvPr/>
        </p:nvSpPr>
        <p:spPr>
          <a:xfrm>
            <a:off x="2546160" y="667988"/>
            <a:ext cx="209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СТРЕМИТЕСЬ ВЫШЕ</a:t>
            </a:r>
            <a:endParaRPr lang="en-US" sz="1100" dirty="0">
              <a:solidFill>
                <a:schemeClr val="bg1"/>
              </a:solidFill>
              <a:latin typeface="Agrandir Medium" pitchFamily="2" charset="77"/>
            </a:endParaRPr>
          </a:p>
          <a:p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78118-B273-7AB6-F9B9-88D4C464CACF}"/>
              </a:ext>
            </a:extLst>
          </p:cNvPr>
          <p:cNvSpPr txBox="1"/>
          <p:nvPr/>
        </p:nvSpPr>
        <p:spPr>
          <a:xfrm>
            <a:off x="4972860" y="594098"/>
            <a:ext cx="209296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ru-RU" sz="14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БУДЬТЕ ДОБРОЖЕЛА</a:t>
            </a:r>
            <a:endParaRPr lang="nl-BE" sz="140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>
              <a:lnSpc>
                <a:spcPts val="1450"/>
              </a:lnSpc>
            </a:pPr>
            <a:r>
              <a:rPr lang="ru-RU" sz="14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ТЕЛЬНЫ</a:t>
            </a:r>
            <a:endParaRPr lang="en-US" sz="1100" dirty="0">
              <a:solidFill>
                <a:schemeClr val="bg1"/>
              </a:solidFill>
              <a:latin typeface="Agrandir Medium" pitchFamily="2" charset="77"/>
            </a:endParaRPr>
          </a:p>
          <a:p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96DD0-4323-12F6-6D45-F312396DF4A3}"/>
              </a:ext>
            </a:extLst>
          </p:cNvPr>
          <p:cNvSpPr txBox="1"/>
          <p:nvPr/>
        </p:nvSpPr>
        <p:spPr>
          <a:xfrm>
            <a:off x="7300424" y="594098"/>
            <a:ext cx="209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БУДЬТЕ ЛЮБОЗНАТЕЛЬНЫМИ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2125B-99C9-1BA7-2389-C88AA697C2C2}"/>
              </a:ext>
            </a:extLst>
          </p:cNvPr>
          <p:cNvSpPr txBox="1"/>
          <p:nvPr/>
        </p:nvSpPr>
        <p:spPr>
          <a:xfrm>
            <a:off x="9706187" y="667988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РАБОТАЙТЕ ВМЕСТЕ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9BD434-F548-481E-B4A4-88B7381D7850}"/>
              </a:ext>
            </a:extLst>
          </p:cNvPr>
          <p:cNvSpPr/>
          <p:nvPr/>
        </p:nvSpPr>
        <p:spPr>
          <a:xfrm>
            <a:off x="308073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17DEB7-2C1E-4C5C-BBD7-43ECF834F459}"/>
              </a:ext>
            </a:extLst>
          </p:cNvPr>
          <p:cNvSpPr txBox="1"/>
          <p:nvPr/>
        </p:nvSpPr>
        <p:spPr>
          <a:xfrm>
            <a:off x="55690" y="75117"/>
            <a:ext cx="12179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grandir Bold" panose="00000800000000000000" pitchFamily="2" charset="0"/>
              </a:rPr>
              <a:t>КОРПОРОТИВНЫЕ ЦЕННОСТИ И КУЛЬТУРА ПОВЕДЕНИЯ КОМПАНИИ PMI </a:t>
            </a:r>
            <a:endParaRPr lang="en-GB" sz="2800" dirty="0">
              <a:latin typeface="Agrandir Bold" panose="00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E4EF9-EDD6-0F3F-9D1E-3131B4749C74}"/>
              </a:ext>
            </a:extLst>
          </p:cNvPr>
          <p:cNvSpPr txBox="1"/>
          <p:nvPr/>
        </p:nvSpPr>
        <p:spPr>
          <a:xfrm>
            <a:off x="151056" y="1039877"/>
            <a:ext cx="2235772" cy="5788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ru-RU" sz="1100" dirty="0">
                <a:latin typeface="Agrandir" panose="00000500000000000000" pitchFamily="2" charset="0"/>
              </a:rPr>
              <a:t>C нами легко работать.</a:t>
            </a:r>
          </a:p>
          <a:p>
            <a:pPr>
              <a:lnSpc>
                <a:spcPts val="1450"/>
              </a:lnSpc>
            </a:pPr>
            <a:endParaRPr lang="ru-RU" sz="11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ru-RU" sz="1100" dirty="0">
                <a:latin typeface="Agrandir" panose="00000500000000000000" pitchFamily="2" charset="0"/>
              </a:rPr>
              <a:t>Когда обстоятельства мешают нам работать эффективно, мы находим способ исправить ситуацию.</a:t>
            </a:r>
          </a:p>
          <a:p>
            <a:pPr>
              <a:lnSpc>
                <a:spcPts val="1450"/>
              </a:lnSpc>
            </a:pPr>
            <a:endParaRPr lang="ru-RU" sz="11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ru-RU" sz="1100" dirty="0">
                <a:latin typeface="Agrandir" panose="00000500000000000000" pitchFamily="2" charset="0"/>
              </a:rPr>
              <a:t>Нашим приоритетом являются цели, обеспечивающие наибольшее воздействие, и мы идем к ним самым коротким путем.</a:t>
            </a:r>
          </a:p>
          <a:p>
            <a:pPr>
              <a:lnSpc>
                <a:spcPts val="1450"/>
              </a:lnSpc>
            </a:pPr>
            <a:endParaRPr lang="en-US" sz="11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az-Cyrl-AZ" sz="900" dirty="0">
                <a:solidFill>
                  <a:srgbClr val="FF610F"/>
                </a:solidFill>
                <a:latin typeface="Agrandir Medium" pitchFamily="2" charset="77"/>
              </a:rPr>
              <a:t>Поведение</a:t>
            </a:r>
            <a:r>
              <a:rPr lang="en-US" sz="9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общаюсь искренне и доброжелательно, чтобы быстро прийти к нужному результату.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общаюсь и взаимодействую просто, ясно и </a:t>
            </a:r>
            <a:r>
              <a:rPr lang="ru-RU" sz="9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открыто</a:t>
            </a: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в интересах всех заинтересованных сторон.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стараюсь по возможности упрощать работу и устранять барьеры.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задействую нужных людей нужным образом.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стараюсь по возможности не медлить, ищу совета, когда он необходим, и обладаю необходимым опытом и/или данными для обоснования своих решений.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отказываюсь от </a:t>
            </a:r>
            <a:r>
              <a:rPr lang="ru-RU" sz="9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второстепенных</a:t>
            </a:r>
            <a:r>
              <a:rPr lang="ru-R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вещей, чтобы сделать достижимым самое важное.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33234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1_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07d68b-864d-4868-ac1a-ffa51ef523cd">
      <Terms xmlns="http://schemas.microsoft.com/office/infopath/2007/PartnerControls"/>
    </lcf76f155ced4ddcb4097134ff3c332f>
    <TaxCatchAll xmlns="40d3af42-a210-4a67-bcd5-e4b0aac22f2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CF8C114735A44A3F981521DD6034E" ma:contentTypeVersion="12" ma:contentTypeDescription="Create a new document." ma:contentTypeScope="" ma:versionID="78a4a34069aee25a16869fb2e5abd273">
  <xsd:schema xmlns:xsd="http://www.w3.org/2001/XMLSchema" xmlns:xs="http://www.w3.org/2001/XMLSchema" xmlns:p="http://schemas.microsoft.com/office/2006/metadata/properties" xmlns:ns2="8407d68b-864d-4868-ac1a-ffa51ef523cd" xmlns:ns3="40d3af42-a210-4a67-bcd5-e4b0aac22f2c" targetNamespace="http://schemas.microsoft.com/office/2006/metadata/properties" ma:root="true" ma:fieldsID="df46e1f64eac32f85829d5e39b0598e2" ns2:_="" ns3:_="">
    <xsd:import namespace="8407d68b-864d-4868-ac1a-ffa51ef523cd"/>
    <xsd:import namespace="40d3af42-a210-4a67-bcd5-e4b0aac22f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7d68b-864d-4868-ac1a-ffa51ef523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1543a74-7519-499c-947a-c2233bcc19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3af42-a210-4a67-bcd5-e4b0aac22f2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2a2fdf5-7590-4497-ad89-24bb07acc85e}" ma:internalName="TaxCatchAll" ma:showField="CatchAllData" ma:web="40d3af42-a210-4a67-bcd5-e4b0aac22f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31775E-FD77-4D1E-9938-F4D5A3D3C8C0}">
  <ds:schemaRefs>
    <ds:schemaRef ds:uri="3e08ed28-a208-4db3-90dc-062006ce0c78"/>
    <ds:schemaRef ds:uri="7e386c18-d449-4d9a-a5df-f64c6139a3c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862706ab-e077-4d4c-adfc-50346f51b35e"/>
    <ds:schemaRef ds:uri="18fa837c-eb4d-4d42-88fc-de83fb0806cd"/>
    <ds:schemaRef ds:uri="8a129fa3-49ef-4686-a180-a3e7b6bc0237"/>
    <ds:schemaRef ds:uri="c5c426ff-2fdc-43b3-bb27-c83b84f1d5b0"/>
  </ds:schemaRefs>
</ds:datastoreItem>
</file>

<file path=customXml/itemProps2.xml><?xml version="1.0" encoding="utf-8"?>
<ds:datastoreItem xmlns:ds="http://schemas.openxmlformats.org/officeDocument/2006/customXml" ds:itemID="{0CCA1B57-BA13-405F-917A-B1777D659C99}"/>
</file>

<file path=customXml/itemProps3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385</TotalTime>
  <Words>1638</Words>
  <Application>Microsoft Office PowerPoint</Application>
  <PresentationFormat>Widescreen</PresentationFormat>
  <Paragraphs>211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Agrandir</vt:lpstr>
      <vt:lpstr>Agrandir Bold</vt:lpstr>
      <vt:lpstr>Agrandir Medium</vt:lpstr>
      <vt:lpstr>Arial</vt:lpstr>
      <vt:lpstr>Calibri</vt:lpstr>
      <vt:lpstr>GT Pressura Mono Bold</vt:lpstr>
      <vt:lpstr>Open Sans</vt:lpstr>
      <vt:lpstr>Segoe UI</vt:lpstr>
      <vt:lpstr>System Font Regular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Project Management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Ryan Brooks</dc:creator>
  <cp:lastModifiedBy>Kelly Reene</cp:lastModifiedBy>
  <cp:revision>33</cp:revision>
  <cp:lastPrinted>2019-09-11T19:09:11Z</cp:lastPrinted>
  <dcterms:created xsi:type="dcterms:W3CDTF">2019-09-17T13:44:44Z</dcterms:created>
  <dcterms:modified xsi:type="dcterms:W3CDTF">2023-03-01T12:24:53Z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0x010100BBFCF8C114735A44A3F981521DD6034E</vt:lpwstr>
  </property>
  <property fmtid="{D5CDD505-2E9C-101B-9397-08002B2CF9AE}" pid="3" name="MediaServiceImageTags">
    <vt:lpwstr/>
  </property>
</Properties>
</file>