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80" r:id="rId7"/>
    <p:sldId id="381" r:id="rId8"/>
    <p:sldId id="382" r:id="rId9"/>
    <p:sldId id="383" r:id="rId10"/>
    <p:sldId id="384" r:id="rId11"/>
    <p:sldId id="385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58AEE-6EA7-429C-8117-D23FD27D4747}" v="1" dt="2023-02-27T16:59:29.4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8"/>
    <p:restoredTop sz="94652"/>
  </p:normalViewPr>
  <p:slideViewPr>
    <p:cSldViewPr snapToGrid="0">
      <p:cViewPr varScale="1">
        <p:scale>
          <a:sx n="104" d="100"/>
          <a:sy n="104" d="100"/>
        </p:scale>
        <p:origin x="9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9CD9F0C4-C407-4E39-B1B4-47AB798CB385}"/>
    <pc:docChg chg="undo custSel modSld">
      <pc:chgData name="Kelly Reene" userId="c7ab6f41-e454-45d3-aeb1-41bafe1ebdd0" providerId="ADAL" clId="{9CD9F0C4-C407-4E39-B1B4-47AB798CB385}" dt="2023-02-22T16:14:56.660" v="388" actId="1036"/>
      <pc:docMkLst>
        <pc:docMk/>
      </pc:docMkLst>
      <pc:sldChg chg="addSp delSp modSp mod">
        <pc:chgData name="Kelly Reene" userId="c7ab6f41-e454-45d3-aeb1-41bafe1ebdd0" providerId="ADAL" clId="{9CD9F0C4-C407-4E39-B1B4-47AB798CB385}" dt="2023-02-22T16:14:56.660" v="388" actId="1036"/>
        <pc:sldMkLst>
          <pc:docMk/>
          <pc:sldMk cId="3333234275" sldId="318"/>
        </pc:sldMkLst>
        <pc:spChg chg="mod ord">
          <ac:chgData name="Kelly Reene" userId="c7ab6f41-e454-45d3-aeb1-41bafe1ebdd0" providerId="ADAL" clId="{9CD9F0C4-C407-4E39-B1B4-47AB798CB385}" dt="2023-02-22T15:59:22.155" v="293" actId="1037"/>
          <ac:spMkLst>
            <pc:docMk/>
            <pc:sldMk cId="3333234275" sldId="318"/>
            <ac:spMk id="2" creationId="{23D830B9-3670-F097-B26E-417E0DEC5781}"/>
          </ac:spMkLst>
        </pc:spChg>
        <pc:spChg chg="mod ord">
          <ac:chgData name="Kelly Reene" userId="c7ab6f41-e454-45d3-aeb1-41bafe1ebdd0" providerId="ADAL" clId="{9CD9F0C4-C407-4E39-B1B4-47AB798CB385}" dt="2023-02-22T16:06:58.894" v="360" actId="14100"/>
          <ac:spMkLst>
            <pc:docMk/>
            <pc:sldMk cId="3333234275" sldId="318"/>
            <ac:spMk id="4" creationId="{7443E215-00B8-DC93-9FF5-2B972E4A123E}"/>
          </ac:spMkLst>
        </pc:spChg>
        <pc:spChg chg="mod ord">
          <ac:chgData name="Kelly Reene" userId="c7ab6f41-e454-45d3-aeb1-41bafe1ebdd0" providerId="ADAL" clId="{9CD9F0C4-C407-4E39-B1B4-47AB798CB385}" dt="2023-02-22T16:04:53.200" v="344" actId="1037"/>
          <ac:spMkLst>
            <pc:docMk/>
            <pc:sldMk cId="3333234275" sldId="318"/>
            <ac:spMk id="5" creationId="{84078118-B273-7AB6-F9B9-88D4C464CACF}"/>
          </ac:spMkLst>
        </pc:spChg>
        <pc:spChg chg="mod ord">
          <ac:chgData name="Kelly Reene" userId="c7ab6f41-e454-45d3-aeb1-41bafe1ebdd0" providerId="ADAL" clId="{9CD9F0C4-C407-4E39-B1B4-47AB798CB385}" dt="2023-02-22T16:14:56.660" v="388" actId="1036"/>
          <ac:spMkLst>
            <pc:docMk/>
            <pc:sldMk cId="3333234275" sldId="318"/>
            <ac:spMk id="6" creationId="{F0C96DD0-4323-12F6-6D45-F312396DF4A3}"/>
          </ac:spMkLst>
        </pc:spChg>
        <pc:spChg chg="mod ord">
          <ac:chgData name="Kelly Reene" userId="c7ab6f41-e454-45d3-aeb1-41bafe1ebdd0" providerId="ADAL" clId="{9CD9F0C4-C407-4E39-B1B4-47AB798CB385}" dt="2023-02-22T16:04:37.424" v="341" actId="1038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9CD9F0C4-C407-4E39-B1B4-47AB798CB385}" dt="2023-02-22T16:10:52.483" v="364" actId="167"/>
          <ac:spMkLst>
            <pc:docMk/>
            <pc:sldMk cId="3333234275" sldId="318"/>
            <ac:spMk id="8" creationId="{55EE4EF9-EDD6-0F3F-9D1E-3131B4749C74}"/>
          </ac:spMkLst>
        </pc:spChg>
        <pc:spChg chg="add del mod">
          <ac:chgData name="Kelly Reene" userId="c7ab6f41-e454-45d3-aeb1-41bafe1ebdd0" providerId="ADAL" clId="{9CD9F0C4-C407-4E39-B1B4-47AB798CB385}" dt="2023-02-22T15:13:16.298" v="248"/>
          <ac:spMkLst>
            <pc:docMk/>
            <pc:sldMk cId="3333234275" sldId="318"/>
            <ac:spMk id="10" creationId="{51B1B96E-FC7C-D8D2-31D3-4E0103E9DCF7}"/>
          </ac:spMkLst>
        </pc:spChg>
        <pc:spChg chg="mod ord">
          <ac:chgData name="Kelly Reene" userId="c7ab6f41-e454-45d3-aeb1-41bafe1ebdd0" providerId="ADAL" clId="{9CD9F0C4-C407-4E39-B1B4-47AB798CB385}" dt="2023-02-22T16:10:55.904" v="365" actId="167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9CD9F0C4-C407-4E39-B1B4-47AB798CB385}" dt="2023-02-22T16:10:59.091" v="366" actId="167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9CD9F0C4-C407-4E39-B1B4-47AB798CB385}" dt="2023-02-22T16:11:01.860" v="367" actId="167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9CD9F0C4-C407-4E39-B1B4-47AB798CB385}" dt="2023-02-22T16:11:05.144" v="368" actId="167"/>
          <ac:spMkLst>
            <pc:docMk/>
            <pc:sldMk cId="3333234275" sldId="318"/>
            <ac:spMk id="17" creationId="{ADCD7581-5393-B321-A12E-15C5F819ABDB}"/>
          </ac:spMkLst>
        </pc:spChg>
        <pc:spChg chg="add del mod">
          <ac:chgData name="Kelly Reene" userId="c7ab6f41-e454-45d3-aeb1-41bafe1ebdd0" providerId="ADAL" clId="{9CD9F0C4-C407-4E39-B1B4-47AB798CB385}" dt="2023-02-22T15:13:16.298" v="248"/>
          <ac:spMkLst>
            <pc:docMk/>
            <pc:sldMk cId="3333234275" sldId="318"/>
            <ac:spMk id="20" creationId="{762E4570-D8C6-2734-E532-59179863AF55}"/>
          </ac:spMkLst>
        </pc:spChg>
        <pc:spChg chg="add del mod">
          <ac:chgData name="Kelly Reene" userId="c7ab6f41-e454-45d3-aeb1-41bafe1ebdd0" providerId="ADAL" clId="{9CD9F0C4-C407-4E39-B1B4-47AB798CB385}" dt="2023-02-22T15:13:16.298" v="248"/>
          <ac:spMkLst>
            <pc:docMk/>
            <pc:sldMk cId="3333234275" sldId="318"/>
            <ac:spMk id="22" creationId="{3C448994-56DA-3888-3F6F-03C76CDAF500}"/>
          </ac:spMkLst>
        </pc:spChg>
        <pc:spChg chg="add del mod">
          <ac:chgData name="Kelly Reene" userId="c7ab6f41-e454-45d3-aeb1-41bafe1ebdd0" providerId="ADAL" clId="{9CD9F0C4-C407-4E39-B1B4-47AB798CB385}" dt="2023-02-22T15:13:16.298" v="248"/>
          <ac:spMkLst>
            <pc:docMk/>
            <pc:sldMk cId="3333234275" sldId="318"/>
            <ac:spMk id="23" creationId="{22D14FF7-B39B-44EE-7CC9-57096F19C8EA}"/>
          </ac:spMkLst>
        </pc:spChg>
        <pc:spChg chg="add del mod">
          <ac:chgData name="Kelly Reene" userId="c7ab6f41-e454-45d3-aeb1-41bafe1ebdd0" providerId="ADAL" clId="{9CD9F0C4-C407-4E39-B1B4-47AB798CB385}" dt="2023-02-22T15:13:16.298" v="248"/>
          <ac:spMkLst>
            <pc:docMk/>
            <pc:sldMk cId="3333234275" sldId="318"/>
            <ac:spMk id="24" creationId="{119009F6-3779-1FC7-54B0-30A36F398468}"/>
          </ac:spMkLst>
        </pc:spChg>
        <pc:spChg chg="add del mod">
          <ac:chgData name="Kelly Reene" userId="c7ab6f41-e454-45d3-aeb1-41bafe1ebdd0" providerId="ADAL" clId="{9CD9F0C4-C407-4E39-B1B4-47AB798CB385}" dt="2023-02-22T15:13:16.298" v="248"/>
          <ac:spMkLst>
            <pc:docMk/>
            <pc:sldMk cId="3333234275" sldId="318"/>
            <ac:spMk id="25" creationId="{BCEA1039-E815-5402-7E7E-09BB0882B6FA}"/>
          </ac:spMkLst>
        </pc:spChg>
        <pc:spChg chg="add del mod">
          <ac:chgData name="Kelly Reene" userId="c7ab6f41-e454-45d3-aeb1-41bafe1ebdd0" providerId="ADAL" clId="{9CD9F0C4-C407-4E39-B1B4-47AB798CB385}" dt="2023-02-22T15:13:16.298" v="248"/>
          <ac:spMkLst>
            <pc:docMk/>
            <pc:sldMk cId="3333234275" sldId="318"/>
            <ac:spMk id="28" creationId="{DF4F0FC1-23B2-52A3-4A5B-C245BCEAA3E6}"/>
          </ac:spMkLst>
        </pc:spChg>
        <pc:spChg chg="add del mod">
          <ac:chgData name="Kelly Reene" userId="c7ab6f41-e454-45d3-aeb1-41bafe1ebdd0" providerId="ADAL" clId="{9CD9F0C4-C407-4E39-B1B4-47AB798CB385}" dt="2023-02-22T15:13:16.298" v="248"/>
          <ac:spMkLst>
            <pc:docMk/>
            <pc:sldMk cId="3333234275" sldId="318"/>
            <ac:spMk id="29" creationId="{FF3FDB2C-2532-B531-EAD7-6E12DC611BE4}"/>
          </ac:spMkLst>
        </pc:spChg>
        <pc:spChg chg="add del mod">
          <ac:chgData name="Kelly Reene" userId="c7ab6f41-e454-45d3-aeb1-41bafe1ebdd0" providerId="ADAL" clId="{9CD9F0C4-C407-4E39-B1B4-47AB798CB385}" dt="2023-02-22T15:13:16.298" v="248"/>
          <ac:spMkLst>
            <pc:docMk/>
            <pc:sldMk cId="3333234275" sldId="318"/>
            <ac:spMk id="30" creationId="{47030651-232E-F587-AB3D-063CD04BAA34}"/>
          </ac:spMkLst>
        </pc:spChg>
        <pc:spChg chg="add del mod">
          <ac:chgData name="Kelly Reene" userId="c7ab6f41-e454-45d3-aeb1-41bafe1ebdd0" providerId="ADAL" clId="{9CD9F0C4-C407-4E39-B1B4-47AB798CB385}" dt="2023-02-22T15:13:16.298" v="248"/>
          <ac:spMkLst>
            <pc:docMk/>
            <pc:sldMk cId="3333234275" sldId="318"/>
            <ac:spMk id="31" creationId="{2DAF3E6A-91F6-F2A1-377E-A98995CDD245}"/>
          </ac:spMkLst>
        </pc:spChg>
        <pc:spChg chg="add del mod">
          <ac:chgData name="Kelly Reene" userId="c7ab6f41-e454-45d3-aeb1-41bafe1ebdd0" providerId="ADAL" clId="{9CD9F0C4-C407-4E39-B1B4-47AB798CB385}" dt="2023-02-22T15:13:16.298" v="248"/>
          <ac:spMkLst>
            <pc:docMk/>
            <pc:sldMk cId="3333234275" sldId="318"/>
            <ac:spMk id="32" creationId="{F1DED2FA-927E-C151-07AD-90A016D3F2EA}"/>
          </ac:spMkLst>
        </pc:spChg>
        <pc:spChg chg="add del">
          <ac:chgData name="Kelly Reene" userId="c7ab6f41-e454-45d3-aeb1-41bafe1ebdd0" providerId="ADAL" clId="{9CD9F0C4-C407-4E39-B1B4-47AB798CB385}" dt="2023-02-22T15:13:29.090" v="251" actId="22"/>
          <ac:spMkLst>
            <pc:docMk/>
            <pc:sldMk cId="3333234275" sldId="318"/>
            <ac:spMk id="37" creationId="{E6A7CCE6-EC11-5B7C-B118-FE76E1AB2D7B}"/>
          </ac:spMkLst>
        </pc:spChg>
        <pc:spChg chg="add mod ord">
          <ac:chgData name="Kelly Reene" userId="c7ab6f41-e454-45d3-aeb1-41bafe1ebdd0" providerId="ADAL" clId="{9CD9F0C4-C407-4E39-B1B4-47AB798CB385}" dt="2023-02-22T15:13:45.240" v="253" actId="167"/>
          <ac:spMkLst>
            <pc:docMk/>
            <pc:sldMk cId="3333234275" sldId="318"/>
            <ac:spMk id="38" creationId="{21D00436-CF74-FCF5-53DF-BD136A0AF81D}"/>
          </ac:spMkLst>
        </pc:spChg>
        <pc:spChg chg="add mod ord">
          <ac:chgData name="Kelly Reene" userId="c7ab6f41-e454-45d3-aeb1-41bafe1ebdd0" providerId="ADAL" clId="{9CD9F0C4-C407-4E39-B1B4-47AB798CB385}" dt="2023-02-22T15:13:45.240" v="253" actId="167"/>
          <ac:spMkLst>
            <pc:docMk/>
            <pc:sldMk cId="3333234275" sldId="318"/>
            <ac:spMk id="39" creationId="{C3F6A2AA-AAE1-9716-F757-EABC87F5E0DC}"/>
          </ac:spMkLst>
        </pc:spChg>
        <pc:spChg chg="add mod ord">
          <ac:chgData name="Kelly Reene" userId="c7ab6f41-e454-45d3-aeb1-41bafe1ebdd0" providerId="ADAL" clId="{9CD9F0C4-C407-4E39-B1B4-47AB798CB385}" dt="2023-02-22T15:13:45.240" v="253" actId="167"/>
          <ac:spMkLst>
            <pc:docMk/>
            <pc:sldMk cId="3333234275" sldId="318"/>
            <ac:spMk id="40" creationId="{314FE007-6AE2-81DE-88A8-CB6192D25F9A}"/>
          </ac:spMkLst>
        </pc:spChg>
        <pc:spChg chg="add mod ord">
          <ac:chgData name="Kelly Reene" userId="c7ab6f41-e454-45d3-aeb1-41bafe1ebdd0" providerId="ADAL" clId="{9CD9F0C4-C407-4E39-B1B4-47AB798CB385}" dt="2023-02-22T16:04:37.424" v="341" actId="1038"/>
          <ac:spMkLst>
            <pc:docMk/>
            <pc:sldMk cId="3333234275" sldId="318"/>
            <ac:spMk id="41" creationId="{A18A1A20-49AB-5658-A9CE-E10762FF6EB6}"/>
          </ac:spMkLst>
        </pc:spChg>
        <pc:spChg chg="add mod ord">
          <ac:chgData name="Kelly Reene" userId="c7ab6f41-e454-45d3-aeb1-41bafe1ebdd0" providerId="ADAL" clId="{9CD9F0C4-C407-4E39-B1B4-47AB798CB385}" dt="2023-02-22T15:13:45.240" v="253" actId="167"/>
          <ac:spMkLst>
            <pc:docMk/>
            <pc:sldMk cId="3333234275" sldId="318"/>
            <ac:spMk id="42" creationId="{264B8139-54FF-868E-C7B3-6D40994DBB13}"/>
          </ac:spMkLst>
        </pc:spChg>
        <pc:spChg chg="add mod ord">
          <ac:chgData name="Kelly Reene" userId="c7ab6f41-e454-45d3-aeb1-41bafe1ebdd0" providerId="ADAL" clId="{9CD9F0C4-C407-4E39-B1B4-47AB798CB385}" dt="2023-02-22T15:13:45.240" v="253" actId="167"/>
          <ac:spMkLst>
            <pc:docMk/>
            <pc:sldMk cId="3333234275" sldId="318"/>
            <ac:spMk id="43" creationId="{F3914573-54E9-523B-9A9D-DCCA97FB59F5}"/>
          </ac:spMkLst>
        </pc:spChg>
        <pc:spChg chg="add mod ord">
          <ac:chgData name="Kelly Reene" userId="c7ab6f41-e454-45d3-aeb1-41bafe1ebdd0" providerId="ADAL" clId="{9CD9F0C4-C407-4E39-B1B4-47AB798CB385}" dt="2023-02-22T15:13:45.240" v="253" actId="167"/>
          <ac:spMkLst>
            <pc:docMk/>
            <pc:sldMk cId="3333234275" sldId="318"/>
            <ac:spMk id="46" creationId="{40E486C2-D7B2-4997-D6EB-99ABDD73293B}"/>
          </ac:spMkLst>
        </pc:spChg>
        <pc:spChg chg="add mod ord">
          <ac:chgData name="Kelly Reene" userId="c7ab6f41-e454-45d3-aeb1-41bafe1ebdd0" providerId="ADAL" clId="{9CD9F0C4-C407-4E39-B1B4-47AB798CB385}" dt="2023-02-22T15:13:45.240" v="253" actId="167"/>
          <ac:spMkLst>
            <pc:docMk/>
            <pc:sldMk cId="3333234275" sldId="318"/>
            <ac:spMk id="47" creationId="{242903E4-8156-90C7-1627-D2541A1C00B0}"/>
          </ac:spMkLst>
        </pc:spChg>
        <pc:spChg chg="add mod ord">
          <ac:chgData name="Kelly Reene" userId="c7ab6f41-e454-45d3-aeb1-41bafe1ebdd0" providerId="ADAL" clId="{9CD9F0C4-C407-4E39-B1B4-47AB798CB385}" dt="2023-02-22T15:13:45.240" v="253" actId="167"/>
          <ac:spMkLst>
            <pc:docMk/>
            <pc:sldMk cId="3333234275" sldId="318"/>
            <ac:spMk id="48" creationId="{3A7BC99D-AC11-0CB4-6D4E-191E15181D31}"/>
          </ac:spMkLst>
        </pc:spChg>
        <pc:spChg chg="add mod ord">
          <ac:chgData name="Kelly Reene" userId="c7ab6f41-e454-45d3-aeb1-41bafe1ebdd0" providerId="ADAL" clId="{9CD9F0C4-C407-4E39-B1B4-47AB798CB385}" dt="2023-02-22T15:13:45.240" v="253" actId="167"/>
          <ac:spMkLst>
            <pc:docMk/>
            <pc:sldMk cId="3333234275" sldId="318"/>
            <ac:spMk id="49" creationId="{5AC7DE01-1B0F-4538-4829-7AED1B2441F9}"/>
          </ac:spMkLst>
        </pc:spChg>
        <pc:spChg chg="add mod ord">
          <ac:chgData name="Kelly Reene" userId="c7ab6f41-e454-45d3-aeb1-41bafe1ebdd0" providerId="ADAL" clId="{9CD9F0C4-C407-4E39-B1B4-47AB798CB385}" dt="2023-02-22T16:04:37.424" v="341" actId="1038"/>
          <ac:spMkLst>
            <pc:docMk/>
            <pc:sldMk cId="3333234275" sldId="318"/>
            <ac:spMk id="50" creationId="{5CF170C5-F004-9129-F09C-510C082280A4}"/>
          </ac:spMkLst>
        </pc:spChg>
        <pc:picChg chg="del">
          <ac:chgData name="Kelly Reene" userId="c7ab6f41-e454-45d3-aeb1-41bafe1ebdd0" providerId="ADAL" clId="{9CD9F0C4-C407-4E39-B1B4-47AB798CB385}" dt="2023-02-22T14:42:15.478" v="241" actId="478"/>
          <ac:picMkLst>
            <pc:docMk/>
            <pc:sldMk cId="3333234275" sldId="318"/>
            <ac:picMk id="21" creationId="{9CF6796F-389B-4040-8359-E9CCFBAE7C2C}"/>
          </ac:picMkLst>
        </pc:picChg>
        <pc:cxnChg chg="del">
          <ac:chgData name="Kelly Reene" userId="c7ab6f41-e454-45d3-aeb1-41bafe1ebdd0" providerId="ADAL" clId="{9CD9F0C4-C407-4E39-B1B4-47AB798CB385}" dt="2023-02-22T14:42:34.780" v="242" actId="478"/>
          <ac:cxnSpMkLst>
            <pc:docMk/>
            <pc:sldMk cId="3333234275" sldId="318"/>
            <ac:cxnSpMk id="9" creationId="{BD82A413-3AFC-1B5C-9AC0-C8DF661D1D7A}"/>
          </ac:cxnSpMkLst>
        </pc:cxnChg>
        <pc:cxnChg chg="del">
          <ac:chgData name="Kelly Reene" userId="c7ab6f41-e454-45d3-aeb1-41bafe1ebdd0" providerId="ADAL" clId="{9CD9F0C4-C407-4E39-B1B4-47AB798CB385}" dt="2023-02-22T14:42:35.885" v="243" actId="478"/>
          <ac:cxnSpMkLst>
            <pc:docMk/>
            <pc:sldMk cId="3333234275" sldId="318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9CD9F0C4-C407-4E39-B1B4-47AB798CB385}" dt="2023-02-22T14:42:36.856" v="244" actId="478"/>
          <ac:cxnSpMkLst>
            <pc:docMk/>
            <pc:sldMk cId="3333234275" sldId="318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9CD9F0C4-C407-4E39-B1B4-47AB798CB385}" dt="2023-02-22T14:42:37.839" v="245" actId="478"/>
          <ac:cxnSpMkLst>
            <pc:docMk/>
            <pc:sldMk cId="3333234275" sldId="318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9CD9F0C4-C407-4E39-B1B4-47AB798CB385}" dt="2023-02-22T14:42:38.936" v="246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del mod">
          <ac:chgData name="Kelly Reene" userId="c7ab6f41-e454-45d3-aeb1-41bafe1ebdd0" providerId="ADAL" clId="{9CD9F0C4-C407-4E39-B1B4-47AB798CB385}" dt="2023-02-22T15:13:16.298" v="248"/>
          <ac:cxnSpMkLst>
            <pc:docMk/>
            <pc:sldMk cId="3333234275" sldId="318"/>
            <ac:cxnSpMk id="26" creationId="{724FD77D-8AAF-31A3-B168-56C46ED8FA0C}"/>
          </ac:cxnSpMkLst>
        </pc:cxnChg>
        <pc:cxnChg chg="add del mod">
          <ac:chgData name="Kelly Reene" userId="c7ab6f41-e454-45d3-aeb1-41bafe1ebdd0" providerId="ADAL" clId="{9CD9F0C4-C407-4E39-B1B4-47AB798CB385}" dt="2023-02-22T15:13:16.298" v="248"/>
          <ac:cxnSpMkLst>
            <pc:docMk/>
            <pc:sldMk cId="3333234275" sldId="318"/>
            <ac:cxnSpMk id="27" creationId="{5D47D6D8-106E-0157-D381-EEB4D7584F39}"/>
          </ac:cxnSpMkLst>
        </pc:cxnChg>
        <pc:cxnChg chg="add del mod">
          <ac:chgData name="Kelly Reene" userId="c7ab6f41-e454-45d3-aeb1-41bafe1ebdd0" providerId="ADAL" clId="{9CD9F0C4-C407-4E39-B1B4-47AB798CB385}" dt="2023-02-22T15:13:16.298" v="248"/>
          <ac:cxnSpMkLst>
            <pc:docMk/>
            <pc:sldMk cId="3333234275" sldId="318"/>
            <ac:cxnSpMk id="33" creationId="{F9424173-47B9-EA7F-7CF1-EADDC7355045}"/>
          </ac:cxnSpMkLst>
        </pc:cxnChg>
        <pc:cxnChg chg="add del mod">
          <ac:chgData name="Kelly Reene" userId="c7ab6f41-e454-45d3-aeb1-41bafe1ebdd0" providerId="ADAL" clId="{9CD9F0C4-C407-4E39-B1B4-47AB798CB385}" dt="2023-02-22T15:13:16.298" v="248"/>
          <ac:cxnSpMkLst>
            <pc:docMk/>
            <pc:sldMk cId="3333234275" sldId="318"/>
            <ac:cxnSpMk id="34" creationId="{67BDA181-ECD6-FE62-4123-EB23F2114AD6}"/>
          </ac:cxnSpMkLst>
        </pc:cxnChg>
        <pc:cxnChg chg="add del mod">
          <ac:chgData name="Kelly Reene" userId="c7ab6f41-e454-45d3-aeb1-41bafe1ebdd0" providerId="ADAL" clId="{9CD9F0C4-C407-4E39-B1B4-47AB798CB385}" dt="2023-02-22T15:13:16.298" v="248"/>
          <ac:cxnSpMkLst>
            <pc:docMk/>
            <pc:sldMk cId="3333234275" sldId="318"/>
            <ac:cxnSpMk id="35" creationId="{018877D9-0605-3822-9D69-1DCED8E1CA90}"/>
          </ac:cxnSpMkLst>
        </pc:cxnChg>
        <pc:cxnChg chg="add mod ord">
          <ac:chgData name="Kelly Reene" userId="c7ab6f41-e454-45d3-aeb1-41bafe1ebdd0" providerId="ADAL" clId="{9CD9F0C4-C407-4E39-B1B4-47AB798CB385}" dt="2023-02-22T15:13:45.240" v="253" actId="167"/>
          <ac:cxnSpMkLst>
            <pc:docMk/>
            <pc:sldMk cId="3333234275" sldId="318"/>
            <ac:cxnSpMk id="44" creationId="{8142517C-D70F-B2C8-388F-90401EBD839A}"/>
          </ac:cxnSpMkLst>
        </pc:cxnChg>
        <pc:cxnChg chg="add mod ord">
          <ac:chgData name="Kelly Reene" userId="c7ab6f41-e454-45d3-aeb1-41bafe1ebdd0" providerId="ADAL" clId="{9CD9F0C4-C407-4E39-B1B4-47AB798CB385}" dt="2023-02-22T16:11:25.431" v="385" actId="1035"/>
          <ac:cxnSpMkLst>
            <pc:docMk/>
            <pc:sldMk cId="3333234275" sldId="318"/>
            <ac:cxnSpMk id="45" creationId="{A15CE212-5C9D-B290-877D-FA6F8F55E6D9}"/>
          </ac:cxnSpMkLst>
        </pc:cxnChg>
        <pc:cxnChg chg="add mod ord">
          <ac:chgData name="Kelly Reene" userId="c7ab6f41-e454-45d3-aeb1-41bafe1ebdd0" providerId="ADAL" clId="{9CD9F0C4-C407-4E39-B1B4-47AB798CB385}" dt="2023-02-22T16:11:10.444" v="381" actId="1036"/>
          <ac:cxnSpMkLst>
            <pc:docMk/>
            <pc:sldMk cId="3333234275" sldId="318"/>
            <ac:cxnSpMk id="51" creationId="{BF007F0F-DE50-522E-DBF5-90A3DC952E4F}"/>
          </ac:cxnSpMkLst>
        </pc:cxnChg>
        <pc:cxnChg chg="add mod ord">
          <ac:chgData name="Kelly Reene" userId="c7ab6f41-e454-45d3-aeb1-41bafe1ebdd0" providerId="ADAL" clId="{9CD9F0C4-C407-4E39-B1B4-47AB798CB385}" dt="2023-02-22T15:13:45.240" v="253" actId="167"/>
          <ac:cxnSpMkLst>
            <pc:docMk/>
            <pc:sldMk cId="3333234275" sldId="318"/>
            <ac:cxnSpMk id="52" creationId="{60902F37-6328-2890-30A2-2BAA30B24D01}"/>
          </ac:cxnSpMkLst>
        </pc:cxnChg>
        <pc:cxnChg chg="add mod ord">
          <ac:chgData name="Kelly Reene" userId="c7ab6f41-e454-45d3-aeb1-41bafe1ebdd0" providerId="ADAL" clId="{9CD9F0C4-C407-4E39-B1B4-47AB798CB385}" dt="2023-02-22T16:11:27.873" v="386" actId="1035"/>
          <ac:cxnSpMkLst>
            <pc:docMk/>
            <pc:sldMk cId="3333234275" sldId="318"/>
            <ac:cxnSpMk id="53" creationId="{D8EB5873-9432-188D-EF71-6261B854B28E}"/>
          </ac:cxnSpMkLst>
        </pc:cxnChg>
      </pc:sldChg>
      <pc:sldChg chg="addSp delSp modSp mod">
        <pc:chgData name="Kelly Reene" userId="c7ab6f41-e454-45d3-aeb1-41bafe1ebdd0" providerId="ADAL" clId="{9CD9F0C4-C407-4E39-B1B4-47AB798CB385}" dt="2023-02-22T14:41:22.829" v="211" actId="1036"/>
        <pc:sldMkLst>
          <pc:docMk/>
          <pc:sldMk cId="1983001883" sldId="380"/>
        </pc:sldMkLst>
        <pc:spChg chg="add 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4" creationId="{4BFD58AA-6541-D8CF-D8A9-710D1577A741}"/>
          </ac:spMkLst>
        </pc:spChg>
        <pc:spChg chg="add 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5" creationId="{2E5F0F1C-EAC5-DD01-E08B-0BBE85E3AC5E}"/>
          </ac:spMkLst>
        </pc:spChg>
        <pc:spChg chg="add 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6" creationId="{C1179316-FC6D-F65F-451A-943BEA92B4C3}"/>
          </ac:spMkLst>
        </pc:spChg>
        <pc:spChg chg="add 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7" creationId="{46BA7EA2-103C-56B8-BD07-02E4951792F6}"/>
          </ac:spMkLst>
        </pc:spChg>
        <pc:spChg chg="add 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8" creationId="{62BF68A1-1BF7-3711-383F-A93689A4DFB8}"/>
          </ac:spMkLst>
        </pc:spChg>
        <pc:spChg chg="add 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9" creationId="{25976F50-E551-801A-7DB4-2EF4A0096A64}"/>
          </ac:spMkLst>
        </pc:spChg>
        <pc:spChg chg="add 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10" creationId="{EBA55F66-4695-B628-FDFE-5F3D8183627E}"/>
          </ac:spMkLst>
        </pc:spChg>
        <pc:spChg chg="add 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11" creationId="{C524F73E-F38F-9294-62E9-0A4B9C7A92C4}"/>
          </ac:spMkLst>
        </pc:spChg>
        <pc:spChg chg="add 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12" creationId="{661CBFD6-3515-493B-831A-945B1C10569C}"/>
          </ac:spMkLst>
        </pc:spChg>
        <pc:spChg chg="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13" creationId="{124C4744-F2BA-8F2E-2B15-286CAC73B297}"/>
          </ac:spMkLst>
        </pc:spChg>
        <pc:spChg chg="add 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14" creationId="{EE4A047D-168E-9BA5-71BC-D62A892489E2}"/>
          </ac:spMkLst>
        </pc:spChg>
        <pc:spChg chg="add 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15" creationId="{CD02D1B0-2D52-D022-C808-CAD3EEF6B86D}"/>
          </ac:spMkLst>
        </pc:spChg>
        <pc:spChg chg="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17" creationId="{4D039E97-A5A9-B6C2-A67D-513D29C7240C}"/>
          </ac:spMkLst>
        </pc:spChg>
        <pc:spChg chg="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18" creationId="{AAC9FCEA-0086-05C5-A30E-DD0FBA80567D}"/>
          </ac:spMkLst>
        </pc:spChg>
        <pc:spChg chg="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19" creationId="{C4BADD55-E7E4-C760-2B56-3AB5EC122AA7}"/>
          </ac:spMkLst>
        </pc:spChg>
        <pc:spChg chg="mod">
          <ac:chgData name="Kelly Reene" userId="c7ab6f41-e454-45d3-aeb1-41bafe1ebdd0" providerId="ADAL" clId="{9CD9F0C4-C407-4E39-B1B4-47AB798CB385}" dt="2023-02-22T14:41:22.829" v="211" actId="1036"/>
          <ac:spMkLst>
            <pc:docMk/>
            <pc:sldMk cId="1983001883" sldId="380"/>
            <ac:spMk id="21" creationId="{1E7311BC-EC6B-DEE4-EC3A-473869E98C52}"/>
          </ac:spMkLst>
        </pc:spChg>
        <pc:picChg chg="del">
          <ac:chgData name="Kelly Reene" userId="c7ab6f41-e454-45d3-aeb1-41bafe1ebdd0" providerId="ADAL" clId="{9CD9F0C4-C407-4E39-B1B4-47AB798CB385}" dt="2023-02-22T14:37:24.239" v="0" actId="478"/>
          <ac:picMkLst>
            <pc:docMk/>
            <pc:sldMk cId="1983001883" sldId="380"/>
            <ac:picMk id="3" creationId="{0755D8A7-6A61-34DB-47A7-9C23179F6FFD}"/>
          </ac:picMkLst>
        </pc:picChg>
      </pc:sldChg>
      <pc:sldChg chg="modSp mod">
        <pc:chgData name="Kelly Reene" userId="c7ab6f41-e454-45d3-aeb1-41bafe1ebdd0" providerId="ADAL" clId="{9CD9F0C4-C407-4E39-B1B4-47AB798CB385}" dt="2023-02-22T14:41:46.768" v="230" actId="1036"/>
        <pc:sldMkLst>
          <pc:docMk/>
          <pc:sldMk cId="2701223642" sldId="382"/>
        </pc:sldMkLst>
        <pc:cxnChg chg="mod">
          <ac:chgData name="Kelly Reene" userId="c7ab6f41-e454-45d3-aeb1-41bafe1ebdd0" providerId="ADAL" clId="{9CD9F0C4-C407-4E39-B1B4-47AB798CB385}" dt="2023-02-22T14:41:46.768" v="230" actId="1036"/>
          <ac:cxnSpMkLst>
            <pc:docMk/>
            <pc:sldMk cId="2701223642" sldId="382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9CD9F0C4-C407-4E39-B1B4-47AB798CB385}" dt="2023-02-22T14:41:56.979" v="239" actId="1036"/>
        <pc:sldMkLst>
          <pc:docMk/>
          <pc:sldMk cId="2377403045" sldId="384"/>
        </pc:sldMkLst>
        <pc:cxnChg chg="mod">
          <ac:chgData name="Kelly Reene" userId="c7ab6f41-e454-45d3-aeb1-41bafe1ebdd0" providerId="ADAL" clId="{9CD9F0C4-C407-4E39-B1B4-47AB798CB385}" dt="2023-02-22T14:41:56.979" v="239" actId="1036"/>
          <ac:cxnSpMkLst>
            <pc:docMk/>
            <pc:sldMk cId="2377403045" sldId="384"/>
            <ac:cxnSpMk id="3" creationId="{79A11FEC-ABFA-E4E6-F456-8DCD39E15E37}"/>
          </ac:cxnSpMkLst>
        </pc:cxnChg>
      </pc:sldChg>
    </pc:docChg>
  </pc:docChgLst>
  <pc:docChgLst>
    <pc:chgData name="Kelly Reene" userId="c7ab6f41-e454-45d3-aeb1-41bafe1ebdd0" providerId="ADAL" clId="{17C0B593-6C9B-49EC-8B6B-D50C985D11CF}"/>
    <pc:docChg chg="undo custSel modSld">
      <pc:chgData name="Kelly Reene" userId="c7ab6f41-e454-45d3-aeb1-41bafe1ebdd0" providerId="ADAL" clId="{17C0B593-6C9B-49EC-8B6B-D50C985D11CF}" dt="2023-02-16T19:51:55.374" v="12"/>
      <pc:docMkLst>
        <pc:docMk/>
      </pc:docMkLst>
      <pc:sldChg chg="modSp mod">
        <pc:chgData name="Kelly Reene" userId="c7ab6f41-e454-45d3-aeb1-41bafe1ebdd0" providerId="ADAL" clId="{17C0B593-6C9B-49EC-8B6B-D50C985D11CF}" dt="2023-02-16T17:33:13.809" v="11" actId="20577"/>
        <pc:sldMkLst>
          <pc:docMk/>
          <pc:sldMk cId="3333234275" sldId="318"/>
        </pc:sldMkLst>
        <pc:spChg chg="mod">
          <ac:chgData name="Kelly Reene" userId="c7ab6f41-e454-45d3-aeb1-41bafe1ebdd0" providerId="ADAL" clId="{17C0B593-6C9B-49EC-8B6B-D50C985D11CF}" dt="2023-02-16T17:28:48.365" v="3" actId="20577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17C0B593-6C9B-49EC-8B6B-D50C985D11CF}" dt="2023-02-16T17:33:13.809" v="11" actId="20577"/>
          <ac:spMkLst>
            <pc:docMk/>
            <pc:sldMk cId="3333234275" sldId="318"/>
            <ac:spMk id="13" creationId="{7433F596-053E-E840-5387-C0198ECDAF7E}"/>
          </ac:spMkLst>
        </pc:spChg>
      </pc:sldChg>
      <pc:sldChg chg="modSp mod">
        <pc:chgData name="Kelly Reene" userId="c7ab6f41-e454-45d3-aeb1-41bafe1ebdd0" providerId="ADAL" clId="{17C0B593-6C9B-49EC-8B6B-D50C985D11CF}" dt="2023-02-16T19:51:55.374" v="12"/>
        <pc:sldMkLst>
          <pc:docMk/>
          <pc:sldMk cId="4061463825" sldId="379"/>
        </pc:sldMkLst>
        <pc:spChg chg="mod">
          <ac:chgData name="Kelly Reene" userId="c7ab6f41-e454-45d3-aeb1-41bafe1ebdd0" providerId="ADAL" clId="{17C0B593-6C9B-49EC-8B6B-D50C985D11CF}" dt="2023-02-16T19:51:55.374" v="12"/>
          <ac:spMkLst>
            <pc:docMk/>
            <pc:sldMk cId="4061463825" sldId="379"/>
            <ac:spMk id="3" creationId="{2E4958E6-1FB8-461D-AE2C-EE5BC16B8415}"/>
          </ac:spMkLst>
        </pc:spChg>
      </pc:sldChg>
      <pc:sldChg chg="modSp mod">
        <pc:chgData name="Kelly Reene" userId="c7ab6f41-e454-45d3-aeb1-41bafe1ebdd0" providerId="ADAL" clId="{17C0B593-6C9B-49EC-8B6B-D50C985D11CF}" dt="2023-02-16T17:30:41.260" v="5" actId="6549"/>
        <pc:sldMkLst>
          <pc:docMk/>
          <pc:sldMk cId="1983001883" sldId="380"/>
        </pc:sldMkLst>
        <pc:spChg chg="mod">
          <ac:chgData name="Kelly Reene" userId="c7ab6f41-e454-45d3-aeb1-41bafe1ebdd0" providerId="ADAL" clId="{17C0B593-6C9B-49EC-8B6B-D50C985D11CF}" dt="2023-02-16T17:30:41.260" v="5" actId="6549"/>
          <ac:spMkLst>
            <pc:docMk/>
            <pc:sldMk cId="1983001883" sldId="380"/>
            <ac:spMk id="13" creationId="{124C4744-F2BA-8F2E-2B15-286CAC73B297}"/>
          </ac:spMkLst>
        </pc:spChg>
        <pc:spChg chg="mod">
          <ac:chgData name="Kelly Reene" userId="c7ab6f41-e454-45d3-aeb1-41bafe1ebdd0" providerId="ADAL" clId="{17C0B593-6C9B-49EC-8B6B-D50C985D11CF}" dt="2023-02-16T17:29:05.862" v="4"/>
          <ac:spMkLst>
            <pc:docMk/>
            <pc:sldMk cId="1983001883" sldId="380"/>
            <ac:spMk id="17" creationId="{4D039E97-A5A9-B6C2-A67D-513D29C7240C}"/>
          </ac:spMkLst>
        </pc:spChg>
      </pc:sldChg>
    </pc:docChg>
  </pc:docChgLst>
  <pc:docChgLst>
    <pc:chgData name="Kelly Reene" userId="c7ab6f41-e454-45d3-aeb1-41bafe1ebdd0" providerId="ADAL" clId="{C2958AEE-6EA7-429C-8117-D23FD27D4747}"/>
    <pc:docChg chg="undo custSel addSld delSld modSld">
      <pc:chgData name="Kelly Reene" userId="c7ab6f41-e454-45d3-aeb1-41bafe1ebdd0" providerId="ADAL" clId="{C2958AEE-6EA7-429C-8117-D23FD27D4747}" dt="2023-02-28T14:35:01.010" v="452" actId="1035"/>
      <pc:docMkLst>
        <pc:docMk/>
      </pc:docMkLst>
      <pc:sldChg chg="del">
        <pc:chgData name="Kelly Reene" userId="c7ab6f41-e454-45d3-aeb1-41bafe1ebdd0" providerId="ADAL" clId="{C2958AEE-6EA7-429C-8117-D23FD27D4747}" dt="2023-02-27T15:48:55.020" v="139" actId="47"/>
        <pc:sldMkLst>
          <pc:docMk/>
          <pc:sldMk cId="198535005" sldId="312"/>
        </pc:sldMkLst>
      </pc:sldChg>
      <pc:sldChg chg="del">
        <pc:chgData name="Kelly Reene" userId="c7ab6f41-e454-45d3-aeb1-41bafe1ebdd0" providerId="ADAL" clId="{C2958AEE-6EA7-429C-8117-D23FD27D4747}" dt="2023-02-27T15:51:03.166" v="140" actId="47"/>
        <pc:sldMkLst>
          <pc:docMk/>
          <pc:sldMk cId="3839737114" sldId="313"/>
        </pc:sldMkLst>
      </pc:sldChg>
      <pc:sldChg chg="del">
        <pc:chgData name="Kelly Reene" userId="c7ab6f41-e454-45d3-aeb1-41bafe1ebdd0" providerId="ADAL" clId="{C2958AEE-6EA7-429C-8117-D23FD27D4747}" dt="2023-02-27T15:51:05.979" v="141" actId="47"/>
        <pc:sldMkLst>
          <pc:docMk/>
          <pc:sldMk cId="4059880234" sldId="314"/>
        </pc:sldMkLst>
      </pc:sldChg>
      <pc:sldChg chg="del">
        <pc:chgData name="Kelly Reene" userId="c7ab6f41-e454-45d3-aeb1-41bafe1ebdd0" providerId="ADAL" clId="{C2958AEE-6EA7-429C-8117-D23FD27D4747}" dt="2023-02-27T15:51:08.134" v="142" actId="47"/>
        <pc:sldMkLst>
          <pc:docMk/>
          <pc:sldMk cId="2031303362" sldId="315"/>
        </pc:sldMkLst>
      </pc:sldChg>
      <pc:sldChg chg="del">
        <pc:chgData name="Kelly Reene" userId="c7ab6f41-e454-45d3-aeb1-41bafe1ebdd0" providerId="ADAL" clId="{C2958AEE-6EA7-429C-8117-D23FD27D4747}" dt="2023-02-27T15:51:10.137" v="143" actId="47"/>
        <pc:sldMkLst>
          <pc:docMk/>
          <pc:sldMk cId="1721493537" sldId="316"/>
        </pc:sldMkLst>
      </pc:sldChg>
      <pc:sldChg chg="del">
        <pc:chgData name="Kelly Reene" userId="c7ab6f41-e454-45d3-aeb1-41bafe1ebdd0" providerId="ADAL" clId="{C2958AEE-6EA7-429C-8117-D23FD27D4747}" dt="2023-02-27T15:51:12.292" v="144" actId="47"/>
        <pc:sldMkLst>
          <pc:docMk/>
          <pc:sldMk cId="1138565440" sldId="317"/>
        </pc:sldMkLst>
      </pc:sldChg>
      <pc:sldChg chg="modSp mod">
        <pc:chgData name="Kelly Reene" userId="c7ab6f41-e454-45d3-aeb1-41bafe1ebdd0" providerId="ADAL" clId="{C2958AEE-6EA7-429C-8117-D23FD27D4747}" dt="2023-02-28T14:35:01.010" v="452" actId="1035"/>
        <pc:sldMkLst>
          <pc:docMk/>
          <pc:sldMk cId="3333234275" sldId="318"/>
        </pc:sldMkLst>
        <pc:spChg chg="mod">
          <ac:chgData name="Kelly Reene" userId="c7ab6f41-e454-45d3-aeb1-41bafe1ebdd0" providerId="ADAL" clId="{C2958AEE-6EA7-429C-8117-D23FD27D4747}" dt="2023-02-27T15:54:39.127" v="188" actId="552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C2958AEE-6EA7-429C-8117-D23FD27D4747}" dt="2023-02-27T16:15:57.559" v="338" actId="1038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C2958AEE-6EA7-429C-8117-D23FD27D4747}" dt="2023-02-27T16:16:10.945" v="362" actId="1038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C2958AEE-6EA7-429C-8117-D23FD27D4747}" dt="2023-02-28T14:35:01.010" v="452" actId="1035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C2958AEE-6EA7-429C-8117-D23FD27D4747}" dt="2023-02-27T16:16:42.869" v="410" actId="1038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C2958AEE-6EA7-429C-8117-D23FD27D4747}" dt="2023-02-27T16:58:13.531" v="424" actId="1036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C2958AEE-6EA7-429C-8117-D23FD27D4747}" dt="2023-02-27T16:58:28.703" v="428" actId="1035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C2958AEE-6EA7-429C-8117-D23FD27D4747}" dt="2023-02-27T16:16:10.945" v="362" actId="1038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C2958AEE-6EA7-429C-8117-D23FD27D4747}" dt="2023-02-27T16:16:31.918" v="389" actId="1038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C2958AEE-6EA7-429C-8117-D23FD27D4747}" dt="2023-02-27T16:16:42.869" v="410" actId="1038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C2958AEE-6EA7-429C-8117-D23FD27D4747}" dt="2023-02-28T14:34:37.301" v="451" actId="1035"/>
          <ac:spMkLst>
            <pc:docMk/>
            <pc:sldMk cId="3333234275" sldId="318"/>
            <ac:spMk id="19" creationId="{4E17DEB7-2C1E-4C5C-BBD7-43ECF834F459}"/>
          </ac:spMkLst>
        </pc:spChg>
        <pc:spChg chg="mod">
          <ac:chgData name="Kelly Reene" userId="c7ab6f41-e454-45d3-aeb1-41bafe1ebdd0" providerId="ADAL" clId="{C2958AEE-6EA7-429C-8117-D23FD27D4747}" dt="2023-02-27T16:58:28.703" v="428" actId="1035"/>
          <ac:spMkLst>
            <pc:docMk/>
            <pc:sldMk cId="3333234275" sldId="318"/>
            <ac:spMk id="38" creationId="{21D00436-CF74-FCF5-53DF-BD136A0AF81D}"/>
          </ac:spMkLst>
        </pc:spChg>
        <pc:spChg chg="mod">
          <ac:chgData name="Kelly Reene" userId="c7ab6f41-e454-45d3-aeb1-41bafe1ebdd0" providerId="ADAL" clId="{C2958AEE-6EA7-429C-8117-D23FD27D4747}" dt="2023-02-27T16:57:59.766" v="420" actId="14100"/>
          <ac:spMkLst>
            <pc:docMk/>
            <pc:sldMk cId="3333234275" sldId="318"/>
            <ac:spMk id="39" creationId="{C3F6A2AA-AAE1-9716-F757-EABC87F5E0DC}"/>
          </ac:spMkLst>
        </pc:spChg>
        <pc:spChg chg="mod">
          <ac:chgData name="Kelly Reene" userId="c7ab6f41-e454-45d3-aeb1-41bafe1ebdd0" providerId="ADAL" clId="{C2958AEE-6EA7-429C-8117-D23FD27D4747}" dt="2023-02-27T16:16:31.918" v="389" actId="1038"/>
          <ac:spMkLst>
            <pc:docMk/>
            <pc:sldMk cId="3333234275" sldId="318"/>
            <ac:spMk id="40" creationId="{314FE007-6AE2-81DE-88A8-CB6192D25F9A}"/>
          </ac:spMkLst>
        </pc:spChg>
        <pc:spChg chg="mod">
          <ac:chgData name="Kelly Reene" userId="c7ab6f41-e454-45d3-aeb1-41bafe1ebdd0" providerId="ADAL" clId="{C2958AEE-6EA7-429C-8117-D23FD27D4747}" dt="2023-02-27T16:16:42.869" v="410" actId="1038"/>
          <ac:spMkLst>
            <pc:docMk/>
            <pc:sldMk cId="3333234275" sldId="318"/>
            <ac:spMk id="41" creationId="{A18A1A20-49AB-5658-A9CE-E10762FF6EB6}"/>
          </ac:spMkLst>
        </pc:spChg>
        <pc:spChg chg="mod">
          <ac:chgData name="Kelly Reene" userId="c7ab6f41-e454-45d3-aeb1-41bafe1ebdd0" providerId="ADAL" clId="{C2958AEE-6EA7-429C-8117-D23FD27D4747}" dt="2023-02-27T15:56:22.096" v="196" actId="14100"/>
          <ac:spMkLst>
            <pc:docMk/>
            <pc:sldMk cId="3333234275" sldId="318"/>
            <ac:spMk id="42" creationId="{264B8139-54FF-868E-C7B3-6D40994DBB13}"/>
          </ac:spMkLst>
        </pc:spChg>
        <pc:spChg chg="mod">
          <ac:chgData name="Kelly Reene" userId="c7ab6f41-e454-45d3-aeb1-41bafe1ebdd0" providerId="ADAL" clId="{C2958AEE-6EA7-429C-8117-D23FD27D4747}" dt="2023-02-27T16:16:10.945" v="362" actId="1038"/>
          <ac:spMkLst>
            <pc:docMk/>
            <pc:sldMk cId="3333234275" sldId="318"/>
            <ac:spMk id="43" creationId="{F3914573-54E9-523B-9A9D-DCCA97FB59F5}"/>
          </ac:spMkLst>
        </pc:spChg>
        <pc:spChg chg="mod">
          <ac:chgData name="Kelly Reene" userId="c7ab6f41-e454-45d3-aeb1-41bafe1ebdd0" providerId="ADAL" clId="{C2958AEE-6EA7-429C-8117-D23FD27D4747}" dt="2023-02-27T16:15:27.207" v="308" actId="554"/>
          <ac:spMkLst>
            <pc:docMk/>
            <pc:sldMk cId="3333234275" sldId="318"/>
            <ac:spMk id="46" creationId="{40E486C2-D7B2-4997-D6EB-99ABDD73293B}"/>
          </ac:spMkLst>
        </pc:spChg>
        <pc:spChg chg="mod">
          <ac:chgData name="Kelly Reene" userId="c7ab6f41-e454-45d3-aeb1-41bafe1ebdd0" providerId="ADAL" clId="{C2958AEE-6EA7-429C-8117-D23FD27D4747}" dt="2023-02-27T16:57:40.809" v="419" actId="1038"/>
          <ac:spMkLst>
            <pc:docMk/>
            <pc:sldMk cId="3333234275" sldId="318"/>
            <ac:spMk id="47" creationId="{242903E4-8156-90C7-1627-D2541A1C00B0}"/>
          </ac:spMkLst>
        </pc:spChg>
        <pc:spChg chg="mod">
          <ac:chgData name="Kelly Reene" userId="c7ab6f41-e454-45d3-aeb1-41bafe1ebdd0" providerId="ADAL" clId="{C2958AEE-6EA7-429C-8117-D23FD27D4747}" dt="2023-02-27T16:15:57.559" v="338" actId="1038"/>
          <ac:spMkLst>
            <pc:docMk/>
            <pc:sldMk cId="3333234275" sldId="318"/>
            <ac:spMk id="48" creationId="{3A7BC99D-AC11-0CB4-6D4E-191E15181D31}"/>
          </ac:spMkLst>
        </pc:spChg>
        <pc:spChg chg="mod">
          <ac:chgData name="Kelly Reene" userId="c7ab6f41-e454-45d3-aeb1-41bafe1ebdd0" providerId="ADAL" clId="{C2958AEE-6EA7-429C-8117-D23FD27D4747}" dt="2023-02-27T16:16:31.918" v="389" actId="1038"/>
          <ac:spMkLst>
            <pc:docMk/>
            <pc:sldMk cId="3333234275" sldId="318"/>
            <ac:spMk id="49" creationId="{5AC7DE01-1B0F-4538-4829-7AED1B2441F9}"/>
          </ac:spMkLst>
        </pc:spChg>
        <pc:spChg chg="mod">
          <ac:chgData name="Kelly Reene" userId="c7ab6f41-e454-45d3-aeb1-41bafe1ebdd0" providerId="ADAL" clId="{C2958AEE-6EA7-429C-8117-D23FD27D4747}" dt="2023-02-27T16:16:42.869" v="410" actId="1038"/>
          <ac:spMkLst>
            <pc:docMk/>
            <pc:sldMk cId="3333234275" sldId="318"/>
            <ac:spMk id="50" creationId="{5CF170C5-F004-9129-F09C-510C082280A4}"/>
          </ac:spMkLst>
        </pc:spChg>
        <pc:cxnChg chg="mod">
          <ac:chgData name="Kelly Reene" userId="c7ab6f41-e454-45d3-aeb1-41bafe1ebdd0" providerId="ADAL" clId="{C2958AEE-6EA7-429C-8117-D23FD27D4747}" dt="2023-02-27T16:15:57.559" v="338" actId="1038"/>
          <ac:cxnSpMkLst>
            <pc:docMk/>
            <pc:sldMk cId="3333234275" sldId="318"/>
            <ac:cxnSpMk id="44" creationId="{8142517C-D70F-B2C8-388F-90401EBD839A}"/>
          </ac:cxnSpMkLst>
        </pc:cxnChg>
        <pc:cxnChg chg="mod">
          <ac:chgData name="Kelly Reene" userId="c7ab6f41-e454-45d3-aeb1-41bafe1ebdd0" providerId="ADAL" clId="{C2958AEE-6EA7-429C-8117-D23FD27D4747}" dt="2023-02-27T16:17:06.770" v="415" actId="1037"/>
          <ac:cxnSpMkLst>
            <pc:docMk/>
            <pc:sldMk cId="3333234275" sldId="318"/>
            <ac:cxnSpMk id="45" creationId="{A15CE212-5C9D-B290-877D-FA6F8F55E6D9}"/>
          </ac:cxnSpMkLst>
        </pc:cxnChg>
        <pc:cxnChg chg="mod">
          <ac:chgData name="Kelly Reene" userId="c7ab6f41-e454-45d3-aeb1-41bafe1ebdd0" providerId="ADAL" clId="{C2958AEE-6EA7-429C-8117-D23FD27D4747}" dt="2023-02-27T16:16:25.191" v="368" actId="1038"/>
          <ac:cxnSpMkLst>
            <pc:docMk/>
            <pc:sldMk cId="3333234275" sldId="318"/>
            <ac:cxnSpMk id="52" creationId="{60902F37-6328-2890-30A2-2BAA30B24D01}"/>
          </ac:cxnSpMkLst>
        </pc:cxnChg>
        <pc:cxnChg chg="mod">
          <ac:chgData name="Kelly Reene" userId="c7ab6f41-e454-45d3-aeb1-41bafe1ebdd0" providerId="ADAL" clId="{C2958AEE-6EA7-429C-8117-D23FD27D4747}" dt="2023-02-27T16:16:42.869" v="410" actId="1038"/>
          <ac:cxnSpMkLst>
            <pc:docMk/>
            <pc:sldMk cId="3333234275" sldId="318"/>
            <ac:cxnSpMk id="53" creationId="{D8EB5873-9432-188D-EF71-6261B854B28E}"/>
          </ac:cxnSpMkLst>
        </pc:cxnChg>
      </pc:sldChg>
      <pc:sldChg chg="del">
        <pc:chgData name="Kelly Reene" userId="c7ab6f41-e454-45d3-aeb1-41bafe1ebdd0" providerId="ADAL" clId="{C2958AEE-6EA7-429C-8117-D23FD27D4747}" dt="2023-02-27T15:48:51.184" v="138" actId="47"/>
        <pc:sldMkLst>
          <pc:docMk/>
          <pc:sldMk cId="1015837746" sldId="378"/>
        </pc:sldMkLst>
      </pc:sldChg>
      <pc:sldChg chg="addSp delSp modSp mod">
        <pc:chgData name="Kelly Reene" userId="c7ab6f41-e454-45d3-aeb1-41bafe1ebdd0" providerId="ADAL" clId="{C2958AEE-6EA7-429C-8117-D23FD27D4747}" dt="2023-02-27T16:06:34.931" v="272" actId="14100"/>
        <pc:sldMkLst>
          <pc:docMk/>
          <pc:sldMk cId="1983001883" sldId="380"/>
        </pc:sldMkLst>
        <pc:spChg chg="mod">
          <ac:chgData name="Kelly Reene" userId="c7ab6f41-e454-45d3-aeb1-41bafe1ebdd0" providerId="ADAL" clId="{C2958AEE-6EA7-429C-8117-D23FD27D4747}" dt="2023-02-27T15:47:42.912" v="90" actId="1038"/>
          <ac:spMkLst>
            <pc:docMk/>
            <pc:sldMk cId="1983001883" sldId="380"/>
            <ac:spMk id="4" creationId="{4BFD58AA-6541-D8CF-D8A9-710D1577A741}"/>
          </ac:spMkLst>
        </pc:spChg>
        <pc:spChg chg="mod">
          <ac:chgData name="Kelly Reene" userId="c7ab6f41-e454-45d3-aeb1-41bafe1ebdd0" providerId="ADAL" clId="{C2958AEE-6EA7-429C-8117-D23FD27D4747}" dt="2023-02-27T15:47:42.912" v="90" actId="1038"/>
          <ac:spMkLst>
            <pc:docMk/>
            <pc:sldMk cId="1983001883" sldId="380"/>
            <ac:spMk id="5" creationId="{2E5F0F1C-EAC5-DD01-E08B-0BBE85E3AC5E}"/>
          </ac:spMkLst>
        </pc:spChg>
        <pc:spChg chg="mod">
          <ac:chgData name="Kelly Reene" userId="c7ab6f41-e454-45d3-aeb1-41bafe1ebdd0" providerId="ADAL" clId="{C2958AEE-6EA7-429C-8117-D23FD27D4747}" dt="2023-02-27T15:47:52.450" v="112" actId="1038"/>
          <ac:spMkLst>
            <pc:docMk/>
            <pc:sldMk cId="1983001883" sldId="380"/>
            <ac:spMk id="6" creationId="{C1179316-FC6D-F65F-451A-943BEA92B4C3}"/>
          </ac:spMkLst>
        </pc:spChg>
        <pc:spChg chg="mod">
          <ac:chgData name="Kelly Reene" userId="c7ab6f41-e454-45d3-aeb1-41bafe1ebdd0" providerId="ADAL" clId="{C2958AEE-6EA7-429C-8117-D23FD27D4747}" dt="2023-02-27T16:06:18.649" v="270" actId="14100"/>
          <ac:spMkLst>
            <pc:docMk/>
            <pc:sldMk cId="1983001883" sldId="380"/>
            <ac:spMk id="7" creationId="{46BA7EA2-103C-56B8-BD07-02E4951792F6}"/>
          </ac:spMkLst>
        </pc:spChg>
        <pc:spChg chg="mod">
          <ac:chgData name="Kelly Reene" userId="c7ab6f41-e454-45d3-aeb1-41bafe1ebdd0" providerId="ADAL" clId="{C2958AEE-6EA7-429C-8117-D23FD27D4747}" dt="2023-02-27T16:06:34.931" v="272" actId="14100"/>
          <ac:spMkLst>
            <pc:docMk/>
            <pc:sldMk cId="1983001883" sldId="380"/>
            <ac:spMk id="8" creationId="{62BF68A1-1BF7-3711-383F-A93689A4DFB8}"/>
          </ac:spMkLst>
        </pc:spChg>
        <pc:spChg chg="mod">
          <ac:chgData name="Kelly Reene" userId="c7ab6f41-e454-45d3-aeb1-41bafe1ebdd0" providerId="ADAL" clId="{C2958AEE-6EA7-429C-8117-D23FD27D4747}" dt="2023-02-27T15:47:26.764" v="65" actId="1038"/>
          <ac:spMkLst>
            <pc:docMk/>
            <pc:sldMk cId="1983001883" sldId="380"/>
            <ac:spMk id="9" creationId="{25976F50-E551-801A-7DB4-2EF4A0096A64}"/>
          </ac:spMkLst>
        </pc:spChg>
        <pc:spChg chg="mod">
          <ac:chgData name="Kelly Reene" userId="c7ab6f41-e454-45d3-aeb1-41bafe1ebdd0" providerId="ADAL" clId="{C2958AEE-6EA7-429C-8117-D23FD27D4747}" dt="2023-02-27T15:45:59.341" v="33" actId="554"/>
          <ac:spMkLst>
            <pc:docMk/>
            <pc:sldMk cId="1983001883" sldId="380"/>
            <ac:spMk id="10" creationId="{EBA55F66-4695-B628-FDFE-5F3D8183627E}"/>
          </ac:spMkLst>
        </pc:spChg>
        <pc:spChg chg="mod">
          <ac:chgData name="Kelly Reene" userId="c7ab6f41-e454-45d3-aeb1-41bafe1ebdd0" providerId="ADAL" clId="{C2958AEE-6EA7-429C-8117-D23FD27D4747}" dt="2023-02-27T16:06:26.480" v="271" actId="14100"/>
          <ac:spMkLst>
            <pc:docMk/>
            <pc:sldMk cId="1983001883" sldId="380"/>
            <ac:spMk id="11" creationId="{C524F73E-F38F-9294-62E9-0A4B9C7A92C4}"/>
          </ac:spMkLst>
        </pc:spChg>
        <pc:spChg chg="mod">
          <ac:chgData name="Kelly Reene" userId="c7ab6f41-e454-45d3-aeb1-41bafe1ebdd0" providerId="ADAL" clId="{C2958AEE-6EA7-429C-8117-D23FD27D4747}" dt="2023-02-27T15:47:26.764" v="65" actId="1038"/>
          <ac:spMkLst>
            <pc:docMk/>
            <pc:sldMk cId="1983001883" sldId="380"/>
            <ac:spMk id="12" creationId="{661CBFD6-3515-493B-831A-945B1C10569C}"/>
          </ac:spMkLst>
        </pc:spChg>
        <pc:spChg chg="mod">
          <ac:chgData name="Kelly Reene" userId="c7ab6f41-e454-45d3-aeb1-41bafe1ebdd0" providerId="ADAL" clId="{C2958AEE-6EA7-429C-8117-D23FD27D4747}" dt="2023-02-27T16:04:59.739" v="269" actId="554"/>
          <ac:spMkLst>
            <pc:docMk/>
            <pc:sldMk cId="1983001883" sldId="380"/>
            <ac:spMk id="13" creationId="{124C4744-F2BA-8F2E-2B15-286CAC73B297}"/>
          </ac:spMkLst>
        </pc:spChg>
        <pc:spChg chg="mod">
          <ac:chgData name="Kelly Reene" userId="c7ab6f41-e454-45d3-aeb1-41bafe1ebdd0" providerId="ADAL" clId="{C2958AEE-6EA7-429C-8117-D23FD27D4747}" dt="2023-02-27T15:47:52.450" v="112" actId="1038"/>
          <ac:spMkLst>
            <pc:docMk/>
            <pc:sldMk cId="1983001883" sldId="380"/>
            <ac:spMk id="14" creationId="{EE4A047D-168E-9BA5-71BC-D62A892489E2}"/>
          </ac:spMkLst>
        </pc:spChg>
        <pc:spChg chg="mod">
          <ac:chgData name="Kelly Reene" userId="c7ab6f41-e454-45d3-aeb1-41bafe1ebdd0" providerId="ADAL" clId="{C2958AEE-6EA7-429C-8117-D23FD27D4747}" dt="2023-02-27T15:48:03.008" v="137" actId="1038"/>
          <ac:spMkLst>
            <pc:docMk/>
            <pc:sldMk cId="1983001883" sldId="380"/>
            <ac:spMk id="15" creationId="{CD02D1B0-2D52-D022-C808-CAD3EEF6B86D}"/>
          </ac:spMkLst>
        </pc:spChg>
        <pc:spChg chg="mod">
          <ac:chgData name="Kelly Reene" userId="c7ab6f41-e454-45d3-aeb1-41bafe1ebdd0" providerId="ADAL" clId="{C2958AEE-6EA7-429C-8117-D23FD27D4747}" dt="2023-02-27T16:04:59.739" v="269" actId="554"/>
          <ac:spMkLst>
            <pc:docMk/>
            <pc:sldMk cId="1983001883" sldId="380"/>
            <ac:spMk id="17" creationId="{4D039E97-A5A9-B6C2-A67D-513D29C7240C}"/>
          </ac:spMkLst>
        </pc:spChg>
        <pc:spChg chg="mod">
          <ac:chgData name="Kelly Reene" userId="c7ab6f41-e454-45d3-aeb1-41bafe1ebdd0" providerId="ADAL" clId="{C2958AEE-6EA7-429C-8117-D23FD27D4747}" dt="2023-02-27T16:04:59.739" v="269" actId="554"/>
          <ac:spMkLst>
            <pc:docMk/>
            <pc:sldMk cId="1983001883" sldId="380"/>
            <ac:spMk id="18" creationId="{AAC9FCEA-0086-05C5-A30E-DD0FBA80567D}"/>
          </ac:spMkLst>
        </pc:spChg>
        <pc:spChg chg="mod">
          <ac:chgData name="Kelly Reene" userId="c7ab6f41-e454-45d3-aeb1-41bafe1ebdd0" providerId="ADAL" clId="{C2958AEE-6EA7-429C-8117-D23FD27D4747}" dt="2023-02-27T16:04:59.739" v="269" actId="554"/>
          <ac:spMkLst>
            <pc:docMk/>
            <pc:sldMk cId="1983001883" sldId="380"/>
            <ac:spMk id="19" creationId="{C4BADD55-E7E4-C760-2B56-3AB5EC122AA7}"/>
          </ac:spMkLst>
        </pc:spChg>
        <pc:spChg chg="mod">
          <ac:chgData name="Kelly Reene" userId="c7ab6f41-e454-45d3-aeb1-41bafe1ebdd0" providerId="ADAL" clId="{C2958AEE-6EA7-429C-8117-D23FD27D4747}" dt="2023-02-27T16:04:59.739" v="269" actId="554"/>
          <ac:spMkLst>
            <pc:docMk/>
            <pc:sldMk cId="1983001883" sldId="380"/>
            <ac:spMk id="21" creationId="{1E7311BC-EC6B-DEE4-EC3A-473869E98C52}"/>
          </ac:spMkLst>
        </pc:spChg>
        <pc:picChg chg="add del mod">
          <ac:chgData name="Kelly Reene" userId="c7ab6f41-e454-45d3-aeb1-41bafe1ebdd0" providerId="ADAL" clId="{C2958AEE-6EA7-429C-8117-D23FD27D4747}" dt="2023-02-27T14:57:14.026" v="6" actId="478"/>
          <ac:picMkLst>
            <pc:docMk/>
            <pc:sldMk cId="1983001883" sldId="380"/>
            <ac:picMk id="16" creationId="{4DC21E8F-9F63-B123-88F7-0E55E1F4D3B7}"/>
          </ac:picMkLst>
        </pc:picChg>
      </pc:sldChg>
      <pc:sldChg chg="addSp delSp add del mod">
        <pc:chgData name="Kelly Reene" userId="c7ab6f41-e454-45d3-aeb1-41bafe1ebdd0" providerId="ADAL" clId="{C2958AEE-6EA7-429C-8117-D23FD27D4747}" dt="2023-02-28T14:34:04.146" v="448" actId="47"/>
        <pc:sldMkLst>
          <pc:docMk/>
          <pc:sldMk cId="918449842" sldId="386"/>
        </pc:sldMkLst>
        <pc:spChg chg="del">
          <ac:chgData name="Kelly Reene" userId="c7ab6f41-e454-45d3-aeb1-41bafe1ebdd0" providerId="ADAL" clId="{C2958AEE-6EA7-429C-8117-D23FD27D4747}" dt="2023-02-27T16:59:52.673" v="440" actId="478"/>
          <ac:spMkLst>
            <pc:docMk/>
            <pc:sldMk cId="918449842" sldId="386"/>
            <ac:spMk id="2" creationId="{23D830B9-3670-F097-B26E-417E0DEC5781}"/>
          </ac:spMkLst>
        </pc:spChg>
        <pc:spChg chg="add del">
          <ac:chgData name="Kelly Reene" userId="c7ab6f41-e454-45d3-aeb1-41bafe1ebdd0" providerId="ADAL" clId="{C2958AEE-6EA7-429C-8117-D23FD27D4747}" dt="2023-02-27T17:01:25.856" v="446" actId="478"/>
          <ac:spMkLst>
            <pc:docMk/>
            <pc:sldMk cId="918449842" sldId="386"/>
            <ac:spMk id="3" creationId="{389BD434-F548-481E-B4A4-88B7381D7850}"/>
          </ac:spMkLst>
        </pc:spChg>
        <pc:spChg chg="del">
          <ac:chgData name="Kelly Reene" userId="c7ab6f41-e454-45d3-aeb1-41bafe1ebdd0" providerId="ADAL" clId="{C2958AEE-6EA7-429C-8117-D23FD27D4747}" dt="2023-02-27T16:59:54.191" v="441" actId="478"/>
          <ac:spMkLst>
            <pc:docMk/>
            <pc:sldMk cId="918449842" sldId="386"/>
            <ac:spMk id="4" creationId="{7443E215-00B8-DC93-9FF5-2B972E4A123E}"/>
          </ac:spMkLst>
        </pc:spChg>
        <pc:spChg chg="del">
          <ac:chgData name="Kelly Reene" userId="c7ab6f41-e454-45d3-aeb1-41bafe1ebdd0" providerId="ADAL" clId="{C2958AEE-6EA7-429C-8117-D23FD27D4747}" dt="2023-02-27T16:59:55.378" v="442" actId="478"/>
          <ac:spMkLst>
            <pc:docMk/>
            <pc:sldMk cId="918449842" sldId="386"/>
            <ac:spMk id="5" creationId="{84078118-B273-7AB6-F9B9-88D4C464CACF}"/>
          </ac:spMkLst>
        </pc:spChg>
        <pc:spChg chg="del">
          <ac:chgData name="Kelly Reene" userId="c7ab6f41-e454-45d3-aeb1-41bafe1ebdd0" providerId="ADAL" clId="{C2958AEE-6EA7-429C-8117-D23FD27D4747}" dt="2023-02-27T16:59:56.743" v="443" actId="478"/>
          <ac:spMkLst>
            <pc:docMk/>
            <pc:sldMk cId="918449842" sldId="386"/>
            <ac:spMk id="6" creationId="{F0C96DD0-4323-12F6-6D45-F312396DF4A3}"/>
          </ac:spMkLst>
        </pc:spChg>
        <pc:spChg chg="del">
          <ac:chgData name="Kelly Reene" userId="c7ab6f41-e454-45d3-aeb1-41bafe1ebdd0" providerId="ADAL" clId="{C2958AEE-6EA7-429C-8117-D23FD27D4747}" dt="2023-02-27T16:59:58.300" v="444" actId="478"/>
          <ac:spMkLst>
            <pc:docMk/>
            <pc:sldMk cId="918449842" sldId="386"/>
            <ac:spMk id="7" creationId="{0B02125B-99C9-1BA7-2389-C88AA697C2C2}"/>
          </ac:spMkLst>
        </pc:spChg>
        <pc:spChg chg="del">
          <ac:chgData name="Kelly Reene" userId="c7ab6f41-e454-45d3-aeb1-41bafe1ebdd0" providerId="ADAL" clId="{C2958AEE-6EA7-429C-8117-D23FD27D4747}" dt="2023-02-27T16:59:33.399" v="430" actId="478"/>
          <ac:spMkLst>
            <pc:docMk/>
            <pc:sldMk cId="918449842" sldId="386"/>
            <ac:spMk id="8" creationId="{55EE4EF9-EDD6-0F3F-9D1E-3131B4749C74}"/>
          </ac:spMkLst>
        </pc:spChg>
        <pc:spChg chg="del">
          <ac:chgData name="Kelly Reene" userId="c7ab6f41-e454-45d3-aeb1-41bafe1ebdd0" providerId="ADAL" clId="{C2958AEE-6EA7-429C-8117-D23FD27D4747}" dt="2023-02-27T16:59:36.157" v="431" actId="478"/>
          <ac:spMkLst>
            <pc:docMk/>
            <pc:sldMk cId="918449842" sldId="386"/>
            <ac:spMk id="11" creationId="{F851211D-09D5-B281-0567-E41072A64842}"/>
          </ac:spMkLst>
        </pc:spChg>
        <pc:spChg chg="del">
          <ac:chgData name="Kelly Reene" userId="c7ab6f41-e454-45d3-aeb1-41bafe1ebdd0" providerId="ADAL" clId="{C2958AEE-6EA7-429C-8117-D23FD27D4747}" dt="2023-02-27T16:59:37.898" v="432" actId="478"/>
          <ac:spMkLst>
            <pc:docMk/>
            <pc:sldMk cId="918449842" sldId="386"/>
            <ac:spMk id="13" creationId="{7433F596-053E-E840-5387-C0198ECDAF7E}"/>
          </ac:spMkLst>
        </pc:spChg>
        <pc:spChg chg="del">
          <ac:chgData name="Kelly Reene" userId="c7ab6f41-e454-45d3-aeb1-41bafe1ebdd0" providerId="ADAL" clId="{C2958AEE-6EA7-429C-8117-D23FD27D4747}" dt="2023-02-27T16:59:39.503" v="433" actId="478"/>
          <ac:spMkLst>
            <pc:docMk/>
            <pc:sldMk cId="918449842" sldId="386"/>
            <ac:spMk id="15" creationId="{DEBEBCEF-CCC2-C5F6-406E-104E0BF3BA3E}"/>
          </ac:spMkLst>
        </pc:spChg>
        <pc:spChg chg="del">
          <ac:chgData name="Kelly Reene" userId="c7ab6f41-e454-45d3-aeb1-41bafe1ebdd0" providerId="ADAL" clId="{C2958AEE-6EA7-429C-8117-D23FD27D4747}" dt="2023-02-27T16:59:41.076" v="434" actId="478"/>
          <ac:spMkLst>
            <pc:docMk/>
            <pc:sldMk cId="918449842" sldId="386"/>
            <ac:spMk id="17" creationId="{ADCD7581-5393-B321-A12E-15C5F819ABDB}"/>
          </ac:spMkLst>
        </pc:spChg>
        <pc:spChg chg="add del">
          <ac:chgData name="Kelly Reene" userId="c7ab6f41-e454-45d3-aeb1-41bafe1ebdd0" providerId="ADAL" clId="{C2958AEE-6EA7-429C-8117-D23FD27D4747}" dt="2023-02-27T17:02:11.774" v="447" actId="478"/>
          <ac:spMkLst>
            <pc:docMk/>
            <pc:sldMk cId="918449842" sldId="386"/>
            <ac:spMk id="43" creationId="{F3914573-54E9-523B-9A9D-DCCA97FB59F5}"/>
          </ac:spMkLst>
        </pc:spChg>
        <pc:cxnChg chg="del">
          <ac:chgData name="Kelly Reene" userId="c7ab6f41-e454-45d3-aeb1-41bafe1ebdd0" providerId="ADAL" clId="{C2958AEE-6EA7-429C-8117-D23FD27D4747}" dt="2023-02-27T16:59:45.240" v="436" actId="478"/>
          <ac:cxnSpMkLst>
            <pc:docMk/>
            <pc:sldMk cId="918449842" sldId="386"/>
            <ac:cxnSpMk id="44" creationId="{8142517C-D70F-B2C8-388F-90401EBD839A}"/>
          </ac:cxnSpMkLst>
        </pc:cxnChg>
        <pc:cxnChg chg="del">
          <ac:chgData name="Kelly Reene" userId="c7ab6f41-e454-45d3-aeb1-41bafe1ebdd0" providerId="ADAL" clId="{C2958AEE-6EA7-429C-8117-D23FD27D4747}" dt="2023-02-27T16:59:46.543" v="438" actId="478"/>
          <ac:cxnSpMkLst>
            <pc:docMk/>
            <pc:sldMk cId="918449842" sldId="386"/>
            <ac:cxnSpMk id="45" creationId="{A15CE212-5C9D-B290-877D-FA6F8F55E6D9}"/>
          </ac:cxnSpMkLst>
        </pc:cxnChg>
        <pc:cxnChg chg="del">
          <ac:chgData name="Kelly Reene" userId="c7ab6f41-e454-45d3-aeb1-41bafe1ebdd0" providerId="ADAL" clId="{C2958AEE-6EA7-429C-8117-D23FD27D4747}" dt="2023-02-27T16:59:44.259" v="435" actId="478"/>
          <ac:cxnSpMkLst>
            <pc:docMk/>
            <pc:sldMk cId="918449842" sldId="386"/>
            <ac:cxnSpMk id="51" creationId="{BF007F0F-DE50-522E-DBF5-90A3DC952E4F}"/>
          </ac:cxnSpMkLst>
        </pc:cxnChg>
        <pc:cxnChg chg="del">
          <ac:chgData name="Kelly Reene" userId="c7ab6f41-e454-45d3-aeb1-41bafe1ebdd0" providerId="ADAL" clId="{C2958AEE-6EA7-429C-8117-D23FD27D4747}" dt="2023-02-27T16:59:45.904" v="437" actId="478"/>
          <ac:cxnSpMkLst>
            <pc:docMk/>
            <pc:sldMk cId="918449842" sldId="386"/>
            <ac:cxnSpMk id="52" creationId="{60902F37-6328-2890-30A2-2BAA30B24D01}"/>
          </ac:cxnSpMkLst>
        </pc:cxnChg>
        <pc:cxnChg chg="del">
          <ac:chgData name="Kelly Reene" userId="c7ab6f41-e454-45d3-aeb1-41bafe1ebdd0" providerId="ADAL" clId="{C2958AEE-6EA7-429C-8117-D23FD27D4747}" dt="2023-02-27T16:59:47.945" v="439" actId="478"/>
          <ac:cxnSpMkLst>
            <pc:docMk/>
            <pc:sldMk cId="918449842" sldId="386"/>
            <ac:cxnSpMk id="53" creationId="{D8EB5873-9432-188D-EF71-6261B854B28E}"/>
          </ac:cxnSpMkLst>
        </pc:cxnChg>
      </pc:sldChg>
      <pc:sldChg chg="del">
        <pc:chgData name="Kelly Reene" userId="c7ab6f41-e454-45d3-aeb1-41bafe1ebdd0" providerId="ADAL" clId="{C2958AEE-6EA7-429C-8117-D23FD27D4747}" dt="2023-02-27T16:17:12.683" v="416" actId="47"/>
        <pc:sldMkLst>
          <pc:docMk/>
          <pc:sldMk cId="2484123282" sldId="386"/>
        </pc:sldMkLst>
      </pc:sldChg>
    </pc:docChg>
  </pc:docChgLst>
  <pc:docChgLst>
    <pc:chgData name="Kelly Reene" userId="c7ab6f41-e454-45d3-aeb1-41bafe1ebdd0" providerId="ADAL" clId="{BFFC043E-9B7C-4612-AB35-4FBE40752F68}"/>
    <pc:docChg chg="">
      <pc:chgData name="Kelly Reene" userId="c7ab6f41-e454-45d3-aeb1-41bafe1ebdd0" providerId="ADAL" clId="{BFFC043E-9B7C-4612-AB35-4FBE40752F68}" dt="2023-02-16T19:52:32.848" v="0"/>
      <pc:docMkLst>
        <pc:docMk/>
      </pc:docMkLst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198535005" sldId="312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3839737114" sldId="313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4059880234" sldId="314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2031303362" sldId="315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1721493537" sldId="316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1138565440" sldId="317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3333234275" sldId="318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4061463825" sldId="379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1983001883" sldId="380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1229681907" sldId="381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2701223642" sldId="382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672276373" sldId="383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2377403045" sldId="384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2418673989" sldId="385"/>
        </pc:sldMkLst>
      </pc:sldChg>
      <pc:sldChg chg="delCm">
        <pc:chgData name="Kelly Reene" userId="c7ab6f41-e454-45d3-aeb1-41bafe1ebdd0" providerId="ADAL" clId="{BFFC043E-9B7C-4612-AB35-4FBE40752F68}" dt="2023-02-16T19:52:32.848" v="0"/>
        <pc:sldMkLst>
          <pc:docMk/>
          <pc:sldMk cId="2484123282" sldId="3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27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27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4821093" cy="1719262"/>
          </a:xfrm>
        </p:spPr>
        <p:txBody>
          <a:bodyPr/>
          <a:lstStyle/>
          <a:p>
            <a:r>
              <a:rPr lang="en-US" sz="3600" dirty="0" err="1">
                <a:latin typeface="Agrandir Medium"/>
                <a:cs typeface="Arial"/>
              </a:rPr>
              <a:t>Valores</a:t>
            </a:r>
            <a:r>
              <a:rPr lang="en-US" sz="3600" dirty="0">
                <a:latin typeface="Agrandir Medium"/>
                <a:cs typeface="Arial"/>
              </a:rPr>
              <a:t> </a:t>
            </a:r>
            <a:r>
              <a:rPr lang="en-US" sz="3600" dirty="0" err="1">
                <a:latin typeface="Agrandir Medium"/>
                <a:cs typeface="Arial"/>
              </a:rPr>
              <a:t>Culturales</a:t>
            </a:r>
            <a:r>
              <a:rPr lang="en-US" sz="3600" dirty="0">
                <a:latin typeface="Agrandir Medium"/>
                <a:cs typeface="Arial"/>
              </a:rPr>
              <a:t> del PMI &amp; </a:t>
            </a:r>
            <a:r>
              <a:rPr lang="en-US" sz="3600" dirty="0" err="1">
                <a:latin typeface="Agrandir Medium"/>
                <a:cs typeface="Arial"/>
              </a:rPr>
              <a:t>Comportamientos</a:t>
            </a:r>
            <a:endParaRPr lang="en-US" sz="3600" dirty="0">
              <a:latin typeface="Agrandir Medium"/>
              <a:cs typeface="Arial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obtener más información, envíe un correo electrónico culture@pmi.org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463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595208" y="1527876"/>
            <a:ext cx="2045185" cy="4157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2B008C"/>
                </a:solidFill>
                <a:latin typeface="Agrandir" pitchFamily="2" charset="77"/>
              </a:rPr>
              <a:t>Apuntar</a:t>
            </a:r>
            <a:r>
              <a:rPr lang="en-US" sz="2000" dirty="0">
                <a:solidFill>
                  <a:srgbClr val="2B008C"/>
                </a:solidFill>
                <a:latin typeface="Agrandir" pitchFamily="2" charset="77"/>
              </a:rPr>
              <a:t> Más  Alto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Fijamos como norma el trabajo de alta calidad con el fin de crear el mayor impacto para la comunidad del PMI.</a:t>
            </a:r>
          </a:p>
          <a:p>
            <a:pPr>
              <a:lnSpc>
                <a:spcPts val="155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Lideramos pensando a largo plazo y actuando a corto plazo.</a:t>
            </a:r>
          </a:p>
          <a:p>
            <a:pPr>
              <a:lnSpc>
                <a:spcPts val="155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Asumimos sin temor la responsabilidad por lo que hacemos, sabiendo que cada acción cuenta.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212932" y="1527876"/>
            <a:ext cx="2045185" cy="315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chemeClr val="accent1"/>
                </a:solidFill>
                <a:latin typeface="Agrandir" pitchFamily="2" charset="77"/>
              </a:rPr>
              <a:t>Hacerlo</a:t>
            </a:r>
            <a:r>
              <a:rPr lang="en-US" sz="2000" dirty="0">
                <a:solidFill>
                  <a:schemeClr val="accent1"/>
                </a:solidFill>
                <a:latin typeface="Agrandir" pitchFamily="2" charset="77"/>
              </a:rPr>
              <a:t> Simple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Somos personas accesibles.</a:t>
            </a:r>
          </a:p>
          <a:p>
            <a:pPr>
              <a:lnSpc>
                <a:spcPts val="155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Cuando encontramos obstáculos, buscamos una mejor manera.</a:t>
            </a:r>
          </a:p>
          <a:p>
            <a:pPr>
              <a:lnSpc>
                <a:spcPts val="155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Priorizamos el impacto más importante y tomamos la ruta más directa hacia el mismo.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4979740" y="1527876"/>
            <a:ext cx="2045185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>
                <a:solidFill>
                  <a:srgbClr val="05BFE0"/>
                </a:solidFill>
                <a:latin typeface="Agrandir" pitchFamily="2" charset="77"/>
              </a:rPr>
              <a:t>Ser </a:t>
            </a:r>
            <a:r>
              <a:rPr lang="en-US" sz="2000" dirty="0" err="1">
                <a:solidFill>
                  <a:srgbClr val="05BFE0"/>
                </a:solidFill>
                <a:latin typeface="Agrandir" pitchFamily="2" charset="77"/>
              </a:rPr>
              <a:t>Receptivo</a:t>
            </a:r>
            <a:endParaRPr lang="en-US" sz="20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Creamos un sentido de pertenencia genuino para todos, porque nuestras diferencias nos hacen más fuertes.</a:t>
            </a:r>
          </a:p>
          <a:p>
            <a:pPr>
              <a:lnSpc>
                <a:spcPts val="155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Actuamos con humanidad, mostrando atención, empatía y respeto por las necesidades de los demás.</a:t>
            </a:r>
          </a:p>
          <a:p>
            <a:pPr>
              <a:lnSpc>
                <a:spcPts val="155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Asumimos la buena fe y buscamos entender, no juzgar.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378235" y="1527876"/>
            <a:ext cx="2077407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8A66C4"/>
                </a:solidFill>
                <a:latin typeface="Agrandir" pitchFamily="2" charset="77"/>
              </a:rPr>
              <a:t>Incentivamos</a:t>
            </a:r>
            <a:r>
              <a:rPr lang="en-US" sz="2000" dirty="0">
                <a:solidFill>
                  <a:srgbClr val="8A66C4"/>
                </a:solidFill>
                <a:latin typeface="Agrandir" pitchFamily="2" charset="77"/>
              </a:rPr>
              <a:t> La </a:t>
            </a:r>
            <a:r>
              <a:rPr lang="en-US" sz="2000" dirty="0" err="1">
                <a:solidFill>
                  <a:srgbClr val="8A66C4"/>
                </a:solidFill>
                <a:latin typeface="Agrandir" pitchFamily="2" charset="77"/>
              </a:rPr>
              <a:t>Curiosidad</a:t>
            </a:r>
            <a:endParaRPr lang="en-US" sz="2000" dirty="0">
              <a:solidFill>
                <a:srgbClr val="8A66C4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Siempre estamos buscando formas de servir mejor a la comunidad del PMI.</a:t>
            </a:r>
          </a:p>
          <a:p>
            <a:pPr>
              <a:lnSpc>
                <a:spcPts val="155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Vemos los desafíos como oportunidades para innovar y los enfrentamos.</a:t>
            </a:r>
          </a:p>
          <a:p>
            <a:pPr>
              <a:lnSpc>
                <a:spcPts val="155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Aceptamos que podemos fallar, reconociendo que lo haremos mejor la próxima vez.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69746" y="1527876"/>
            <a:ext cx="2162643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>
                <a:solidFill>
                  <a:srgbClr val="0080A8"/>
                </a:solidFill>
                <a:latin typeface="Agrandir" pitchFamily="2" charset="77"/>
              </a:rPr>
              <a:t>Juntos Podemos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Creamos relaciones profundas y de confianza que nos ayudan a trabajar juntos hacia nuestra misión.</a:t>
            </a:r>
          </a:p>
          <a:p>
            <a:pPr>
              <a:lnSpc>
                <a:spcPts val="155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Utilizamos nuestro propósito compartido para unirnos como comunidad e impulsarnos hacia la creación de impacto.</a:t>
            </a:r>
          </a:p>
          <a:p>
            <a:pPr>
              <a:lnSpc>
                <a:spcPts val="1550"/>
              </a:lnSpc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Actuamos alineados con nuestros objetivos globales, a la vez que estamos empoderados para cumplir a nivel local.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5229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grandir Bold" panose="00000800000000000000" pitchFamily="2" charset="0"/>
              </a:rPr>
              <a:t>Valores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en-US" sz="2800" dirty="0" err="1">
                <a:latin typeface="Agrandir Bold" panose="00000800000000000000" pitchFamily="2" charset="0"/>
              </a:rPr>
              <a:t>Culturales</a:t>
            </a:r>
            <a:r>
              <a:rPr lang="en-US" sz="2800" dirty="0">
                <a:latin typeface="Agrandir Bold" panose="00000800000000000000" pitchFamily="2" charset="0"/>
              </a:rPr>
              <a:t> del PMI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FD58AA-6541-D8CF-D8A9-710D1577A741}"/>
              </a:ext>
            </a:extLst>
          </p:cNvPr>
          <p:cNvSpPr/>
          <p:nvPr/>
        </p:nvSpPr>
        <p:spPr>
          <a:xfrm>
            <a:off x="4909017" y="980226"/>
            <a:ext cx="2267712" cy="521208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5F0F1C-EAC5-DD01-E08B-0BBE85E3AC5E}"/>
              </a:ext>
            </a:extLst>
          </p:cNvPr>
          <p:cNvSpPr/>
          <p:nvPr/>
        </p:nvSpPr>
        <p:spPr>
          <a:xfrm>
            <a:off x="4916845" y="982252"/>
            <a:ext cx="2251748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79316-FC6D-F65F-451A-943BEA92B4C3}"/>
              </a:ext>
            </a:extLst>
          </p:cNvPr>
          <p:cNvSpPr/>
          <p:nvPr/>
        </p:nvSpPr>
        <p:spPr>
          <a:xfrm>
            <a:off x="7307771" y="982252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A7EA2-103C-56B8-BD07-02E4951792F6}"/>
              </a:ext>
            </a:extLst>
          </p:cNvPr>
          <p:cNvSpPr/>
          <p:nvPr/>
        </p:nvSpPr>
        <p:spPr>
          <a:xfrm>
            <a:off x="9698534" y="982252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BF68A1-1BF7-3711-383F-A93689A4DFB8}"/>
              </a:ext>
            </a:extLst>
          </p:cNvPr>
          <p:cNvSpPr/>
          <p:nvPr/>
        </p:nvSpPr>
        <p:spPr>
          <a:xfrm>
            <a:off x="128525" y="982251"/>
            <a:ext cx="2281777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976F50-E551-801A-7DB4-2EF4A0096A64}"/>
              </a:ext>
            </a:extLst>
          </p:cNvPr>
          <p:cNvSpPr txBox="1"/>
          <p:nvPr/>
        </p:nvSpPr>
        <p:spPr>
          <a:xfrm>
            <a:off x="2684704" y="1055909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55F66-4695-B628-FDFE-5F3D8183627E}"/>
              </a:ext>
            </a:extLst>
          </p:cNvPr>
          <p:cNvSpPr/>
          <p:nvPr/>
        </p:nvSpPr>
        <p:spPr>
          <a:xfrm>
            <a:off x="142591" y="980226"/>
            <a:ext cx="2267712" cy="521208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24F73E-F38F-9294-62E9-0A4B9C7A92C4}"/>
              </a:ext>
            </a:extLst>
          </p:cNvPr>
          <p:cNvSpPr/>
          <p:nvPr/>
        </p:nvSpPr>
        <p:spPr>
          <a:xfrm>
            <a:off x="2523118" y="982252"/>
            <a:ext cx="2277151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1CBFD6-3515-493B-831A-945B1C10569C}"/>
              </a:ext>
            </a:extLst>
          </p:cNvPr>
          <p:cNvSpPr/>
          <p:nvPr/>
        </p:nvSpPr>
        <p:spPr>
          <a:xfrm>
            <a:off x="2523119" y="980226"/>
            <a:ext cx="2267712" cy="521208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4A047D-168E-9BA5-71BC-D62A892489E2}"/>
              </a:ext>
            </a:extLst>
          </p:cNvPr>
          <p:cNvSpPr/>
          <p:nvPr/>
        </p:nvSpPr>
        <p:spPr>
          <a:xfrm>
            <a:off x="7308496" y="980226"/>
            <a:ext cx="2267712" cy="521208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02D1B0-2D52-D022-C808-CAD3EEF6B86D}"/>
              </a:ext>
            </a:extLst>
          </p:cNvPr>
          <p:cNvSpPr/>
          <p:nvPr/>
        </p:nvSpPr>
        <p:spPr>
          <a:xfrm>
            <a:off x="9692784" y="980226"/>
            <a:ext cx="2286348" cy="521208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00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871471" cy="401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FF610F"/>
                </a:solidFill>
                <a:latin typeface="Agrandir" pitchFamily="2" charset="77"/>
              </a:rPr>
              <a:t>Hacerlo</a:t>
            </a:r>
            <a:r>
              <a:rPr lang="en-US" sz="2900" dirty="0">
                <a:solidFill>
                  <a:srgbClr val="FF610F"/>
                </a:solidFill>
                <a:latin typeface="Agrandir" pitchFamily="2" charset="77"/>
              </a:rPr>
              <a:t> Simple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latin typeface="Agrandir" panose="00000500000000000000" pitchFamily="2" charset="0"/>
              </a:rPr>
              <a:t>Somos personas accesibles.</a:t>
            </a:r>
          </a:p>
          <a:p>
            <a:pPr>
              <a:lnSpc>
                <a:spcPts val="1550"/>
              </a:lnSpc>
            </a:pPr>
            <a:endParaRPr lang="es-E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latin typeface="Agrandir" panose="00000500000000000000" pitchFamily="2" charset="0"/>
              </a:rPr>
              <a:t>Cuando encontramos obstáculos, buscamos una mejor manera.</a:t>
            </a:r>
          </a:p>
          <a:p>
            <a:pPr>
              <a:lnSpc>
                <a:spcPts val="1550"/>
              </a:lnSpc>
            </a:pPr>
            <a:endParaRPr lang="es-E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latin typeface="Agrandir" panose="00000500000000000000" pitchFamily="2" charset="0"/>
              </a:rPr>
              <a:t>Priorizamos el impacto más importante y tomamos la ruta más directa hacia el mismo.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FF610F"/>
                </a:solidFill>
                <a:latin typeface="Agrandir Medium" pitchFamily="2" charset="77"/>
              </a:rPr>
              <a:t>Comportamientos</a:t>
            </a: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Hablo con franqueza y amabilidad para lograr el resultado correcto con rapidez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Permito una comunicación e interacción clara, simple y transparente que se identifique con las necesidades de los involucrados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Reduzco la complejidad y elimino los obstáculos siempre que sea posible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Involucro a las personas adecuadas de la manera correcta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Actúo rápido siempre que sea posible, busco aportes cuando es necesario y dispongo de la experiencia y/o los datos para respaldar mis decisiones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Digo ‘no’ a algunas cosas, para poder decir ‘sí’ a las realmente importantes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29475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8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5939943" cy="4693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2B008C"/>
                </a:solidFill>
                <a:latin typeface="Agrandir" pitchFamily="2" charset="77"/>
              </a:rPr>
              <a:t>Apuntar</a:t>
            </a:r>
            <a:r>
              <a:rPr lang="en-US" sz="2900" dirty="0">
                <a:solidFill>
                  <a:srgbClr val="2B008C"/>
                </a:solidFill>
                <a:latin typeface="Agrandir" pitchFamily="2" charset="77"/>
              </a:rPr>
              <a:t> Más Alto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s-ES" sz="1400" dirty="0">
                <a:latin typeface="Agrandir" panose="00000500000000000000" pitchFamily="2" charset="0"/>
              </a:rPr>
              <a:t>Fijamos como norma el trabajo de alta calidad con el fin de crear el mayor impacto para la comunidad del PMI.</a:t>
            </a:r>
          </a:p>
          <a:p>
            <a:pPr>
              <a:lnSpc>
                <a:spcPts val="1450"/>
              </a:lnSpc>
            </a:pPr>
            <a:endParaRPr lang="es-E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s-ES" sz="1400" dirty="0">
                <a:latin typeface="Agrandir" panose="00000500000000000000" pitchFamily="2" charset="0"/>
              </a:rPr>
              <a:t>Lideramos pensando a largo plazo y actuando a corto plazo.</a:t>
            </a:r>
          </a:p>
          <a:p>
            <a:pPr>
              <a:lnSpc>
                <a:spcPts val="1450"/>
              </a:lnSpc>
            </a:pPr>
            <a:endParaRPr lang="es-E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s-ES" sz="1400" dirty="0">
                <a:latin typeface="Agrandir" panose="00000500000000000000" pitchFamily="2" charset="0"/>
              </a:rPr>
              <a:t>Asumimos sin temor la responsabilidad por lo que hacemos, sabiendo que cada acción cuenta.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4F17A8"/>
                </a:solidFill>
                <a:latin typeface="Agrandir Medium" pitchFamily="2" charset="77"/>
              </a:rPr>
              <a:t>Comportamientos</a:t>
            </a: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Ofrezco constantemente excelentes experiencias y trabajo, y siempre estoy buscando formas de hacer lo mejor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 mantengo al tanto de las tendencias del sector y utilizo estos conocimientos para mejorar aun más la calidad de mi trabajo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Actúo de manera rápida y sostenible, asumiendo riesgos de modo inteligente, al tiempo que soy consciente del impacto a largo plazo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Soy consciente de mí mismo y solicito regularmente comentarios, acogiéndolos como un camino hacia el crecimiento personal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Estoy predispuesto a la acción y asumo la responsabilidad por los resultados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Actúo éticamente y con integridad, siempre cumpliendo con mis compromisos y confiando en que los demás hagan lo mismo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366706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23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5871471" cy="4590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>
                <a:solidFill>
                  <a:srgbClr val="05BFE0"/>
                </a:solidFill>
                <a:latin typeface="Agrandir" pitchFamily="2" charset="77"/>
              </a:rPr>
              <a:t>Ser </a:t>
            </a:r>
            <a:r>
              <a:rPr lang="en-US" sz="2900" dirty="0" err="1">
                <a:solidFill>
                  <a:srgbClr val="05BFE0"/>
                </a:solidFill>
                <a:latin typeface="Agrandir" pitchFamily="2" charset="77"/>
              </a:rPr>
              <a:t>Receptivo</a:t>
            </a:r>
            <a:endParaRPr lang="en-US" sz="29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latin typeface="Agrandir" panose="00000500000000000000" pitchFamily="2" charset="0"/>
              </a:rPr>
              <a:t>Creamos un sentido de pertenencia genuino para todos, porque nuestras diferencias nos hacen más fuertes.</a:t>
            </a:r>
          </a:p>
          <a:p>
            <a:pPr>
              <a:lnSpc>
                <a:spcPts val="1550"/>
              </a:lnSpc>
            </a:pPr>
            <a:endParaRPr lang="es-E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latin typeface="Agrandir" panose="00000500000000000000" pitchFamily="2" charset="0"/>
              </a:rPr>
              <a:t>Actuamos con humanidad, mostrando atención, empatía y respeto por las necesidades de los demás.</a:t>
            </a:r>
          </a:p>
          <a:p>
            <a:pPr>
              <a:lnSpc>
                <a:spcPts val="1550"/>
              </a:lnSpc>
            </a:pPr>
            <a:endParaRPr lang="es-E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latin typeface="Agrandir" panose="00000500000000000000" pitchFamily="2" charset="0"/>
              </a:rPr>
              <a:t>Asumimos la buena fe y buscamos entender, no juzgar.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5BFE0"/>
                </a:solidFill>
                <a:latin typeface="Agrandir Medium" pitchFamily="2" charset="77"/>
              </a:rPr>
              <a:t>Comportamientos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Denuncio cuando hay casos de falta de respeto, prejuicios o discriminación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Creo ambientes seguros, solidarios y respetuosos donde todos podamos expresar nuestras necesidades, y cada voz sea escuchada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Soy consciente de mis propios prejuicios y antecedentes. 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 tomo el tiempo para comprender los orígenes, las necesidades, las experiencias y las perspectivas particulares de los demás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Siento empatía hacia los demás, veo lo mejor en ellos y busco oportunidades para que tengamos éxito en nuestra relación profesional.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Doy prioridad a mi propio bienestar y salud mental, y creo espacio para que otros hagan lo mismo.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47219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76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871471" cy="4693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8A66C4"/>
                </a:solidFill>
                <a:latin typeface="Agrandir" pitchFamily="2" charset="77"/>
              </a:rPr>
              <a:t>Incentivamos</a:t>
            </a:r>
            <a:r>
              <a:rPr lang="en-US" sz="2900" dirty="0">
                <a:solidFill>
                  <a:srgbClr val="8A66C4"/>
                </a:solidFill>
                <a:latin typeface="Agrandir" pitchFamily="2" charset="77"/>
              </a:rPr>
              <a:t> La </a:t>
            </a:r>
            <a:r>
              <a:rPr lang="en-US" sz="2900" dirty="0" err="1">
                <a:solidFill>
                  <a:srgbClr val="8A66C4"/>
                </a:solidFill>
                <a:latin typeface="Agrandir" pitchFamily="2" charset="77"/>
              </a:rPr>
              <a:t>Curiosidad</a:t>
            </a:r>
            <a:endParaRPr lang="en-US" sz="2900" dirty="0">
              <a:solidFill>
                <a:srgbClr val="8A66C4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s-ES" sz="1400" dirty="0">
                <a:latin typeface="Agrandir" panose="00000500000000000000" pitchFamily="2" charset="0"/>
              </a:rPr>
              <a:t>Siempre estamos buscando formas de servir mejor a la comunidad del PMI.</a:t>
            </a:r>
          </a:p>
          <a:p>
            <a:pPr>
              <a:lnSpc>
                <a:spcPts val="1450"/>
              </a:lnSpc>
            </a:pPr>
            <a:endParaRPr lang="es-E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s-ES" sz="1400" dirty="0">
                <a:latin typeface="Agrandir" panose="00000500000000000000" pitchFamily="2" charset="0"/>
              </a:rPr>
              <a:t>Vemos los desafíos como oportunidades para innovar y los enfrentamos.</a:t>
            </a:r>
          </a:p>
          <a:p>
            <a:pPr>
              <a:lnSpc>
                <a:spcPts val="1450"/>
              </a:lnSpc>
            </a:pPr>
            <a:endParaRPr lang="es-E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s-419" sz="1400" dirty="0">
                <a:latin typeface="Agrandir" panose="00000500000000000000" pitchFamily="2" charset="0"/>
              </a:rPr>
              <a:t>Aceptamos que podemos fallar, reconociendo que lo haremos mejor la próxima vez. </a:t>
            </a:r>
            <a:endParaRPr lang="es-E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8A66C4"/>
                </a:solidFill>
                <a:latin typeface="Agrandir Medium" pitchFamily="2" charset="77"/>
              </a:rPr>
              <a:t>Comportamientos</a:t>
            </a: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Pienso en forma crítica y sugiero soluciones que podrían satisfacer mejor las necesidades de la comunidad del PMI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Miro más allá del PMI para encontrar nuevas formas de crear valor y mejorar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Tomo la iniciativa y asumo la responsabilidad de resolver los problemas a los que me enfrento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Mantengo la mente abierta, soy curioso y acepto las oportunidades para cambiar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Creo un entorno en el que es seguro experimentar y compartir los errores, como una manera para mejorar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Aprendo constantemente de los demás y reconozco que siempre hay más de un posible camino "correcto" hacia adelante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56035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0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5871471" cy="518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>
                <a:solidFill>
                  <a:srgbClr val="0080A8"/>
                </a:solidFill>
                <a:latin typeface="Agrandir" pitchFamily="2" charset="77"/>
              </a:rPr>
              <a:t>Juntos Podemos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latin typeface="Agrandir" panose="00000500000000000000" pitchFamily="2" charset="0"/>
              </a:rPr>
              <a:t>Creamos relaciones profundas y de confianza que nos ayudan a trabajar juntos hacia nuestra misión.</a:t>
            </a:r>
          </a:p>
          <a:p>
            <a:pPr>
              <a:lnSpc>
                <a:spcPts val="1550"/>
              </a:lnSpc>
            </a:pPr>
            <a:endParaRPr lang="es-E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latin typeface="Agrandir" panose="00000500000000000000" pitchFamily="2" charset="0"/>
              </a:rPr>
              <a:t>Utilizamos nuestro propósito compartido para unirnos como comunidad e impulsarnos hacia la creación de impacto.</a:t>
            </a:r>
          </a:p>
          <a:p>
            <a:pPr>
              <a:lnSpc>
                <a:spcPts val="1550"/>
              </a:lnSpc>
            </a:pPr>
            <a:endParaRPr lang="es-E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s-ES" sz="1400" dirty="0">
                <a:latin typeface="Agrandir" panose="00000500000000000000" pitchFamily="2" charset="0"/>
              </a:rPr>
              <a:t>Actuamos alineados con nuestros objetivos globales, a la vez que estamos empoderados para cumplir a nivel local.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080A8"/>
                </a:solidFill>
                <a:latin typeface="Agrandir Medium" pitchFamily="2" charset="77"/>
              </a:rPr>
              <a:t>Comportamientos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Construyo relaciones personales duraderas, no solo conexiones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Escucho para comprender, y encuentro formas de colaborar para las soluciones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Celebro los éxitos y los aprendizajes, para que todos podamos crecer y avanzar más rápidamente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Apoyo a los que me rodean, sabiendo que solo puedo tener éxito si todos tenemos éxito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Otorgo libertad dentro de un marco claro, ofreciendo un empoderamiento significativo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Tomo en cuenta el impacto de mis acciones en todos los miembros de la comunidad del PMI y actúo para crear el mejor resultado general al servicio de nuestra misión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69499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73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695062" y="1039877"/>
            <a:ext cx="2346807" cy="5942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es-ES" sz="1100" dirty="0">
                <a:latin typeface="Agrandir" panose="00000500000000000000" pitchFamily="2" charset="0"/>
              </a:rPr>
              <a:t>Creamos relaciones profundas y de confianza que nos ayudan a trabajar juntos hacia nuestra misión.</a:t>
            </a:r>
          </a:p>
          <a:p>
            <a:pPr>
              <a:lnSpc>
                <a:spcPts val="1250"/>
              </a:lnSpc>
            </a:pPr>
            <a:endParaRPr lang="es-E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s-ES" sz="1100" dirty="0">
                <a:latin typeface="Agrandir" panose="00000500000000000000" pitchFamily="2" charset="0"/>
              </a:rPr>
              <a:t>Utilizamos nuestro propósito compartido para unirnos como comunidad e impulsarnos hacia la creación de impacto.</a:t>
            </a:r>
          </a:p>
          <a:p>
            <a:pPr>
              <a:lnSpc>
                <a:spcPts val="1250"/>
              </a:lnSpc>
            </a:pPr>
            <a:endParaRPr lang="es-E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s-ES" sz="1100" dirty="0">
                <a:latin typeface="Agrandir" panose="00000500000000000000" pitchFamily="2" charset="0"/>
              </a:rPr>
              <a:t>Actuamos alineados con nuestros objetivos globales, a la vez que estamos empoderados para cumplir a nivel local.</a:t>
            </a:r>
          </a:p>
          <a:p>
            <a:pPr>
              <a:lnSpc>
                <a:spcPts val="1250"/>
              </a:lnSpc>
            </a:pPr>
            <a:endParaRPr lang="es-ES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080A8"/>
                </a:solidFill>
                <a:latin typeface="Agrandir Medium" pitchFamily="2" charset="77"/>
              </a:rPr>
              <a:t>Comportamientos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Construyo relaciones personales duraderas, no solo conexiones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Escucho para comprender, y encuentro formas de colaborar para las soluciones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Celebro los éxitos y los aprendizajes, para que todos podamos crecer y avanzar más rápidamente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Apoyo a los que me rodean, sabiendo que solo puedo tener éxito si todos tenemos éxito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Otorgo libertad dentro de un marco claro, ofreciendo un empoderamiento significativo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Tomo en cuenta el impacto de mis acciones en todos los miembros de la comunidad del PMI y actúo para crear el mejor resultado general al servicio de nuestra misión</a:t>
            </a:r>
          </a:p>
          <a:p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287404" y="1039877"/>
            <a:ext cx="2196571" cy="5862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es-ES" sz="1100" dirty="0">
                <a:latin typeface="Agrandir" panose="00000500000000000000" pitchFamily="2" charset="0"/>
              </a:rPr>
              <a:t>Siempre estamos buscando formas de servir mejor a la comunidad del PMI.</a:t>
            </a:r>
          </a:p>
          <a:p>
            <a:pPr>
              <a:lnSpc>
                <a:spcPts val="1250"/>
              </a:lnSpc>
            </a:pPr>
            <a:endParaRPr lang="es-E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s-ES" sz="1100" dirty="0">
                <a:latin typeface="Agrandir" panose="00000500000000000000" pitchFamily="2" charset="0"/>
              </a:rPr>
              <a:t>Vemos los desafíos como oportunidades para innovar y los enfrentamos.</a:t>
            </a:r>
          </a:p>
          <a:p>
            <a:pPr>
              <a:lnSpc>
                <a:spcPts val="1250"/>
              </a:lnSpc>
            </a:pPr>
            <a:endParaRPr lang="es-ES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s-419" sz="1100" dirty="0">
                <a:latin typeface="Agrandir" panose="00000500000000000000" pitchFamily="2" charset="0"/>
              </a:rPr>
              <a:t>Aceptamos que podemos fallar, reconociendo que lo haremos mejor la próxima vez. 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8A66C4"/>
                </a:solidFill>
                <a:latin typeface="Agrandir Medium" pitchFamily="2" charset="77"/>
              </a:rPr>
              <a:t>Comportamientos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Pienso en forma crítica y sugiero soluciones que podrían satisfacer mejor las necesidades de la comunidad del PMI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Miro más allá del PMI para encontrar nuevas formas de crear valor y mejorar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Tomo la iniciativa y asumo la responsabilidad de resolver los problemas a los que me enfrento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Mantengo la mente abierta, soy curioso y acepto las oportunidades para cambiar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Creo un entorno en el que es seguro experimentar y compartir los errores, como un camino para mejorar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Aprendo constantemente de los demás y reconozco que siempre hay más de un posible camino "correcto" hacia adelante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890646" y="1039877"/>
            <a:ext cx="2344014" cy="542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es-ES" sz="1100" dirty="0">
                <a:latin typeface="Agrandir" panose="00000500000000000000" pitchFamily="2" charset="0"/>
              </a:rPr>
              <a:t>Creamos un sentido de pertenencia genuino para todos, porque nuestras diferencias nos hacen más fuertes.</a:t>
            </a:r>
          </a:p>
          <a:p>
            <a:pPr>
              <a:lnSpc>
                <a:spcPts val="1250"/>
              </a:lnSpc>
            </a:pPr>
            <a:endParaRPr lang="es-E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s-ES" sz="1100" dirty="0">
                <a:latin typeface="Agrandir" panose="00000500000000000000" pitchFamily="2" charset="0"/>
              </a:rPr>
              <a:t>Actuamos con humanidad, mostrando atención, empatía y respeto por las necesidades de los demás.</a:t>
            </a:r>
          </a:p>
          <a:p>
            <a:pPr>
              <a:lnSpc>
                <a:spcPts val="1250"/>
              </a:lnSpc>
            </a:pPr>
            <a:endParaRPr lang="es-E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s-ES" sz="1100" dirty="0">
                <a:latin typeface="Agrandir" panose="00000500000000000000" pitchFamily="2" charset="0"/>
              </a:rPr>
              <a:t>Asumimos la buena fe y buscamos entender, no juzgar.</a:t>
            </a:r>
          </a:p>
          <a:p>
            <a:pPr>
              <a:lnSpc>
                <a:spcPts val="12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5BFE0"/>
                </a:solidFill>
                <a:latin typeface="Agrandir Medium" pitchFamily="2" charset="77"/>
              </a:rPr>
              <a:t>Comportamientos</a:t>
            </a: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Denuncio cuando hay casos de falta de respeto, prejuicios o discriminación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Creo ambientes seguros, solidarios y respetuosos donde todos podamos expresar nuestras necesidades, y cada voz sea escuchada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Soy consciente de mis propios prejuicios y antecedentes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 tomo el tiempo para comprender los orígenes, las necesidades, las experiencias y las perspectivas particulares de los demás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Siento empatía hacia los demás, veo lo mejor en ellos y busco oportunidades para que tengamos éxito en nuestra relación profesional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Doy prioridad a mi propio bienestar y salud mental, y creo espacio para que otros hagan lo mismo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469960" y="1039877"/>
            <a:ext cx="2397604" cy="591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s-ES" sz="1100" dirty="0">
                <a:latin typeface="Agrandir" panose="00000500000000000000" pitchFamily="2" charset="0"/>
              </a:rPr>
              <a:t>Fijamos como norma el trabajo de alta calidad con el fin de crear el mayor impacto para la comunidad del PMI.</a:t>
            </a:r>
          </a:p>
          <a:p>
            <a:pPr>
              <a:lnSpc>
                <a:spcPts val="1200"/>
              </a:lnSpc>
            </a:pPr>
            <a:endParaRPr lang="es-ES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es-ES" sz="1100" dirty="0">
                <a:latin typeface="Agrandir" panose="00000500000000000000" pitchFamily="2" charset="0"/>
              </a:rPr>
              <a:t>Lideramos el camino pensando a largo plazo y actuando a corto plazo.</a:t>
            </a:r>
          </a:p>
          <a:p>
            <a:pPr>
              <a:lnSpc>
                <a:spcPts val="1200"/>
              </a:lnSpc>
            </a:pPr>
            <a:endParaRPr lang="es-ES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es-ES" sz="1100" dirty="0">
                <a:latin typeface="Agrandir" panose="00000500000000000000" pitchFamily="2" charset="0"/>
              </a:rPr>
              <a:t>Asumimos sin temor la responsabilidad por lo que hacemos, sabiendo que cada acción cuenta.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4F17A8"/>
                </a:solidFill>
                <a:latin typeface="Agrandir Medium" pitchFamily="2" charset="77"/>
              </a:rPr>
              <a:t>Comportamientos</a:t>
            </a: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Ofrezco constantemente excelentes experiencias y trabajo, y siempre estoy buscando formas de hacer lo mejor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 mantengo al tanto de las tendencias del sector y utilizo estos conocimientos para mejorar aun más la calidad de mi trabajo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419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Actúo de manera rápida y sostenible, asumiendo riesgos de modo inteligente, al tiempo que soy consciente del impacto a largo plazo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Soy consciente de mí mismo y solicito regularmente comentarios, acogiéndolos como un camino hacia el crecimiento personal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Estoy predispuesto a la acción y asumo la responsabilidad por los resultados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Actúo éticamente y con integridad, siempre cumpliendo con mis compromisos y confiando en que los demás hagan lo mismo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D00436-CF74-FCF5-53DF-BD136A0AF81D}"/>
              </a:ext>
            </a:extLst>
          </p:cNvPr>
          <p:cNvSpPr/>
          <p:nvPr/>
        </p:nvSpPr>
        <p:spPr>
          <a:xfrm>
            <a:off x="4909017" y="610778"/>
            <a:ext cx="2264514" cy="6145123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3F6A2AA-AAE1-9716-F757-EABC87F5E0DC}"/>
              </a:ext>
            </a:extLst>
          </p:cNvPr>
          <p:cNvSpPr/>
          <p:nvPr/>
        </p:nvSpPr>
        <p:spPr>
          <a:xfrm>
            <a:off x="4916725" y="621450"/>
            <a:ext cx="2252357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4FE007-6AE2-81DE-88A8-CB6192D25F9A}"/>
              </a:ext>
            </a:extLst>
          </p:cNvPr>
          <p:cNvSpPr/>
          <p:nvPr/>
        </p:nvSpPr>
        <p:spPr>
          <a:xfrm>
            <a:off x="7298532" y="621450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8A1A20-49AB-5658-A9CE-E10762FF6EB6}"/>
              </a:ext>
            </a:extLst>
          </p:cNvPr>
          <p:cNvSpPr/>
          <p:nvPr/>
        </p:nvSpPr>
        <p:spPr>
          <a:xfrm>
            <a:off x="9717003" y="621450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64B8139-54FF-868E-C7B3-6D40994DBB13}"/>
              </a:ext>
            </a:extLst>
          </p:cNvPr>
          <p:cNvSpPr/>
          <p:nvPr/>
        </p:nvSpPr>
        <p:spPr>
          <a:xfrm>
            <a:off x="128525" y="621449"/>
            <a:ext cx="2275945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914573-54E9-523B-9A9D-DCCA97FB59F5}"/>
              </a:ext>
            </a:extLst>
          </p:cNvPr>
          <p:cNvSpPr txBox="1"/>
          <p:nvPr/>
        </p:nvSpPr>
        <p:spPr>
          <a:xfrm>
            <a:off x="2647759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142517C-D70F-B2C8-388F-90401EBD839A}"/>
              </a:ext>
            </a:extLst>
          </p:cNvPr>
          <p:cNvCxnSpPr>
            <a:cxnSpLocks/>
          </p:cNvCxnSpPr>
          <p:nvPr/>
        </p:nvCxnSpPr>
        <p:spPr>
          <a:xfrm>
            <a:off x="2654233" y="3157554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15CE212-5C9D-B290-877D-FA6F8F55E6D9}"/>
              </a:ext>
            </a:extLst>
          </p:cNvPr>
          <p:cNvCxnSpPr>
            <a:cxnSpLocks/>
          </p:cNvCxnSpPr>
          <p:nvPr/>
        </p:nvCxnSpPr>
        <p:spPr>
          <a:xfrm>
            <a:off x="7411021" y="3083788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40E486C2-D7B2-4997-D6EB-99ABDD73293B}"/>
              </a:ext>
            </a:extLst>
          </p:cNvPr>
          <p:cNvSpPr/>
          <p:nvPr/>
        </p:nvSpPr>
        <p:spPr>
          <a:xfrm>
            <a:off x="142592" y="610778"/>
            <a:ext cx="2258441" cy="614476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42903E4-8156-90C7-1627-D2541A1C00B0}"/>
              </a:ext>
            </a:extLst>
          </p:cNvPr>
          <p:cNvSpPr/>
          <p:nvPr/>
        </p:nvSpPr>
        <p:spPr>
          <a:xfrm>
            <a:off x="2520549" y="621450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A7BC99D-AC11-0CB4-6D4E-191E15181D31}"/>
              </a:ext>
            </a:extLst>
          </p:cNvPr>
          <p:cNvSpPr/>
          <p:nvPr/>
        </p:nvSpPr>
        <p:spPr>
          <a:xfrm>
            <a:off x="2513884" y="610778"/>
            <a:ext cx="2280597" cy="614512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C7DE01-1B0F-4538-4829-7AED1B2441F9}"/>
              </a:ext>
            </a:extLst>
          </p:cNvPr>
          <p:cNvSpPr/>
          <p:nvPr/>
        </p:nvSpPr>
        <p:spPr>
          <a:xfrm>
            <a:off x="7290021" y="610778"/>
            <a:ext cx="2300293" cy="6144768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CF170C5-F004-9129-F09C-510C082280A4}"/>
              </a:ext>
            </a:extLst>
          </p:cNvPr>
          <p:cNvSpPr/>
          <p:nvPr/>
        </p:nvSpPr>
        <p:spPr>
          <a:xfrm>
            <a:off x="9711253" y="610778"/>
            <a:ext cx="2286348" cy="6144768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F007F0F-DE50-522E-DBF5-90A3DC952E4F}"/>
              </a:ext>
            </a:extLst>
          </p:cNvPr>
          <p:cNvCxnSpPr>
            <a:cxnSpLocks/>
          </p:cNvCxnSpPr>
          <p:nvPr/>
        </p:nvCxnSpPr>
        <p:spPr>
          <a:xfrm>
            <a:off x="265232" y="3082693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0902F37-6328-2890-30A2-2BAA30B24D01}"/>
              </a:ext>
            </a:extLst>
          </p:cNvPr>
          <p:cNvCxnSpPr>
            <a:cxnSpLocks/>
          </p:cNvCxnSpPr>
          <p:nvPr/>
        </p:nvCxnSpPr>
        <p:spPr>
          <a:xfrm>
            <a:off x="5034075" y="3155636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8EB5873-9432-188D-EF71-6261B854B28E}"/>
              </a:ext>
            </a:extLst>
          </p:cNvPr>
          <p:cNvCxnSpPr>
            <a:cxnSpLocks/>
          </p:cNvCxnSpPr>
          <p:nvPr/>
        </p:nvCxnSpPr>
        <p:spPr>
          <a:xfrm>
            <a:off x="9830378" y="3502829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0" y="75117"/>
            <a:ext cx="9097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grandir Bold" panose="00000800000000000000" pitchFamily="2" charset="0"/>
              </a:rPr>
              <a:t>Valores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en-US" sz="2800" dirty="0" err="1">
                <a:latin typeface="Agrandir Bold" panose="00000800000000000000" pitchFamily="2" charset="0"/>
              </a:rPr>
              <a:t>Culturales</a:t>
            </a:r>
            <a:r>
              <a:rPr lang="en-US" sz="2800" dirty="0">
                <a:latin typeface="Agrandir Bold" panose="00000800000000000000" pitchFamily="2" charset="0"/>
              </a:rPr>
              <a:t> del PMI &amp; </a:t>
            </a:r>
            <a:r>
              <a:rPr lang="en-US" sz="2800" dirty="0" err="1">
                <a:latin typeface="Agrandir Bold" panose="00000800000000000000" pitchFamily="2" charset="0"/>
              </a:rPr>
              <a:t>Comportamientos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151060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Hacerlo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Simple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469960" y="686462"/>
            <a:ext cx="2113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Apuntar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Más Alto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890646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Ser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Receptivo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287404" y="557160"/>
            <a:ext cx="245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Incentivamos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La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Curiosidad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695062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Juntos Podemos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151060" y="1039877"/>
            <a:ext cx="2257114" cy="5865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s-ES" sz="1100" dirty="0">
                <a:latin typeface="Agrandir" panose="00000500000000000000" pitchFamily="2" charset="0"/>
              </a:rPr>
              <a:t>Es muy fácil tratar con nosotros.</a:t>
            </a:r>
          </a:p>
          <a:p>
            <a:pPr>
              <a:lnSpc>
                <a:spcPts val="1450"/>
              </a:lnSpc>
            </a:pPr>
            <a:endParaRPr lang="es-ES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s-ES" sz="1100" dirty="0">
                <a:latin typeface="Agrandir" panose="00000500000000000000" pitchFamily="2" charset="0"/>
              </a:rPr>
              <a:t>Cuando encontramos obstáculos, buscamos una mejor manera.</a:t>
            </a:r>
          </a:p>
          <a:p>
            <a:pPr>
              <a:lnSpc>
                <a:spcPts val="1450"/>
              </a:lnSpc>
            </a:pPr>
            <a:endParaRPr lang="es-ES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s-ES" sz="1100" dirty="0">
                <a:latin typeface="Agrandir" panose="00000500000000000000" pitchFamily="2" charset="0"/>
              </a:rPr>
              <a:t>Priorizamos el impacto más importante y tomamos la ruta más directa hacia el mismo.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FF610F"/>
                </a:solidFill>
                <a:latin typeface="Agrandir Medium" pitchFamily="2" charset="77"/>
              </a:rPr>
              <a:t>Comportamientos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Hablo con franqueza y amabilidad para lograr el resultado correcto con rapidez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Permito una comunicación e interacción clara, simple y transparente que se identifique con las necesidades de los involucrados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Reduzco la complejidad y elimino los obstáculos siempre que sea posible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Involucro a las personas adecuadas de la manera correcta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Actúo rápido siempre que sea posible, busco aportes cuando es necesario y dispongo de la experiencia y/o los datos para respaldar mis decisiones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s-E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Digo ‘no’ a algunas cosas, para poder decir ‘sí’ a las realmente importantes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07d68b-864d-4868-ac1a-ffa51ef523cd">
      <Terms xmlns="http://schemas.microsoft.com/office/infopath/2007/PartnerControls"/>
    </lcf76f155ced4ddcb4097134ff3c332f>
    <TaxCatchAll xmlns="40d3af42-a210-4a67-bcd5-e4b0aac22f2c" xsi:nil="true"/>
  </documentManagement>
</p:properties>
</file>

<file path=customXml/itemProps1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8116E1-56A2-47BC-80F0-8AEC00AAE921}"/>
</file>

<file path=customXml/itemProps3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67e13cf-2d7a-4f36-ae86-10ac0e347077"/>
    <ds:schemaRef ds:uri="80686cfd-d5b1-4efb-893f-98f36bc364dc"/>
    <ds:schemaRef ds:uri="8a129fa3-49ef-4686-a180-a3e7b6bc0237"/>
    <ds:schemaRef ds:uri="c5c426ff-2fdc-43b3-bb27-c83b84f1d5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1889</TotalTime>
  <Words>1742</Words>
  <Application>Microsoft Office PowerPoint</Application>
  <PresentationFormat>Widescreen</PresentationFormat>
  <Paragraphs>208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Office Theme</vt:lpstr>
      <vt:lpstr>1_Office Theme</vt:lpstr>
      <vt:lpstr>Valores Culturales del PMI &amp; Comportamientos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25</cp:revision>
  <cp:lastPrinted>2019-09-11T19:09:11Z</cp:lastPrinted>
  <dcterms:created xsi:type="dcterms:W3CDTF">2019-09-17T13:44:44Z</dcterms:created>
  <dcterms:modified xsi:type="dcterms:W3CDTF">2023-02-28T14:35:10Z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</Properties>
</file>