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12" r:id="rId7"/>
    <p:sldId id="313" r:id="rId8"/>
    <p:sldId id="314" r:id="rId9"/>
    <p:sldId id="315" r:id="rId10"/>
    <p:sldId id="316" r:id="rId11"/>
    <p:sldId id="317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A8"/>
    <a:srgbClr val="8A66C4"/>
    <a:srgbClr val="2B008C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D76065-4E6A-4CC6-A0C5-D8B4A29ECAB6}" v="5" dt="2023-02-28T12:50:26.8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8"/>
    <p:restoredTop sz="94652"/>
  </p:normalViewPr>
  <p:slideViewPr>
    <p:cSldViewPr snapToGrid="0">
      <p:cViewPr varScale="1">
        <p:scale>
          <a:sx n="104" d="100"/>
          <a:sy n="104" d="100"/>
        </p:scale>
        <p:origin x="9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BFD76065-4E6A-4CC6-A0C5-D8B4A29ECAB6}"/>
    <pc:docChg chg="undo custSel addSld delSld modSld">
      <pc:chgData name="Kelly Reene" userId="c7ab6f41-e454-45d3-aeb1-41bafe1ebdd0" providerId="ADAL" clId="{BFD76065-4E6A-4CC6-A0C5-D8B4A29ECAB6}" dt="2023-02-28T14:24:28.504" v="358" actId="1036"/>
      <pc:docMkLst>
        <pc:docMk/>
      </pc:docMkLst>
      <pc:sldChg chg="modSp mod">
        <pc:chgData name="Kelly Reene" userId="c7ab6f41-e454-45d3-aeb1-41bafe1ebdd0" providerId="ADAL" clId="{BFD76065-4E6A-4CC6-A0C5-D8B4A29ECAB6}" dt="2023-02-28T13:00:25.318" v="339" actId="1038"/>
        <pc:sldMkLst>
          <pc:docMk/>
          <pc:sldMk cId="198535005" sldId="312"/>
        </pc:sldMkLst>
        <pc:spChg chg="mod">
          <ac:chgData name="Kelly Reene" userId="c7ab6f41-e454-45d3-aeb1-41bafe1ebdd0" providerId="ADAL" clId="{BFD76065-4E6A-4CC6-A0C5-D8B4A29ECAB6}" dt="2023-02-28T12:59:18.736" v="337" actId="2711"/>
          <ac:spMkLst>
            <pc:docMk/>
            <pc:sldMk cId="198535005" sldId="312"/>
            <ac:spMk id="2" creationId="{04D77D5C-2D04-4C48-BDE6-C04BBAD77778}"/>
          </ac:spMkLst>
        </pc:spChg>
        <pc:spChg chg="mod">
          <ac:chgData name="Kelly Reene" userId="c7ab6f41-e454-45d3-aeb1-41bafe1ebdd0" providerId="ADAL" clId="{BFD76065-4E6A-4CC6-A0C5-D8B4A29ECAB6}" dt="2023-02-28T12:39:07.787" v="9" actId="554"/>
          <ac:spMkLst>
            <pc:docMk/>
            <pc:sldMk cId="198535005" sldId="312"/>
            <ac:spMk id="4" creationId="{1430ADCF-F407-887A-E4CD-9F0A590A0B74}"/>
          </ac:spMkLst>
        </pc:spChg>
        <pc:spChg chg="mod">
          <ac:chgData name="Kelly Reene" userId="c7ab6f41-e454-45d3-aeb1-41bafe1ebdd0" providerId="ADAL" clId="{BFD76065-4E6A-4CC6-A0C5-D8B4A29ECAB6}" dt="2023-02-28T12:39:45.096" v="18" actId="14100"/>
          <ac:spMkLst>
            <pc:docMk/>
            <pc:sldMk cId="198535005" sldId="312"/>
            <ac:spMk id="5" creationId="{121D8BB1-A750-8C97-0D3A-161633B4B66A}"/>
          </ac:spMkLst>
        </pc:spChg>
        <pc:spChg chg="mod">
          <ac:chgData name="Kelly Reene" userId="c7ab6f41-e454-45d3-aeb1-41bafe1ebdd0" providerId="ADAL" clId="{BFD76065-4E6A-4CC6-A0C5-D8B4A29ECAB6}" dt="2023-02-28T12:39:46.197" v="19" actId="1037"/>
          <ac:spMkLst>
            <pc:docMk/>
            <pc:sldMk cId="198535005" sldId="312"/>
            <ac:spMk id="6" creationId="{1F274706-4359-EDB1-FC35-209D8E4B0090}"/>
          </ac:spMkLst>
        </pc:spChg>
        <pc:spChg chg="mod">
          <ac:chgData name="Kelly Reene" userId="c7ab6f41-e454-45d3-aeb1-41bafe1ebdd0" providerId="ADAL" clId="{BFD76065-4E6A-4CC6-A0C5-D8B4A29ECAB6}" dt="2023-02-28T12:39:36.343" v="14" actId="1036"/>
          <ac:spMkLst>
            <pc:docMk/>
            <pc:sldMk cId="198535005" sldId="312"/>
            <ac:spMk id="7" creationId="{10809DE5-9C72-DA1B-DC4A-24A3AD35F800}"/>
          </ac:spMkLst>
        </pc:spChg>
        <pc:spChg chg="mod">
          <ac:chgData name="Kelly Reene" userId="c7ab6f41-e454-45d3-aeb1-41bafe1ebdd0" providerId="ADAL" clId="{BFD76065-4E6A-4CC6-A0C5-D8B4A29ECAB6}" dt="2023-02-28T13:00:25.318" v="339" actId="1038"/>
          <ac:spMkLst>
            <pc:docMk/>
            <pc:sldMk cId="198535005" sldId="312"/>
            <ac:spMk id="8" creationId="{3C7BD171-10A2-C94F-EDA5-DF409C37F182}"/>
          </ac:spMkLst>
        </pc:spChg>
        <pc:spChg chg="mod">
          <ac:chgData name="Kelly Reene" userId="c7ab6f41-e454-45d3-aeb1-41bafe1ebdd0" providerId="ADAL" clId="{BFD76065-4E6A-4CC6-A0C5-D8B4A29ECAB6}" dt="2023-02-28T12:39:07.787" v="9" actId="554"/>
          <ac:spMkLst>
            <pc:docMk/>
            <pc:sldMk cId="198535005" sldId="312"/>
            <ac:spMk id="10" creationId="{93B6286A-475F-9FA0-9A3A-CF7A540854D5}"/>
          </ac:spMkLst>
        </pc:spChg>
        <pc:spChg chg="mod">
          <ac:chgData name="Kelly Reene" userId="c7ab6f41-e454-45d3-aeb1-41bafe1ebdd0" providerId="ADAL" clId="{BFD76065-4E6A-4CC6-A0C5-D8B4A29ECAB6}" dt="2023-02-28T12:39:41.319" v="16" actId="1037"/>
          <ac:spMkLst>
            <pc:docMk/>
            <pc:sldMk cId="198535005" sldId="312"/>
            <ac:spMk id="11" creationId="{FDC7C193-B350-9A31-889F-C76752B86B44}"/>
          </ac:spMkLst>
        </pc:spChg>
        <pc:spChg chg="mod">
          <ac:chgData name="Kelly Reene" userId="c7ab6f41-e454-45d3-aeb1-41bafe1ebdd0" providerId="ADAL" clId="{BFD76065-4E6A-4CC6-A0C5-D8B4A29ECAB6}" dt="2023-02-28T12:39:07.787" v="9" actId="554"/>
          <ac:spMkLst>
            <pc:docMk/>
            <pc:sldMk cId="198535005" sldId="312"/>
            <ac:spMk id="12" creationId="{E6763B9E-36B9-0F24-0609-308C08E97C36}"/>
          </ac:spMkLst>
        </pc:spChg>
        <pc:spChg chg="mod">
          <ac:chgData name="Kelly Reene" userId="c7ab6f41-e454-45d3-aeb1-41bafe1ebdd0" providerId="ADAL" clId="{BFD76065-4E6A-4CC6-A0C5-D8B4A29ECAB6}" dt="2023-02-28T12:40:38.018" v="28" actId="1036"/>
          <ac:spMkLst>
            <pc:docMk/>
            <pc:sldMk cId="198535005" sldId="312"/>
            <ac:spMk id="13" creationId="{124C4744-F2BA-8F2E-2B15-286CAC73B297}"/>
          </ac:spMkLst>
        </pc:spChg>
        <pc:spChg chg="mod">
          <ac:chgData name="Kelly Reene" userId="c7ab6f41-e454-45d3-aeb1-41bafe1ebdd0" providerId="ADAL" clId="{BFD76065-4E6A-4CC6-A0C5-D8B4A29ECAB6}" dt="2023-02-28T12:39:07.787" v="9" actId="554"/>
          <ac:spMkLst>
            <pc:docMk/>
            <pc:sldMk cId="198535005" sldId="312"/>
            <ac:spMk id="14" creationId="{45964376-FF4E-FD1F-7138-AA2668BBB305}"/>
          </ac:spMkLst>
        </pc:spChg>
        <pc:spChg chg="mod">
          <ac:chgData name="Kelly Reene" userId="c7ab6f41-e454-45d3-aeb1-41bafe1ebdd0" providerId="ADAL" clId="{BFD76065-4E6A-4CC6-A0C5-D8B4A29ECAB6}" dt="2023-02-28T12:39:07.787" v="9" actId="554"/>
          <ac:spMkLst>
            <pc:docMk/>
            <pc:sldMk cId="198535005" sldId="312"/>
            <ac:spMk id="15" creationId="{316C85B8-A80E-8326-2C19-C6992CF467EE}"/>
          </ac:spMkLst>
        </pc:spChg>
        <pc:spChg chg="mod">
          <ac:chgData name="Kelly Reene" userId="c7ab6f41-e454-45d3-aeb1-41bafe1ebdd0" providerId="ADAL" clId="{BFD76065-4E6A-4CC6-A0C5-D8B4A29ECAB6}" dt="2023-02-28T12:41:27.541" v="30" actId="20577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Kelly Reene" userId="c7ab6f41-e454-45d3-aeb1-41bafe1ebdd0" providerId="ADAL" clId="{BFD76065-4E6A-4CC6-A0C5-D8B4A29ECAB6}" dt="2023-02-28T12:40:38.018" v="28" actId="1036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Kelly Reene" userId="c7ab6f41-e454-45d3-aeb1-41bafe1ebdd0" providerId="ADAL" clId="{BFD76065-4E6A-4CC6-A0C5-D8B4A29ECAB6}" dt="2023-02-28T12:40:38.018" v="28" actId="1036"/>
          <ac:spMkLst>
            <pc:docMk/>
            <pc:sldMk cId="198535005" sldId="312"/>
            <ac:spMk id="19" creationId="{C4BADD55-E7E4-C760-2B56-3AB5EC122AA7}"/>
          </ac:spMkLst>
        </pc:spChg>
        <pc:spChg chg="mod">
          <ac:chgData name="Kelly Reene" userId="c7ab6f41-e454-45d3-aeb1-41bafe1ebdd0" providerId="ADAL" clId="{BFD76065-4E6A-4CC6-A0C5-D8B4A29ECAB6}" dt="2023-02-28T12:40:38.018" v="28" actId="1036"/>
          <ac:spMkLst>
            <pc:docMk/>
            <pc:sldMk cId="198535005" sldId="312"/>
            <ac:spMk id="21" creationId="{1E7311BC-EC6B-DEE4-EC3A-473869E98C52}"/>
          </ac:spMkLst>
        </pc:spChg>
      </pc:sldChg>
      <pc:sldChg chg="modSp mod">
        <pc:chgData name="Kelly Reene" userId="c7ab6f41-e454-45d3-aeb1-41bafe1ebdd0" providerId="ADAL" clId="{BFD76065-4E6A-4CC6-A0C5-D8B4A29ECAB6}" dt="2023-02-28T12:58:26.302" v="336" actId="1035"/>
        <pc:sldMkLst>
          <pc:docMk/>
          <pc:sldMk cId="3839737114" sldId="313"/>
        </pc:sldMkLst>
        <pc:spChg chg="mod">
          <ac:chgData name="Kelly Reene" userId="c7ab6f41-e454-45d3-aeb1-41bafe1ebdd0" providerId="ADAL" clId="{BFD76065-4E6A-4CC6-A0C5-D8B4A29ECAB6}" dt="2023-02-28T12:58:19.691" v="317" actId="1036"/>
          <ac:spMkLst>
            <pc:docMk/>
            <pc:sldMk cId="3839737114" sldId="313"/>
            <ac:spMk id="4" creationId="{C93B9EFA-8451-A207-8192-29B66C591E71}"/>
          </ac:spMkLst>
        </pc:spChg>
        <pc:cxnChg chg="mod">
          <ac:chgData name="Kelly Reene" userId="c7ab6f41-e454-45d3-aeb1-41bafe1ebdd0" providerId="ADAL" clId="{BFD76065-4E6A-4CC6-A0C5-D8B4A29ECAB6}" dt="2023-02-28T12:58:26.302" v="336" actId="1035"/>
          <ac:cxnSpMkLst>
            <pc:docMk/>
            <pc:sldMk cId="3839737114" sldId="313"/>
            <ac:cxnSpMk id="8" creationId="{B5537B68-53A0-2A7A-7813-B679627795D3}"/>
          </ac:cxnSpMkLst>
        </pc:cxnChg>
      </pc:sldChg>
      <pc:sldChg chg="modSp mod">
        <pc:chgData name="Kelly Reene" userId="c7ab6f41-e454-45d3-aeb1-41bafe1ebdd0" providerId="ADAL" clId="{BFD76065-4E6A-4CC6-A0C5-D8B4A29ECAB6}" dt="2023-02-28T14:24:28.504" v="358" actId="1036"/>
        <pc:sldMkLst>
          <pc:docMk/>
          <pc:sldMk cId="4059880234" sldId="314"/>
        </pc:sldMkLst>
        <pc:spChg chg="mod">
          <ac:chgData name="Kelly Reene" userId="c7ab6f41-e454-45d3-aeb1-41bafe1ebdd0" providerId="ADAL" clId="{BFD76065-4E6A-4CC6-A0C5-D8B4A29ECAB6}" dt="2023-02-28T14:24:24.312" v="347" actId="20577"/>
          <ac:spMkLst>
            <pc:docMk/>
            <pc:sldMk cId="4059880234" sldId="314"/>
            <ac:spMk id="2" creationId="{F983BCF6-C51D-A7C7-CB3B-2D380E936D5A}"/>
          </ac:spMkLst>
        </pc:spChg>
        <pc:cxnChg chg="mod">
          <ac:chgData name="Kelly Reene" userId="c7ab6f41-e454-45d3-aeb1-41bafe1ebdd0" providerId="ADAL" clId="{BFD76065-4E6A-4CC6-A0C5-D8B4A29ECAB6}" dt="2023-02-28T14:24:28.504" v="358" actId="1036"/>
          <ac:cxnSpMkLst>
            <pc:docMk/>
            <pc:sldMk cId="4059880234" sldId="314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BFD76065-4E6A-4CC6-A0C5-D8B4A29ECAB6}" dt="2023-02-28T14:23:50.956" v="346" actId="1037"/>
        <pc:sldMkLst>
          <pc:docMk/>
          <pc:sldMk cId="2031303362" sldId="315"/>
        </pc:sldMkLst>
        <pc:spChg chg="mod">
          <ac:chgData name="Kelly Reene" userId="c7ab6f41-e454-45d3-aeb1-41bafe1ebdd0" providerId="ADAL" clId="{BFD76065-4E6A-4CC6-A0C5-D8B4A29ECAB6}" dt="2023-02-28T12:57:10.765" v="297" actId="255"/>
          <ac:spMkLst>
            <pc:docMk/>
            <pc:sldMk cId="2031303362" sldId="315"/>
            <ac:spMk id="2" creationId="{0A595379-47EE-649C-FC5D-0D3CB5D81E74}"/>
          </ac:spMkLst>
        </pc:spChg>
        <pc:cxnChg chg="mod">
          <ac:chgData name="Kelly Reene" userId="c7ab6f41-e454-45d3-aeb1-41bafe1ebdd0" providerId="ADAL" clId="{BFD76065-4E6A-4CC6-A0C5-D8B4A29ECAB6}" dt="2023-02-28T14:23:50.956" v="346" actId="1037"/>
          <ac:cxnSpMkLst>
            <pc:docMk/>
            <pc:sldMk cId="2031303362" sldId="315"/>
            <ac:cxnSpMk id="4" creationId="{B05C7AAE-43BD-C9DA-39CA-7418FD8FF321}"/>
          </ac:cxnSpMkLst>
        </pc:cxnChg>
      </pc:sldChg>
      <pc:sldChg chg="modSp mod">
        <pc:chgData name="Kelly Reene" userId="c7ab6f41-e454-45d3-aeb1-41bafe1ebdd0" providerId="ADAL" clId="{BFD76065-4E6A-4CC6-A0C5-D8B4A29ECAB6}" dt="2023-02-28T12:57:03.565" v="296" actId="255"/>
        <pc:sldMkLst>
          <pc:docMk/>
          <pc:sldMk cId="1721493537" sldId="316"/>
        </pc:sldMkLst>
        <pc:spChg chg="mod">
          <ac:chgData name="Kelly Reene" userId="c7ab6f41-e454-45d3-aeb1-41bafe1ebdd0" providerId="ADAL" clId="{BFD76065-4E6A-4CC6-A0C5-D8B4A29ECAB6}" dt="2023-02-28T12:57:03.565" v="296" actId="255"/>
          <ac:spMkLst>
            <pc:docMk/>
            <pc:sldMk cId="1721493537" sldId="316"/>
            <ac:spMk id="2" creationId="{5FD1913D-B244-C272-BE4B-36507C7A827D}"/>
          </ac:spMkLst>
        </pc:spChg>
      </pc:sldChg>
      <pc:sldChg chg="modSp mod">
        <pc:chgData name="Kelly Reene" userId="c7ab6f41-e454-45d3-aeb1-41bafe1ebdd0" providerId="ADAL" clId="{BFD76065-4E6A-4CC6-A0C5-D8B4A29ECAB6}" dt="2023-02-28T12:56:52.360" v="295" actId="255"/>
        <pc:sldMkLst>
          <pc:docMk/>
          <pc:sldMk cId="1138565440" sldId="317"/>
        </pc:sldMkLst>
        <pc:spChg chg="mod">
          <ac:chgData name="Kelly Reene" userId="c7ab6f41-e454-45d3-aeb1-41bafe1ebdd0" providerId="ADAL" clId="{BFD76065-4E6A-4CC6-A0C5-D8B4A29ECAB6}" dt="2023-02-28T12:56:52.360" v="295" actId="255"/>
          <ac:spMkLst>
            <pc:docMk/>
            <pc:sldMk cId="1138565440" sldId="317"/>
            <ac:spMk id="2" creationId="{B5717E53-3C3E-5BC1-F865-3FAA3566F58F}"/>
          </ac:spMkLst>
        </pc:spChg>
        <pc:cxnChg chg="mod">
          <ac:chgData name="Kelly Reene" userId="c7ab6f41-e454-45d3-aeb1-41bafe1ebdd0" providerId="ADAL" clId="{BFD76065-4E6A-4CC6-A0C5-D8B4A29ECAB6}" dt="2023-02-28T12:46:41.490" v="60" actId="1037"/>
          <ac:cxnSpMkLst>
            <pc:docMk/>
            <pc:sldMk cId="1138565440" sldId="317"/>
            <ac:cxnSpMk id="4" creationId="{96483DEB-8DEA-435C-A524-C3A52F1F9462}"/>
          </ac:cxnSpMkLst>
        </pc:cxnChg>
      </pc:sldChg>
      <pc:sldChg chg="modSp mod">
        <pc:chgData name="Kelly Reene" userId="c7ab6f41-e454-45d3-aeb1-41bafe1ebdd0" providerId="ADAL" clId="{BFD76065-4E6A-4CC6-A0C5-D8B4A29ECAB6}" dt="2023-02-28T12:59:27.822" v="338" actId="2711"/>
        <pc:sldMkLst>
          <pc:docMk/>
          <pc:sldMk cId="3333234275" sldId="318"/>
        </pc:sldMkLst>
        <pc:spChg chg="mod">
          <ac:chgData name="Kelly Reene" userId="c7ab6f41-e454-45d3-aeb1-41bafe1ebdd0" providerId="ADAL" clId="{BFD76065-4E6A-4CC6-A0C5-D8B4A29ECAB6}" dt="2023-02-28T12:53:37.599" v="176" actId="552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BFD76065-4E6A-4CC6-A0C5-D8B4A29ECAB6}" dt="2023-02-28T12:55:12.960" v="206" actId="1038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BFD76065-4E6A-4CC6-A0C5-D8B4A29ECAB6}" dt="2023-02-28T12:55:51.967" v="246" actId="1038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BFD76065-4E6A-4CC6-A0C5-D8B4A29ECAB6}" dt="2023-02-28T12:56:06.192" v="267" actId="1038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BFD76065-4E6A-4CC6-A0C5-D8B4A29ECAB6}" dt="2023-02-28T12:56:22.381" v="294" actId="1038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BFD76065-4E6A-4CC6-A0C5-D8B4A29ECAB6}" dt="2023-02-28T12:53:37.599" v="176" actId="552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BFD76065-4E6A-4CC6-A0C5-D8B4A29ECAB6}" dt="2023-02-28T12:55:51.967" v="246" actId="1038"/>
          <ac:spMkLst>
            <pc:docMk/>
            <pc:sldMk cId="3333234275" sldId="318"/>
            <ac:spMk id="10" creationId="{7A947131-B56D-22B0-44E8-4A6E86DDBE4C}"/>
          </ac:spMkLst>
        </pc:spChg>
        <pc:spChg chg="mod">
          <ac:chgData name="Kelly Reene" userId="c7ab6f41-e454-45d3-aeb1-41bafe1ebdd0" providerId="ADAL" clId="{BFD76065-4E6A-4CC6-A0C5-D8B4A29ECAB6}" dt="2023-02-28T12:55:12.960" v="206" actId="1038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BFD76065-4E6A-4CC6-A0C5-D8B4A29ECAB6}" dt="2023-02-28T12:55:51.967" v="246" actId="1038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BFD76065-4E6A-4CC6-A0C5-D8B4A29ECAB6}" dt="2023-02-28T12:56:06.192" v="267" actId="1038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BFD76065-4E6A-4CC6-A0C5-D8B4A29ECAB6}" dt="2023-02-28T12:56:22.381" v="294" actId="1038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BFD76065-4E6A-4CC6-A0C5-D8B4A29ECAB6}" dt="2023-02-28T12:59:27.822" v="338" actId="2711"/>
          <ac:spMkLst>
            <pc:docMk/>
            <pc:sldMk cId="3333234275" sldId="318"/>
            <ac:spMk id="19" creationId="{4E17DEB7-2C1E-4C5C-BBD7-43ECF834F459}"/>
          </ac:spMkLst>
        </pc:spChg>
        <pc:spChg chg="mod">
          <ac:chgData name="Kelly Reene" userId="c7ab6f41-e454-45d3-aeb1-41bafe1ebdd0" providerId="ADAL" clId="{BFD76065-4E6A-4CC6-A0C5-D8B4A29ECAB6}" dt="2023-02-28T12:55:51.967" v="246" actId="1038"/>
          <ac:spMkLst>
            <pc:docMk/>
            <pc:sldMk cId="3333234275" sldId="318"/>
            <ac:spMk id="20" creationId="{FBDB1DBE-0482-1375-5299-A211733EAA38}"/>
          </ac:spMkLst>
        </pc:spChg>
        <pc:spChg chg="mod">
          <ac:chgData name="Kelly Reene" userId="c7ab6f41-e454-45d3-aeb1-41bafe1ebdd0" providerId="ADAL" clId="{BFD76065-4E6A-4CC6-A0C5-D8B4A29ECAB6}" dt="2023-02-28T12:56:06.192" v="267" actId="1038"/>
          <ac:spMkLst>
            <pc:docMk/>
            <pc:sldMk cId="3333234275" sldId="318"/>
            <ac:spMk id="22" creationId="{58D8CB57-54D2-4626-88AC-E13953FB7CE3}"/>
          </ac:spMkLst>
        </pc:spChg>
        <pc:spChg chg="mod">
          <ac:chgData name="Kelly Reene" userId="c7ab6f41-e454-45d3-aeb1-41bafe1ebdd0" providerId="ADAL" clId="{BFD76065-4E6A-4CC6-A0C5-D8B4A29ECAB6}" dt="2023-02-28T12:56:22.381" v="294" actId="1038"/>
          <ac:spMkLst>
            <pc:docMk/>
            <pc:sldMk cId="3333234275" sldId="318"/>
            <ac:spMk id="23" creationId="{B751A6E3-E7EA-D122-5460-263BFF87E9AA}"/>
          </ac:spMkLst>
        </pc:spChg>
        <pc:spChg chg="mod">
          <ac:chgData name="Kelly Reene" userId="c7ab6f41-e454-45d3-aeb1-41bafe1ebdd0" providerId="ADAL" clId="{BFD76065-4E6A-4CC6-A0C5-D8B4A29ECAB6}" dt="2023-02-28T12:52:40.734" v="91" actId="1038"/>
          <ac:spMkLst>
            <pc:docMk/>
            <pc:sldMk cId="3333234275" sldId="318"/>
            <ac:spMk id="24" creationId="{453C1A3E-8181-C63A-2A7C-25BF24A3273D}"/>
          </ac:spMkLst>
        </pc:spChg>
        <pc:spChg chg="mod">
          <ac:chgData name="Kelly Reene" userId="c7ab6f41-e454-45d3-aeb1-41bafe1ebdd0" providerId="ADAL" clId="{BFD76065-4E6A-4CC6-A0C5-D8B4A29ECAB6}" dt="2023-02-28T12:51:43.128" v="79" actId="554"/>
          <ac:spMkLst>
            <pc:docMk/>
            <pc:sldMk cId="3333234275" sldId="318"/>
            <ac:spMk id="27" creationId="{406167DC-84FA-213A-8727-26E3B78116E0}"/>
          </ac:spMkLst>
        </pc:spChg>
        <pc:spChg chg="mod">
          <ac:chgData name="Kelly Reene" userId="c7ab6f41-e454-45d3-aeb1-41bafe1ebdd0" providerId="ADAL" clId="{BFD76065-4E6A-4CC6-A0C5-D8B4A29ECAB6}" dt="2023-02-28T12:55:12.960" v="206" actId="1038"/>
          <ac:spMkLst>
            <pc:docMk/>
            <pc:sldMk cId="3333234275" sldId="318"/>
            <ac:spMk id="28" creationId="{1C62C1D6-76C2-08B1-03A3-0417B6AA5641}"/>
          </ac:spMkLst>
        </pc:spChg>
        <pc:spChg chg="mod">
          <ac:chgData name="Kelly Reene" userId="c7ab6f41-e454-45d3-aeb1-41bafe1ebdd0" providerId="ADAL" clId="{BFD76065-4E6A-4CC6-A0C5-D8B4A29ECAB6}" dt="2023-02-28T12:55:12.960" v="206" actId="1038"/>
          <ac:spMkLst>
            <pc:docMk/>
            <pc:sldMk cId="3333234275" sldId="318"/>
            <ac:spMk id="29" creationId="{76DD25CB-CD76-9967-C353-229DA16E0522}"/>
          </ac:spMkLst>
        </pc:spChg>
        <pc:spChg chg="mod">
          <ac:chgData name="Kelly Reene" userId="c7ab6f41-e454-45d3-aeb1-41bafe1ebdd0" providerId="ADAL" clId="{BFD76065-4E6A-4CC6-A0C5-D8B4A29ECAB6}" dt="2023-02-28T12:56:06.192" v="267" actId="1038"/>
          <ac:spMkLst>
            <pc:docMk/>
            <pc:sldMk cId="3333234275" sldId="318"/>
            <ac:spMk id="30" creationId="{2446F2C0-776F-01E5-88EE-2D87DEE68DB7}"/>
          </ac:spMkLst>
        </pc:spChg>
        <pc:spChg chg="mod">
          <ac:chgData name="Kelly Reene" userId="c7ab6f41-e454-45d3-aeb1-41bafe1ebdd0" providerId="ADAL" clId="{BFD76065-4E6A-4CC6-A0C5-D8B4A29ECAB6}" dt="2023-02-28T12:56:22.381" v="294" actId="1038"/>
          <ac:spMkLst>
            <pc:docMk/>
            <pc:sldMk cId="3333234275" sldId="318"/>
            <ac:spMk id="31" creationId="{B56881C6-79D2-F642-BA02-15785864A311}"/>
          </ac:spMkLst>
        </pc:spChg>
        <pc:cxnChg chg="mod">
          <ac:chgData name="Kelly Reene" userId="c7ab6f41-e454-45d3-aeb1-41bafe1ebdd0" providerId="ADAL" clId="{BFD76065-4E6A-4CC6-A0C5-D8B4A29ECAB6}" dt="2023-02-28T12:55:12.960" v="206" actId="1038"/>
          <ac:cxnSpMkLst>
            <pc:docMk/>
            <pc:sldMk cId="3333234275" sldId="318"/>
            <ac:cxnSpMk id="25" creationId="{ABB37F2A-0F07-8C1F-1328-DF103060B406}"/>
          </ac:cxnSpMkLst>
        </pc:cxnChg>
        <pc:cxnChg chg="mod">
          <ac:chgData name="Kelly Reene" userId="c7ab6f41-e454-45d3-aeb1-41bafe1ebdd0" providerId="ADAL" clId="{BFD76065-4E6A-4CC6-A0C5-D8B4A29ECAB6}" dt="2023-02-28T12:56:06.192" v="267" actId="1038"/>
          <ac:cxnSpMkLst>
            <pc:docMk/>
            <pc:sldMk cId="3333234275" sldId="318"/>
            <ac:cxnSpMk id="26" creationId="{51A74788-FD10-860A-D2F8-8F44AF626FEE}"/>
          </ac:cxnSpMkLst>
        </pc:cxnChg>
        <pc:cxnChg chg="mod">
          <ac:chgData name="Kelly Reene" userId="c7ab6f41-e454-45d3-aeb1-41bafe1ebdd0" providerId="ADAL" clId="{BFD76065-4E6A-4CC6-A0C5-D8B4A29ECAB6}" dt="2023-02-28T12:55:51.967" v="246" actId="1038"/>
          <ac:cxnSpMkLst>
            <pc:docMk/>
            <pc:sldMk cId="3333234275" sldId="318"/>
            <ac:cxnSpMk id="33" creationId="{651E1FCB-BE55-8F7B-E346-31614C180E77}"/>
          </ac:cxnSpMkLst>
        </pc:cxnChg>
        <pc:cxnChg chg="mod">
          <ac:chgData name="Kelly Reene" userId="c7ab6f41-e454-45d3-aeb1-41bafe1ebdd0" providerId="ADAL" clId="{BFD76065-4E6A-4CC6-A0C5-D8B4A29ECAB6}" dt="2023-02-28T12:56:22.381" v="294" actId="1038"/>
          <ac:cxnSpMkLst>
            <pc:docMk/>
            <pc:sldMk cId="3333234275" sldId="318"/>
            <ac:cxnSpMk id="34" creationId="{D7AE3826-1929-3E5A-3845-B2C363C8AACE}"/>
          </ac:cxnSpMkLst>
        </pc:cxnChg>
      </pc:sldChg>
      <pc:sldChg chg="del">
        <pc:chgData name="Kelly Reene" userId="c7ab6f41-e454-45d3-aeb1-41bafe1ebdd0" providerId="ADAL" clId="{BFD76065-4E6A-4CC6-A0C5-D8B4A29ECAB6}" dt="2023-02-28T12:38:29.533" v="1" actId="47"/>
        <pc:sldMkLst>
          <pc:docMk/>
          <pc:sldMk cId="1015837746" sldId="378"/>
        </pc:sldMkLst>
      </pc:sldChg>
      <pc:sldChg chg="modSp mod">
        <pc:chgData name="Kelly Reene" userId="c7ab6f41-e454-45d3-aeb1-41bafe1ebdd0" providerId="ADAL" clId="{BFD76065-4E6A-4CC6-A0C5-D8B4A29ECAB6}" dt="2023-02-28T12:38:24.888" v="0" actId="2711"/>
        <pc:sldMkLst>
          <pc:docMk/>
          <pc:sldMk cId="2721004181" sldId="379"/>
        </pc:sldMkLst>
        <pc:spChg chg="mod">
          <ac:chgData name="Kelly Reene" userId="c7ab6f41-e454-45d3-aeb1-41bafe1ebdd0" providerId="ADAL" clId="{BFD76065-4E6A-4CC6-A0C5-D8B4A29ECAB6}" dt="2023-02-28T12:38:24.888" v="0" actId="2711"/>
          <ac:spMkLst>
            <pc:docMk/>
            <pc:sldMk cId="2721004181" sldId="379"/>
            <ac:spMk id="4" creationId="{C7AC97C0-C7F5-165C-6E0B-64E9E3A8BA58}"/>
          </ac:spMkLst>
        </pc:spChg>
      </pc:sldChg>
      <pc:sldChg chg="del">
        <pc:chgData name="Kelly Reene" userId="c7ab6f41-e454-45d3-aeb1-41bafe1ebdd0" providerId="ADAL" clId="{BFD76065-4E6A-4CC6-A0C5-D8B4A29ECAB6}" dt="2023-02-28T12:38:33.002" v="2" actId="47"/>
        <pc:sldMkLst>
          <pc:docMk/>
          <pc:sldMk cId="3061590503" sldId="380"/>
        </pc:sldMkLst>
      </pc:sldChg>
      <pc:sldChg chg="del">
        <pc:chgData name="Kelly Reene" userId="c7ab6f41-e454-45d3-aeb1-41bafe1ebdd0" providerId="ADAL" clId="{BFD76065-4E6A-4CC6-A0C5-D8B4A29ECAB6}" dt="2023-02-28T12:47:48.280" v="62" actId="47"/>
        <pc:sldMkLst>
          <pc:docMk/>
          <pc:sldMk cId="3494648232" sldId="381"/>
        </pc:sldMkLst>
      </pc:sldChg>
      <pc:sldChg chg="del">
        <pc:chgData name="Kelly Reene" userId="c7ab6f41-e454-45d3-aeb1-41bafe1ebdd0" providerId="ADAL" clId="{BFD76065-4E6A-4CC6-A0C5-D8B4A29ECAB6}" dt="2023-02-28T12:43:23.358" v="42" actId="47"/>
        <pc:sldMkLst>
          <pc:docMk/>
          <pc:sldMk cId="3800234343" sldId="382"/>
        </pc:sldMkLst>
      </pc:sldChg>
      <pc:sldChg chg="del">
        <pc:chgData name="Kelly Reene" userId="c7ab6f41-e454-45d3-aeb1-41bafe1ebdd0" providerId="ADAL" clId="{BFD76065-4E6A-4CC6-A0C5-D8B4A29ECAB6}" dt="2023-02-28T12:49:56.993" v="66" actId="47"/>
        <pc:sldMkLst>
          <pc:docMk/>
          <pc:sldMk cId="2991503297" sldId="383"/>
        </pc:sldMkLst>
      </pc:sldChg>
      <pc:sldChg chg="del">
        <pc:chgData name="Kelly Reene" userId="c7ab6f41-e454-45d3-aeb1-41bafe1ebdd0" providerId="ADAL" clId="{BFD76065-4E6A-4CC6-A0C5-D8B4A29ECAB6}" dt="2023-02-28T12:50:11.570" v="69" actId="47"/>
        <pc:sldMkLst>
          <pc:docMk/>
          <pc:sldMk cId="713733462" sldId="384"/>
        </pc:sldMkLst>
      </pc:sldChg>
      <pc:sldChg chg="del">
        <pc:chgData name="Kelly Reene" userId="c7ab6f41-e454-45d3-aeb1-41bafe1ebdd0" providerId="ADAL" clId="{BFD76065-4E6A-4CC6-A0C5-D8B4A29ECAB6}" dt="2023-02-28T12:50:24.738" v="72" actId="47"/>
        <pc:sldMkLst>
          <pc:docMk/>
          <pc:sldMk cId="2170270574" sldId="385"/>
        </pc:sldMkLst>
      </pc:sldChg>
      <pc:sldChg chg="del">
        <pc:chgData name="Kelly Reene" userId="c7ab6f41-e454-45d3-aeb1-41bafe1ebdd0" providerId="ADAL" clId="{BFD76065-4E6A-4CC6-A0C5-D8B4A29ECAB6}" dt="2023-02-28T12:50:53.373" v="75" actId="47"/>
        <pc:sldMkLst>
          <pc:docMk/>
          <pc:sldMk cId="825313608" sldId="386"/>
        </pc:sldMkLst>
      </pc:sldChg>
      <pc:sldChg chg="add del">
        <pc:chgData name="Kelly Reene" userId="c7ab6f41-e454-45d3-aeb1-41bafe1ebdd0" providerId="ADAL" clId="{BFD76065-4E6A-4CC6-A0C5-D8B4A29ECAB6}" dt="2023-02-28T12:57:28.557" v="300" actId="47"/>
        <pc:sldMkLst>
          <pc:docMk/>
          <pc:sldMk cId="2657883830" sldId="387"/>
        </pc:sldMkLst>
      </pc:sldChg>
      <pc:sldChg chg="add del">
        <pc:chgData name="Kelly Reene" userId="c7ab6f41-e454-45d3-aeb1-41bafe1ebdd0" providerId="ADAL" clId="{BFD76065-4E6A-4CC6-A0C5-D8B4A29ECAB6}" dt="2023-02-28T12:57:30.435" v="301" actId="47"/>
        <pc:sldMkLst>
          <pc:docMk/>
          <pc:sldMk cId="2683776343" sldId="388"/>
        </pc:sldMkLst>
      </pc:sldChg>
      <pc:sldChg chg="add del">
        <pc:chgData name="Kelly Reene" userId="c7ab6f41-e454-45d3-aeb1-41bafe1ebdd0" providerId="ADAL" clId="{BFD76065-4E6A-4CC6-A0C5-D8B4A29ECAB6}" dt="2023-02-28T12:57:32.423" v="302" actId="47"/>
        <pc:sldMkLst>
          <pc:docMk/>
          <pc:sldMk cId="1470045912" sldId="389"/>
        </pc:sldMkLst>
      </pc:sldChg>
      <pc:sldChg chg="add del">
        <pc:chgData name="Kelly Reene" userId="c7ab6f41-e454-45d3-aeb1-41bafe1ebdd0" providerId="ADAL" clId="{BFD76065-4E6A-4CC6-A0C5-D8B4A29ECAB6}" dt="2023-02-28T12:57:34.392" v="303" actId="47"/>
        <pc:sldMkLst>
          <pc:docMk/>
          <pc:sldMk cId="2012083883" sldId="390"/>
        </pc:sldMkLst>
      </pc:sldChg>
      <pc:sldChg chg="add del">
        <pc:chgData name="Kelly Reene" userId="c7ab6f41-e454-45d3-aeb1-41bafe1ebdd0" providerId="ADAL" clId="{BFD76065-4E6A-4CC6-A0C5-D8B4A29ECAB6}" dt="2023-02-28T12:57:37.044" v="304" actId="47"/>
        <pc:sldMkLst>
          <pc:docMk/>
          <pc:sldMk cId="622702159" sldId="391"/>
        </pc:sldMkLst>
      </pc:sldChg>
    </pc:docChg>
  </pc:docChgLst>
  <pc:docChgLst>
    <pc:chgData name="Kelly Reene" userId="c7ab6f41-e454-45d3-aeb1-41bafe1ebdd0" providerId="ADAL" clId="{36087BE4-B154-48B8-8FDA-6459E629C360}"/>
    <pc:docChg chg="undo custSel modSld">
      <pc:chgData name="Kelly Reene" userId="c7ab6f41-e454-45d3-aeb1-41bafe1ebdd0" providerId="ADAL" clId="{36087BE4-B154-48B8-8FDA-6459E629C360}" dt="2023-02-23T12:24:07.503" v="9" actId="14100"/>
      <pc:docMkLst>
        <pc:docMk/>
      </pc:docMkLst>
      <pc:sldChg chg="modSp mod">
        <pc:chgData name="Kelly Reene" userId="c7ab6f41-e454-45d3-aeb1-41bafe1ebdd0" providerId="ADAL" clId="{36087BE4-B154-48B8-8FDA-6459E629C360}" dt="2023-02-23T12:24:07.503" v="9" actId="14100"/>
        <pc:sldMkLst>
          <pc:docMk/>
          <pc:sldMk cId="3333234275" sldId="318"/>
        </pc:sldMkLst>
        <pc:spChg chg="mod">
          <ac:chgData name="Kelly Reene" userId="c7ab6f41-e454-45d3-aeb1-41bafe1ebdd0" providerId="ADAL" clId="{36087BE4-B154-48B8-8FDA-6459E629C360}" dt="2023-02-23T12:24:07.503" v="9" actId="14100"/>
          <ac:spMkLst>
            <pc:docMk/>
            <pc:sldMk cId="3333234275" sldId="318"/>
            <ac:spMk id="19" creationId="{4E17DEB7-2C1E-4C5C-BBD7-43ECF834F459}"/>
          </ac:spMkLst>
        </pc:spChg>
      </pc:sldChg>
      <pc:sldChg chg="modSp mod">
        <pc:chgData name="Kelly Reene" userId="c7ab6f41-e454-45d3-aeb1-41bafe1ebdd0" providerId="ADAL" clId="{36087BE4-B154-48B8-8FDA-6459E629C360}" dt="2023-02-23T12:23:33.210" v="5" actId="6549"/>
        <pc:sldMkLst>
          <pc:docMk/>
          <pc:sldMk cId="2721004181" sldId="379"/>
        </pc:sldMkLst>
        <pc:spChg chg="mod">
          <ac:chgData name="Kelly Reene" userId="c7ab6f41-e454-45d3-aeb1-41bafe1ebdd0" providerId="ADAL" clId="{36087BE4-B154-48B8-8FDA-6459E629C360}" dt="2023-02-23T12:23:33.210" v="5" actId="6549"/>
          <ac:spMkLst>
            <pc:docMk/>
            <pc:sldMk cId="2721004181" sldId="379"/>
            <ac:spMk id="4" creationId="{C7AC97C0-C7F5-165C-6E0B-64E9E3A8BA58}"/>
          </ac:spMkLst>
        </pc:spChg>
      </pc:sldChg>
    </pc:docChg>
  </pc:docChgLst>
  <pc:docChgLst>
    <pc:chgData name="Kelly Reene" userId="c7ab6f41-e454-45d3-aeb1-41bafe1ebdd0" providerId="ADAL" clId="{27666355-5E30-4272-80AA-094DC5BC1EFB}"/>
    <pc:docChg chg="">
      <pc:chgData name="Kelly Reene" userId="c7ab6f41-e454-45d3-aeb1-41bafe1ebdd0" providerId="ADAL" clId="{27666355-5E30-4272-80AA-094DC5BC1EFB}" dt="2023-02-23T12:25:37.450" v="0"/>
      <pc:docMkLst>
        <pc:docMk/>
      </pc:docMkLst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198535005" sldId="312"/>
        </pc:sldMkLst>
      </pc:sldChg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3839737114" sldId="313"/>
        </pc:sldMkLst>
      </pc:sldChg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4059880234" sldId="314"/>
        </pc:sldMkLst>
      </pc:sldChg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2031303362" sldId="315"/>
        </pc:sldMkLst>
      </pc:sldChg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1721493537" sldId="316"/>
        </pc:sldMkLst>
      </pc:sldChg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1138565440" sldId="317"/>
        </pc:sldMkLst>
      </pc:sldChg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3333234275" sldId="318"/>
        </pc:sldMkLst>
      </pc:sldChg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1015837746" sldId="378"/>
        </pc:sldMkLst>
      </pc:sldChg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2721004181" sldId="379"/>
        </pc:sldMkLst>
      </pc:sldChg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3061590503" sldId="380"/>
        </pc:sldMkLst>
      </pc:sldChg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3494648232" sldId="381"/>
        </pc:sldMkLst>
      </pc:sldChg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3800234343" sldId="382"/>
        </pc:sldMkLst>
      </pc:sldChg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2991503297" sldId="383"/>
        </pc:sldMkLst>
      </pc:sldChg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713733462" sldId="384"/>
        </pc:sldMkLst>
      </pc:sldChg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2170270574" sldId="385"/>
        </pc:sldMkLst>
      </pc:sldChg>
      <pc:sldChg chg="delCm">
        <pc:chgData name="Kelly Reene" userId="c7ab6f41-e454-45d3-aeb1-41bafe1ebdd0" providerId="ADAL" clId="{27666355-5E30-4272-80AA-094DC5BC1EFB}" dt="2023-02-23T12:25:37.450" v="0"/>
        <pc:sldMkLst>
          <pc:docMk/>
          <pc:sldMk cId="825313608" sldId="386"/>
        </pc:sldMkLst>
      </pc:sldChg>
    </pc:docChg>
  </pc:docChgLst>
  <pc:docChgLst>
    <pc:chgData name="Kelly Reene" userId="c7ab6f41-e454-45d3-aeb1-41bafe1ebdd0" providerId="ADAL" clId="{7362203A-E931-4233-B544-633F89985D54}"/>
    <pc:docChg chg="undo custSel modSld">
      <pc:chgData name="Kelly Reene" userId="c7ab6f41-e454-45d3-aeb1-41bafe1ebdd0" providerId="ADAL" clId="{7362203A-E931-4233-B544-633F89985D54}" dt="2023-02-24T12:44:50.135" v="663" actId="1036"/>
      <pc:docMkLst>
        <pc:docMk/>
      </pc:docMkLst>
      <pc:sldChg chg="addSp delSp modSp mod">
        <pc:chgData name="Kelly Reene" userId="c7ab6f41-e454-45d3-aeb1-41bafe1ebdd0" providerId="ADAL" clId="{7362203A-E931-4233-B544-633F89985D54}" dt="2023-02-24T12:22:23.553" v="202" actId="1036"/>
        <pc:sldMkLst>
          <pc:docMk/>
          <pc:sldMk cId="198535005" sldId="312"/>
        </pc:sldMkLst>
        <pc:spChg chg="mod">
          <ac:chgData name="Kelly Reene" userId="c7ab6f41-e454-45d3-aeb1-41bafe1ebdd0" providerId="ADAL" clId="{7362203A-E931-4233-B544-633F89985D54}" dt="2023-02-24T12:20:59.467" v="186" actId="1035"/>
          <ac:spMkLst>
            <pc:docMk/>
            <pc:sldMk cId="198535005" sldId="312"/>
            <ac:spMk id="2" creationId="{04D77D5C-2D04-4C48-BDE6-C04BBAD77778}"/>
          </ac:spMkLst>
        </pc:spChg>
        <pc:spChg chg="add mod">
          <ac:chgData name="Kelly Reene" userId="c7ab6f41-e454-45d3-aeb1-41bafe1ebdd0" providerId="ADAL" clId="{7362203A-E931-4233-B544-633F89985D54}" dt="2023-02-24T12:22:23.553" v="202" actId="1036"/>
          <ac:spMkLst>
            <pc:docMk/>
            <pc:sldMk cId="198535005" sldId="312"/>
            <ac:spMk id="4" creationId="{1430ADCF-F407-887A-E4CD-9F0A590A0B74}"/>
          </ac:spMkLst>
        </pc:spChg>
        <pc:spChg chg="add mod">
          <ac:chgData name="Kelly Reene" userId="c7ab6f41-e454-45d3-aeb1-41bafe1ebdd0" providerId="ADAL" clId="{7362203A-E931-4233-B544-633F89985D54}" dt="2023-02-24T12:22:23.553" v="202" actId="1036"/>
          <ac:spMkLst>
            <pc:docMk/>
            <pc:sldMk cId="198535005" sldId="312"/>
            <ac:spMk id="5" creationId="{121D8BB1-A750-8C97-0D3A-161633B4B66A}"/>
          </ac:spMkLst>
        </pc:spChg>
        <pc:spChg chg="add mod">
          <ac:chgData name="Kelly Reene" userId="c7ab6f41-e454-45d3-aeb1-41bafe1ebdd0" providerId="ADAL" clId="{7362203A-E931-4233-B544-633F89985D54}" dt="2023-02-24T12:22:23.553" v="202" actId="1036"/>
          <ac:spMkLst>
            <pc:docMk/>
            <pc:sldMk cId="198535005" sldId="312"/>
            <ac:spMk id="6" creationId="{1F274706-4359-EDB1-FC35-209D8E4B0090}"/>
          </ac:spMkLst>
        </pc:spChg>
        <pc:spChg chg="add mod">
          <ac:chgData name="Kelly Reene" userId="c7ab6f41-e454-45d3-aeb1-41bafe1ebdd0" providerId="ADAL" clId="{7362203A-E931-4233-B544-633F89985D54}" dt="2023-02-24T12:22:23.553" v="202" actId="1036"/>
          <ac:spMkLst>
            <pc:docMk/>
            <pc:sldMk cId="198535005" sldId="312"/>
            <ac:spMk id="7" creationId="{10809DE5-9C72-DA1B-DC4A-24A3AD35F800}"/>
          </ac:spMkLst>
        </pc:spChg>
        <pc:spChg chg="add mod">
          <ac:chgData name="Kelly Reene" userId="c7ab6f41-e454-45d3-aeb1-41bafe1ebdd0" providerId="ADAL" clId="{7362203A-E931-4233-B544-633F89985D54}" dt="2023-02-24T12:22:23.553" v="202" actId="1036"/>
          <ac:spMkLst>
            <pc:docMk/>
            <pc:sldMk cId="198535005" sldId="312"/>
            <ac:spMk id="8" creationId="{3C7BD171-10A2-C94F-EDA5-DF409C37F182}"/>
          </ac:spMkLst>
        </pc:spChg>
        <pc:spChg chg="add mod">
          <ac:chgData name="Kelly Reene" userId="c7ab6f41-e454-45d3-aeb1-41bafe1ebdd0" providerId="ADAL" clId="{7362203A-E931-4233-B544-633F89985D54}" dt="2023-02-24T12:22:23.553" v="202" actId="1036"/>
          <ac:spMkLst>
            <pc:docMk/>
            <pc:sldMk cId="198535005" sldId="312"/>
            <ac:spMk id="9" creationId="{387AE1D5-A8BA-D759-87F4-49C13F81481D}"/>
          </ac:spMkLst>
        </pc:spChg>
        <pc:spChg chg="add mod">
          <ac:chgData name="Kelly Reene" userId="c7ab6f41-e454-45d3-aeb1-41bafe1ebdd0" providerId="ADAL" clId="{7362203A-E931-4233-B544-633F89985D54}" dt="2023-02-24T12:22:23.553" v="202" actId="1036"/>
          <ac:spMkLst>
            <pc:docMk/>
            <pc:sldMk cId="198535005" sldId="312"/>
            <ac:spMk id="10" creationId="{93B6286A-475F-9FA0-9A3A-CF7A540854D5}"/>
          </ac:spMkLst>
        </pc:spChg>
        <pc:spChg chg="add mod">
          <ac:chgData name="Kelly Reene" userId="c7ab6f41-e454-45d3-aeb1-41bafe1ebdd0" providerId="ADAL" clId="{7362203A-E931-4233-B544-633F89985D54}" dt="2023-02-24T12:22:23.553" v="202" actId="1036"/>
          <ac:spMkLst>
            <pc:docMk/>
            <pc:sldMk cId="198535005" sldId="312"/>
            <ac:spMk id="11" creationId="{FDC7C193-B350-9A31-889F-C76752B86B44}"/>
          </ac:spMkLst>
        </pc:spChg>
        <pc:spChg chg="add mod">
          <ac:chgData name="Kelly Reene" userId="c7ab6f41-e454-45d3-aeb1-41bafe1ebdd0" providerId="ADAL" clId="{7362203A-E931-4233-B544-633F89985D54}" dt="2023-02-24T12:22:23.553" v="202" actId="1036"/>
          <ac:spMkLst>
            <pc:docMk/>
            <pc:sldMk cId="198535005" sldId="312"/>
            <ac:spMk id="12" creationId="{E6763B9E-36B9-0F24-0609-308C08E97C36}"/>
          </ac:spMkLst>
        </pc:spChg>
        <pc:spChg chg="mod">
          <ac:chgData name="Kelly Reene" userId="c7ab6f41-e454-45d3-aeb1-41bafe1ebdd0" providerId="ADAL" clId="{7362203A-E931-4233-B544-633F89985D54}" dt="2023-02-24T12:22:23.553" v="202" actId="1036"/>
          <ac:spMkLst>
            <pc:docMk/>
            <pc:sldMk cId="198535005" sldId="312"/>
            <ac:spMk id="13" creationId="{124C4744-F2BA-8F2E-2B15-286CAC73B297}"/>
          </ac:spMkLst>
        </pc:spChg>
        <pc:spChg chg="add mod">
          <ac:chgData name="Kelly Reene" userId="c7ab6f41-e454-45d3-aeb1-41bafe1ebdd0" providerId="ADAL" clId="{7362203A-E931-4233-B544-633F89985D54}" dt="2023-02-24T12:22:23.553" v="202" actId="1036"/>
          <ac:spMkLst>
            <pc:docMk/>
            <pc:sldMk cId="198535005" sldId="312"/>
            <ac:spMk id="14" creationId="{45964376-FF4E-FD1F-7138-AA2668BBB305}"/>
          </ac:spMkLst>
        </pc:spChg>
        <pc:spChg chg="add mod">
          <ac:chgData name="Kelly Reene" userId="c7ab6f41-e454-45d3-aeb1-41bafe1ebdd0" providerId="ADAL" clId="{7362203A-E931-4233-B544-633F89985D54}" dt="2023-02-24T12:22:23.553" v="202" actId="1036"/>
          <ac:spMkLst>
            <pc:docMk/>
            <pc:sldMk cId="198535005" sldId="312"/>
            <ac:spMk id="15" creationId="{316C85B8-A80E-8326-2C19-C6992CF467EE}"/>
          </ac:spMkLst>
        </pc:spChg>
        <pc:spChg chg="mod">
          <ac:chgData name="Kelly Reene" userId="c7ab6f41-e454-45d3-aeb1-41bafe1ebdd0" providerId="ADAL" clId="{7362203A-E931-4233-B544-633F89985D54}" dt="2023-02-24T12:22:23.553" v="202" actId="1036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Kelly Reene" userId="c7ab6f41-e454-45d3-aeb1-41bafe1ebdd0" providerId="ADAL" clId="{7362203A-E931-4233-B544-633F89985D54}" dt="2023-02-24T12:22:23.553" v="202" actId="1036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Kelly Reene" userId="c7ab6f41-e454-45d3-aeb1-41bafe1ebdd0" providerId="ADAL" clId="{7362203A-E931-4233-B544-633F89985D54}" dt="2023-02-24T12:22:23.553" v="202" actId="1036"/>
          <ac:spMkLst>
            <pc:docMk/>
            <pc:sldMk cId="198535005" sldId="312"/>
            <ac:spMk id="19" creationId="{C4BADD55-E7E4-C760-2B56-3AB5EC122AA7}"/>
          </ac:spMkLst>
        </pc:spChg>
        <pc:spChg chg="mod">
          <ac:chgData name="Kelly Reene" userId="c7ab6f41-e454-45d3-aeb1-41bafe1ebdd0" providerId="ADAL" clId="{7362203A-E931-4233-B544-633F89985D54}" dt="2023-02-24T12:20:49.813" v="174" actId="1036"/>
          <ac:spMkLst>
            <pc:docMk/>
            <pc:sldMk cId="198535005" sldId="312"/>
            <ac:spMk id="21" creationId="{1E7311BC-EC6B-DEE4-EC3A-473869E98C52}"/>
          </ac:spMkLst>
        </pc:spChg>
        <pc:picChg chg="del">
          <ac:chgData name="Kelly Reene" userId="c7ab6f41-e454-45d3-aeb1-41bafe1ebdd0" providerId="ADAL" clId="{7362203A-E931-4233-B544-633F89985D54}" dt="2023-02-24T12:15:17.226" v="0" actId="478"/>
          <ac:picMkLst>
            <pc:docMk/>
            <pc:sldMk cId="198535005" sldId="312"/>
            <ac:picMk id="3" creationId="{0755D8A7-6A61-34DB-47A7-9C23179F6FFD}"/>
          </ac:picMkLst>
        </pc:picChg>
        <pc:picChg chg="add del mod">
          <ac:chgData name="Kelly Reene" userId="c7ab6f41-e454-45d3-aeb1-41bafe1ebdd0" providerId="ADAL" clId="{7362203A-E931-4233-B544-633F89985D54}" dt="2023-02-24T12:19:12.569" v="113" actId="478"/>
          <ac:picMkLst>
            <pc:docMk/>
            <pc:sldMk cId="198535005" sldId="312"/>
            <ac:picMk id="20" creationId="{0663A10A-F9FB-2B3A-8144-40C38882558E}"/>
          </ac:picMkLst>
        </pc:picChg>
      </pc:sldChg>
      <pc:sldChg chg="modSp mod">
        <pc:chgData name="Kelly Reene" userId="c7ab6f41-e454-45d3-aeb1-41bafe1ebdd0" providerId="ADAL" clId="{7362203A-E931-4233-B544-633F89985D54}" dt="2023-02-24T12:27:43.985" v="246" actId="1036"/>
        <pc:sldMkLst>
          <pc:docMk/>
          <pc:sldMk cId="3839737114" sldId="313"/>
        </pc:sldMkLst>
        <pc:spChg chg="mod">
          <ac:chgData name="Kelly Reene" userId="c7ab6f41-e454-45d3-aeb1-41bafe1ebdd0" providerId="ADAL" clId="{7362203A-E931-4233-B544-633F89985D54}" dt="2023-02-24T12:27:43.985" v="246" actId="1036"/>
          <ac:spMkLst>
            <pc:docMk/>
            <pc:sldMk cId="3839737114" sldId="313"/>
            <ac:spMk id="4" creationId="{C93B9EFA-8451-A207-8192-29B66C591E71}"/>
          </ac:spMkLst>
        </pc:spChg>
        <pc:cxnChg chg="mod">
          <ac:chgData name="Kelly Reene" userId="c7ab6f41-e454-45d3-aeb1-41bafe1ebdd0" providerId="ADAL" clId="{7362203A-E931-4233-B544-633F89985D54}" dt="2023-02-24T12:27:43.985" v="246" actId="1036"/>
          <ac:cxnSpMkLst>
            <pc:docMk/>
            <pc:sldMk cId="3839737114" sldId="313"/>
            <ac:cxnSpMk id="8" creationId="{B5537B68-53A0-2A7A-7813-B679627795D3}"/>
          </ac:cxnSpMkLst>
        </pc:cxnChg>
      </pc:sldChg>
      <pc:sldChg chg="modSp mod">
        <pc:chgData name="Kelly Reene" userId="c7ab6f41-e454-45d3-aeb1-41bafe1ebdd0" providerId="ADAL" clId="{7362203A-E931-4233-B544-633F89985D54}" dt="2023-02-24T12:28:17.004" v="269" actId="1036"/>
        <pc:sldMkLst>
          <pc:docMk/>
          <pc:sldMk cId="4059880234" sldId="314"/>
        </pc:sldMkLst>
        <pc:spChg chg="mod">
          <ac:chgData name="Kelly Reene" userId="c7ab6f41-e454-45d3-aeb1-41bafe1ebdd0" providerId="ADAL" clId="{7362203A-E931-4233-B544-633F89985D54}" dt="2023-02-24T12:28:07.139" v="248" actId="6549"/>
          <ac:spMkLst>
            <pc:docMk/>
            <pc:sldMk cId="4059880234" sldId="314"/>
            <ac:spMk id="2" creationId="{F983BCF6-C51D-A7C7-CB3B-2D380E936D5A}"/>
          </ac:spMkLst>
        </pc:spChg>
        <pc:cxnChg chg="mod">
          <ac:chgData name="Kelly Reene" userId="c7ab6f41-e454-45d3-aeb1-41bafe1ebdd0" providerId="ADAL" clId="{7362203A-E931-4233-B544-633F89985D54}" dt="2023-02-24T12:28:17.004" v="269" actId="1036"/>
          <ac:cxnSpMkLst>
            <pc:docMk/>
            <pc:sldMk cId="4059880234" sldId="314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7362203A-E931-4233-B544-633F89985D54}" dt="2023-02-24T12:28:36.645" v="306" actId="1035"/>
        <pc:sldMkLst>
          <pc:docMk/>
          <pc:sldMk cId="2031303362" sldId="315"/>
        </pc:sldMkLst>
        <pc:spChg chg="mod">
          <ac:chgData name="Kelly Reene" userId="c7ab6f41-e454-45d3-aeb1-41bafe1ebdd0" providerId="ADAL" clId="{7362203A-E931-4233-B544-633F89985D54}" dt="2023-02-24T12:28:36.645" v="306" actId="1035"/>
          <ac:spMkLst>
            <pc:docMk/>
            <pc:sldMk cId="2031303362" sldId="315"/>
            <ac:spMk id="2" creationId="{0A595379-47EE-649C-FC5D-0D3CB5D81E74}"/>
          </ac:spMkLst>
        </pc:spChg>
        <pc:cxnChg chg="mod">
          <ac:chgData name="Kelly Reene" userId="c7ab6f41-e454-45d3-aeb1-41bafe1ebdd0" providerId="ADAL" clId="{7362203A-E931-4233-B544-633F89985D54}" dt="2023-02-24T12:28:36.645" v="306" actId="1035"/>
          <ac:cxnSpMkLst>
            <pc:docMk/>
            <pc:sldMk cId="2031303362" sldId="315"/>
            <ac:cxnSpMk id="4" creationId="{B05C7AAE-43BD-C9DA-39CA-7418FD8FF321}"/>
          </ac:cxnSpMkLst>
        </pc:cxnChg>
      </pc:sldChg>
      <pc:sldChg chg="modSp mod">
        <pc:chgData name="Kelly Reene" userId="c7ab6f41-e454-45d3-aeb1-41bafe1ebdd0" providerId="ADAL" clId="{7362203A-E931-4233-B544-633F89985D54}" dt="2023-02-24T12:28:53.021" v="333" actId="1036"/>
        <pc:sldMkLst>
          <pc:docMk/>
          <pc:sldMk cId="1721493537" sldId="316"/>
        </pc:sldMkLst>
        <pc:spChg chg="mod">
          <ac:chgData name="Kelly Reene" userId="c7ab6f41-e454-45d3-aeb1-41bafe1ebdd0" providerId="ADAL" clId="{7362203A-E931-4233-B544-633F89985D54}" dt="2023-02-24T12:28:53.021" v="333" actId="1036"/>
          <ac:spMkLst>
            <pc:docMk/>
            <pc:sldMk cId="1721493537" sldId="316"/>
            <ac:spMk id="2" creationId="{5FD1913D-B244-C272-BE4B-36507C7A827D}"/>
          </ac:spMkLst>
        </pc:spChg>
        <pc:cxnChg chg="mod">
          <ac:chgData name="Kelly Reene" userId="c7ab6f41-e454-45d3-aeb1-41bafe1ebdd0" providerId="ADAL" clId="{7362203A-E931-4233-B544-633F89985D54}" dt="2023-02-24T12:28:53.021" v="333" actId="1036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modSp mod">
        <pc:chgData name="Kelly Reene" userId="c7ab6f41-e454-45d3-aeb1-41bafe1ebdd0" providerId="ADAL" clId="{7362203A-E931-4233-B544-633F89985D54}" dt="2023-02-24T12:29:05.609" v="361" actId="1036"/>
        <pc:sldMkLst>
          <pc:docMk/>
          <pc:sldMk cId="1138565440" sldId="317"/>
        </pc:sldMkLst>
        <pc:spChg chg="mod">
          <ac:chgData name="Kelly Reene" userId="c7ab6f41-e454-45d3-aeb1-41bafe1ebdd0" providerId="ADAL" clId="{7362203A-E931-4233-B544-633F89985D54}" dt="2023-02-24T12:29:00.715" v="335" actId="6549"/>
          <ac:spMkLst>
            <pc:docMk/>
            <pc:sldMk cId="1138565440" sldId="317"/>
            <ac:spMk id="2" creationId="{B5717E53-3C3E-5BC1-F865-3FAA3566F58F}"/>
          </ac:spMkLst>
        </pc:spChg>
        <pc:cxnChg chg="mod">
          <ac:chgData name="Kelly Reene" userId="c7ab6f41-e454-45d3-aeb1-41bafe1ebdd0" providerId="ADAL" clId="{7362203A-E931-4233-B544-633F89985D54}" dt="2023-02-24T12:29:05.609" v="361" actId="1036"/>
          <ac:cxnSpMkLst>
            <pc:docMk/>
            <pc:sldMk cId="1138565440" sldId="317"/>
            <ac:cxnSpMk id="4" creationId="{96483DEB-8DEA-435C-A524-C3A52F1F9462}"/>
          </ac:cxnSpMkLst>
        </pc:cxnChg>
      </pc:sldChg>
      <pc:sldChg chg="addSp delSp modSp mod">
        <pc:chgData name="Kelly Reene" userId="c7ab6f41-e454-45d3-aeb1-41bafe1ebdd0" providerId="ADAL" clId="{7362203A-E931-4233-B544-633F89985D54}" dt="2023-02-24T12:44:50.135" v="663" actId="1036"/>
        <pc:sldMkLst>
          <pc:docMk/>
          <pc:sldMk cId="3333234275" sldId="318"/>
        </pc:sldMkLst>
        <pc:spChg chg="mod">
          <ac:chgData name="Kelly Reene" userId="c7ab6f41-e454-45d3-aeb1-41bafe1ebdd0" providerId="ADAL" clId="{7362203A-E931-4233-B544-633F89985D54}" dt="2023-02-24T12:38:43.925" v="481" actId="1037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7362203A-E931-4233-B544-633F89985D54}" dt="2023-02-24T12:44:00.779" v="598" actId="1036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7362203A-E931-4233-B544-633F89985D54}" dt="2023-02-24T12:44:00.779" v="598" actId="1036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7362203A-E931-4233-B544-633F89985D54}" dt="2023-02-24T12:44:00.779" v="598" actId="1036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7362203A-E931-4233-B544-633F89985D54}" dt="2023-02-24T12:44:00.779" v="598" actId="1036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7362203A-E931-4233-B544-633F89985D54}" dt="2023-02-24T12:44:09.575" v="599" actId="167"/>
          <ac:spMkLst>
            <pc:docMk/>
            <pc:sldMk cId="3333234275" sldId="318"/>
            <ac:spMk id="8" creationId="{55EE4EF9-EDD6-0F3F-9D1E-3131B4749C74}"/>
          </ac:spMkLst>
        </pc:spChg>
        <pc:spChg chg="add mod ord">
          <ac:chgData name="Kelly Reene" userId="c7ab6f41-e454-45d3-aeb1-41bafe1ebdd0" providerId="ADAL" clId="{7362203A-E931-4233-B544-633F89985D54}" dt="2023-02-24T12:30:17.922" v="370" actId="167"/>
          <ac:spMkLst>
            <pc:docMk/>
            <pc:sldMk cId="3333234275" sldId="318"/>
            <ac:spMk id="10" creationId="{7A947131-B56D-22B0-44E8-4A6E86DDBE4C}"/>
          </ac:spMkLst>
        </pc:spChg>
        <pc:spChg chg="mod ord">
          <ac:chgData name="Kelly Reene" userId="c7ab6f41-e454-45d3-aeb1-41bafe1ebdd0" providerId="ADAL" clId="{7362203A-E931-4233-B544-633F89985D54}" dt="2023-02-24T12:44:12.508" v="600" actId="167"/>
          <ac:spMkLst>
            <pc:docMk/>
            <pc:sldMk cId="3333234275" sldId="318"/>
            <ac:spMk id="11" creationId="{F851211D-09D5-B281-0567-E41072A64842}"/>
          </ac:spMkLst>
        </pc:spChg>
        <pc:spChg chg="mod ord">
          <ac:chgData name="Kelly Reene" userId="c7ab6f41-e454-45d3-aeb1-41bafe1ebdd0" providerId="ADAL" clId="{7362203A-E931-4233-B544-633F89985D54}" dt="2023-02-24T12:44:16.313" v="601" actId="167"/>
          <ac:spMkLst>
            <pc:docMk/>
            <pc:sldMk cId="3333234275" sldId="318"/>
            <ac:spMk id="13" creationId="{7433F596-053E-E840-5387-C0198ECDAF7E}"/>
          </ac:spMkLst>
        </pc:spChg>
        <pc:spChg chg="mod ord">
          <ac:chgData name="Kelly Reene" userId="c7ab6f41-e454-45d3-aeb1-41bafe1ebdd0" providerId="ADAL" clId="{7362203A-E931-4233-B544-633F89985D54}" dt="2023-02-24T12:44:19.737" v="602" actId="167"/>
          <ac:spMkLst>
            <pc:docMk/>
            <pc:sldMk cId="3333234275" sldId="318"/>
            <ac:spMk id="15" creationId="{DEBEBCEF-CCC2-C5F6-406E-104E0BF3BA3E}"/>
          </ac:spMkLst>
        </pc:spChg>
        <pc:spChg chg="mod ord">
          <ac:chgData name="Kelly Reene" userId="c7ab6f41-e454-45d3-aeb1-41bafe1ebdd0" providerId="ADAL" clId="{7362203A-E931-4233-B544-633F89985D54}" dt="2023-02-24T12:44:23.049" v="603" actId="167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7362203A-E931-4233-B544-633F89985D54}" dt="2023-02-24T12:36:37.510" v="433" actId="1035"/>
          <ac:spMkLst>
            <pc:docMk/>
            <pc:sldMk cId="3333234275" sldId="318"/>
            <ac:spMk id="19" creationId="{4E17DEB7-2C1E-4C5C-BBD7-43ECF834F459}"/>
          </ac:spMkLst>
        </pc:spChg>
        <pc:spChg chg="add mod ord">
          <ac:chgData name="Kelly Reene" userId="c7ab6f41-e454-45d3-aeb1-41bafe1ebdd0" providerId="ADAL" clId="{7362203A-E931-4233-B544-633F89985D54}" dt="2023-02-24T12:37:28.728" v="458" actId="14100"/>
          <ac:spMkLst>
            <pc:docMk/>
            <pc:sldMk cId="3333234275" sldId="318"/>
            <ac:spMk id="20" creationId="{FBDB1DBE-0482-1375-5299-A211733EAA38}"/>
          </ac:spMkLst>
        </pc:spChg>
        <pc:spChg chg="add mod ord">
          <ac:chgData name="Kelly Reene" userId="c7ab6f41-e454-45d3-aeb1-41bafe1ebdd0" providerId="ADAL" clId="{7362203A-E931-4233-B544-633F89985D54}" dt="2023-02-24T12:37:31.625" v="459" actId="14100"/>
          <ac:spMkLst>
            <pc:docMk/>
            <pc:sldMk cId="3333234275" sldId="318"/>
            <ac:spMk id="22" creationId="{58D8CB57-54D2-4626-88AC-E13953FB7CE3}"/>
          </ac:spMkLst>
        </pc:spChg>
        <pc:spChg chg="add mod ord">
          <ac:chgData name="Kelly Reene" userId="c7ab6f41-e454-45d3-aeb1-41bafe1ebdd0" providerId="ADAL" clId="{7362203A-E931-4233-B544-633F89985D54}" dt="2023-02-24T12:37:46.436" v="460" actId="14100"/>
          <ac:spMkLst>
            <pc:docMk/>
            <pc:sldMk cId="3333234275" sldId="318"/>
            <ac:spMk id="23" creationId="{B751A6E3-E7EA-D122-5460-263BFF87E9AA}"/>
          </ac:spMkLst>
        </pc:spChg>
        <pc:spChg chg="add mod ord">
          <ac:chgData name="Kelly Reene" userId="c7ab6f41-e454-45d3-aeb1-41bafe1ebdd0" providerId="ADAL" clId="{7362203A-E931-4233-B544-633F89985D54}" dt="2023-02-24T12:36:54.961" v="434" actId="14100"/>
          <ac:spMkLst>
            <pc:docMk/>
            <pc:sldMk cId="3333234275" sldId="318"/>
            <ac:spMk id="24" creationId="{453C1A3E-8181-C63A-2A7C-25BF24A3273D}"/>
          </ac:spMkLst>
        </pc:spChg>
        <pc:spChg chg="add mod ord">
          <ac:chgData name="Kelly Reene" userId="c7ab6f41-e454-45d3-aeb1-41bafe1ebdd0" providerId="ADAL" clId="{7362203A-E931-4233-B544-633F89985D54}" dt="2023-02-24T12:30:17.922" v="370" actId="167"/>
          <ac:spMkLst>
            <pc:docMk/>
            <pc:sldMk cId="3333234275" sldId="318"/>
            <ac:spMk id="27" creationId="{406167DC-84FA-213A-8727-26E3B78116E0}"/>
          </ac:spMkLst>
        </pc:spChg>
        <pc:spChg chg="add mod ord">
          <ac:chgData name="Kelly Reene" userId="c7ab6f41-e454-45d3-aeb1-41bafe1ebdd0" providerId="ADAL" clId="{7362203A-E931-4233-B544-633F89985D54}" dt="2023-02-24T12:37:22.094" v="457" actId="14100"/>
          <ac:spMkLst>
            <pc:docMk/>
            <pc:sldMk cId="3333234275" sldId="318"/>
            <ac:spMk id="28" creationId="{1C62C1D6-76C2-08B1-03A3-0417B6AA5641}"/>
          </ac:spMkLst>
        </pc:spChg>
        <pc:spChg chg="add mod ord">
          <ac:chgData name="Kelly Reene" userId="c7ab6f41-e454-45d3-aeb1-41bafe1ebdd0" providerId="ADAL" clId="{7362203A-E931-4233-B544-633F89985D54}" dt="2023-02-24T12:30:17.922" v="370" actId="167"/>
          <ac:spMkLst>
            <pc:docMk/>
            <pc:sldMk cId="3333234275" sldId="318"/>
            <ac:spMk id="29" creationId="{76DD25CB-CD76-9967-C353-229DA16E0522}"/>
          </ac:spMkLst>
        </pc:spChg>
        <pc:spChg chg="add mod ord">
          <ac:chgData name="Kelly Reene" userId="c7ab6f41-e454-45d3-aeb1-41bafe1ebdd0" providerId="ADAL" clId="{7362203A-E931-4233-B544-633F89985D54}" dt="2023-02-24T12:30:17.922" v="370" actId="167"/>
          <ac:spMkLst>
            <pc:docMk/>
            <pc:sldMk cId="3333234275" sldId="318"/>
            <ac:spMk id="30" creationId="{2446F2C0-776F-01E5-88EE-2D87DEE68DB7}"/>
          </ac:spMkLst>
        </pc:spChg>
        <pc:spChg chg="add mod ord">
          <ac:chgData name="Kelly Reene" userId="c7ab6f41-e454-45d3-aeb1-41bafe1ebdd0" providerId="ADAL" clId="{7362203A-E931-4233-B544-633F89985D54}" dt="2023-02-24T12:30:17.922" v="370" actId="167"/>
          <ac:spMkLst>
            <pc:docMk/>
            <pc:sldMk cId="3333234275" sldId="318"/>
            <ac:spMk id="31" creationId="{B56881C6-79D2-F642-BA02-15785864A311}"/>
          </ac:spMkLst>
        </pc:spChg>
        <pc:picChg chg="del">
          <ac:chgData name="Kelly Reene" userId="c7ab6f41-e454-45d3-aeb1-41bafe1ebdd0" providerId="ADAL" clId="{7362203A-E931-4233-B544-633F89985D54}" dt="2023-02-24T12:29:27.294" v="363" actId="478"/>
          <ac:picMkLst>
            <pc:docMk/>
            <pc:sldMk cId="3333234275" sldId="318"/>
            <ac:picMk id="21" creationId="{9CF6796F-389B-4040-8359-E9CCFBAE7C2C}"/>
          </ac:picMkLst>
        </pc:picChg>
        <pc:cxnChg chg="del">
          <ac:chgData name="Kelly Reene" userId="c7ab6f41-e454-45d3-aeb1-41bafe1ebdd0" providerId="ADAL" clId="{7362203A-E931-4233-B544-633F89985D54}" dt="2023-02-24T12:29:29.273" v="364" actId="478"/>
          <ac:cxnSpMkLst>
            <pc:docMk/>
            <pc:sldMk cId="3333234275" sldId="318"/>
            <ac:cxnSpMk id="9" creationId="{BD82A413-3AFC-1B5C-9AC0-C8DF661D1D7A}"/>
          </ac:cxnSpMkLst>
        </pc:cxnChg>
        <pc:cxnChg chg="del">
          <ac:chgData name="Kelly Reene" userId="c7ab6f41-e454-45d3-aeb1-41bafe1ebdd0" providerId="ADAL" clId="{7362203A-E931-4233-B544-633F89985D54}" dt="2023-02-24T12:29:30.563" v="365" actId="478"/>
          <ac:cxnSpMkLst>
            <pc:docMk/>
            <pc:sldMk cId="3333234275" sldId="318"/>
            <ac:cxnSpMk id="12" creationId="{C84CDD64-9DB2-248E-756C-11F4B4640C60}"/>
          </ac:cxnSpMkLst>
        </pc:cxnChg>
        <pc:cxnChg chg="del">
          <ac:chgData name="Kelly Reene" userId="c7ab6f41-e454-45d3-aeb1-41bafe1ebdd0" providerId="ADAL" clId="{7362203A-E931-4233-B544-633F89985D54}" dt="2023-02-24T12:29:31.549" v="366" actId="478"/>
          <ac:cxnSpMkLst>
            <pc:docMk/>
            <pc:sldMk cId="3333234275" sldId="318"/>
            <ac:cxnSpMk id="14" creationId="{24F44F7D-0864-E5E4-74A9-7469216BF730}"/>
          </ac:cxnSpMkLst>
        </pc:cxnChg>
        <pc:cxnChg chg="del">
          <ac:chgData name="Kelly Reene" userId="c7ab6f41-e454-45d3-aeb1-41bafe1ebdd0" providerId="ADAL" clId="{7362203A-E931-4233-B544-633F89985D54}" dt="2023-02-24T12:29:32.751" v="367" actId="478"/>
          <ac:cxnSpMkLst>
            <pc:docMk/>
            <pc:sldMk cId="3333234275" sldId="318"/>
            <ac:cxnSpMk id="16" creationId="{DB74CB5C-16B6-1F9A-0E45-C1EF072FB52C}"/>
          </ac:cxnSpMkLst>
        </pc:cxnChg>
        <pc:cxnChg chg="del">
          <ac:chgData name="Kelly Reene" userId="c7ab6f41-e454-45d3-aeb1-41bafe1ebdd0" providerId="ADAL" clId="{7362203A-E931-4233-B544-633F89985D54}" dt="2023-02-24T12:29:33.973" v="368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mod ord">
          <ac:chgData name="Kelly Reene" userId="c7ab6f41-e454-45d3-aeb1-41bafe1ebdd0" providerId="ADAL" clId="{7362203A-E931-4233-B544-633F89985D54}" dt="2023-02-24T12:44:35.241" v="622" actId="1035"/>
          <ac:cxnSpMkLst>
            <pc:docMk/>
            <pc:sldMk cId="3333234275" sldId="318"/>
            <ac:cxnSpMk id="25" creationId="{ABB37F2A-0F07-8C1F-1328-DF103060B406}"/>
          </ac:cxnSpMkLst>
        </pc:cxnChg>
        <pc:cxnChg chg="add mod ord">
          <ac:chgData name="Kelly Reene" userId="c7ab6f41-e454-45d3-aeb1-41bafe1ebdd0" providerId="ADAL" clId="{7362203A-E931-4233-B544-633F89985D54}" dt="2023-02-24T12:44:44.554" v="653" actId="1035"/>
          <ac:cxnSpMkLst>
            <pc:docMk/>
            <pc:sldMk cId="3333234275" sldId="318"/>
            <ac:cxnSpMk id="26" creationId="{51A74788-FD10-860A-D2F8-8F44AF626FEE}"/>
          </ac:cxnSpMkLst>
        </pc:cxnChg>
        <pc:cxnChg chg="add mod ord">
          <ac:chgData name="Kelly Reene" userId="c7ab6f41-e454-45d3-aeb1-41bafe1ebdd0" providerId="ADAL" clId="{7362203A-E931-4233-B544-633F89985D54}" dt="2023-02-24T12:44:29.961" v="615" actId="1035"/>
          <ac:cxnSpMkLst>
            <pc:docMk/>
            <pc:sldMk cId="3333234275" sldId="318"/>
            <ac:cxnSpMk id="32" creationId="{9688A217-B62E-082E-4BC2-DD85575126B4}"/>
          </ac:cxnSpMkLst>
        </pc:cxnChg>
        <pc:cxnChg chg="add mod ord">
          <ac:chgData name="Kelly Reene" userId="c7ab6f41-e454-45d3-aeb1-41bafe1ebdd0" providerId="ADAL" clId="{7362203A-E931-4233-B544-633F89985D54}" dt="2023-02-24T12:44:40.078" v="637" actId="1035"/>
          <ac:cxnSpMkLst>
            <pc:docMk/>
            <pc:sldMk cId="3333234275" sldId="318"/>
            <ac:cxnSpMk id="33" creationId="{651E1FCB-BE55-8F7B-E346-31614C180E77}"/>
          </ac:cxnSpMkLst>
        </pc:cxnChg>
        <pc:cxnChg chg="add mod ord">
          <ac:chgData name="Kelly Reene" userId="c7ab6f41-e454-45d3-aeb1-41bafe1ebdd0" providerId="ADAL" clId="{7362203A-E931-4233-B544-633F89985D54}" dt="2023-02-24T12:44:50.135" v="663" actId="1036"/>
          <ac:cxnSpMkLst>
            <pc:docMk/>
            <pc:sldMk cId="3333234275" sldId="318"/>
            <ac:cxnSpMk id="34" creationId="{D7AE3826-1929-3E5A-3845-B2C363C8AAC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512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a-IN" sz="11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மேலும் தகவலுக்கு மின்னஞ்சல் செய்யவும் </a:t>
            </a:r>
            <a:r>
              <a:rPr lang="en-GB" sz="1100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culture@pmi.org</a:t>
            </a:r>
            <a:endParaRPr lang="en-IN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Latha" panose="02000400000000000000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C97C0-C7F5-165C-6E0B-64E9E3A8BA58}"/>
              </a:ext>
            </a:extLst>
          </p:cNvPr>
          <p:cNvSpPr txBox="1"/>
          <p:nvPr/>
        </p:nvSpPr>
        <p:spPr>
          <a:xfrm>
            <a:off x="62292" y="2964793"/>
            <a:ext cx="5447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 dirty="0"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P</a:t>
            </a:r>
            <a:r>
              <a:rPr lang="ta-IN" sz="2800" kern="0" dirty="0"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MI</a:t>
            </a:r>
            <a:r>
              <a:rPr lang="ta-IN" sz="2800" kern="0" dirty="0">
                <a:effectLst/>
                <a:ea typeface="Calibri" panose="020F0502020204030204" pitchFamily="34" charset="0"/>
                <a:cs typeface="Latha" panose="02000400000000000000" pitchFamily="2"/>
              </a:rPr>
              <a:t> </a:t>
            </a:r>
            <a:r>
              <a:rPr lang="ta-IN" sz="2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கலாச்சார மதிப்புகள் </a:t>
            </a:r>
            <a:endParaRPr lang="en-US" sz="28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r>
              <a:rPr lang="ta-IN" sz="2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மற்றும் நடத்தைகள்</a:t>
            </a:r>
            <a:endParaRPr lang="en-IN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N" sz="2800" dirty="0">
              <a:cs typeface="Latha" panose="02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21004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558261" y="1232316"/>
            <a:ext cx="2190981" cy="4349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2000" kern="0" dirty="0">
                <a:solidFill>
                  <a:srgbClr val="2B008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உயர்நோக்க இலக்கு </a:t>
            </a:r>
            <a:endParaRPr lang="en-IN" sz="2000" kern="100" dirty="0">
              <a:solidFill>
                <a:srgbClr val="2B008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</a:t>
            </a:r>
            <a:r>
              <a:rPr lang="en-US" sz="1000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ta-IN" sz="1000" kern="0" dirty="0">
                <a:effectLst/>
                <a:ea typeface="Calibri" panose="020F0502020204030204" pitchFamily="34" charset="0"/>
                <a:cs typeface="Nirmala UI" panose="020B0502040204020203" pitchFamily="34" charset="0"/>
              </a:rPr>
              <a:t>MI</a:t>
            </a: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 சமூகத்திற்காக</a:t>
            </a:r>
            <a:r>
              <a:rPr lang="en-US" sz="10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மிகச்சிறந்த விளைவுகளை உருவாக்கம் செய்வதற்கான பணியினில்</a:t>
            </a:r>
            <a:r>
              <a:rPr lang="en-US" sz="10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உயர்மதிப்பிலான தரம்மிக்கதையே  நிர்ணயம் செய்கிறோம்.</a:t>
            </a:r>
            <a:endParaRPr lang="en-IN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ஆழ்ந்த ஆலோசனைக்குப்பின் குறுகியகால  செயல்திட்ட வரையரையின்  அடிப்படையில் நாங்கள்  வழி நடத்துகிறோம்.</a:t>
            </a:r>
            <a:endParaRPr lang="en-IN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எங்களின் ஒவ்வொரு  செயல்பாடுகளையும் முழுமையாக அறிந்திருக்கிறோம்</a:t>
            </a:r>
            <a:r>
              <a:rPr lang="en-US" sz="10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அவற்றிற்கான முழு உரிமையையும் அச்சமின்றி  ஏற்கிறோம்.</a:t>
            </a:r>
            <a:endParaRPr lang="en-IN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185223" y="1232316"/>
            <a:ext cx="2212170" cy="3855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2000" kern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எளிதாக அணுகத்தக்க அமைப்பு</a:t>
            </a:r>
            <a:endParaRPr lang="en-IN" sz="2000" kern="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 தொடர்புகொள்ளவும் கையாளவும் எளிதானவர்கள்.</a:t>
            </a:r>
            <a:endParaRPr lang="en-IN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ஒன்றினால் தொய்வும்  சரிவும் ஏற்படுமாயின் அதற்கான சிறந்த மாற்று வழியினை கண்டறிகிறோம்.</a:t>
            </a:r>
            <a:endParaRPr lang="en-IN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எந்த  ஒன்றிற்கும்</a:t>
            </a:r>
            <a:r>
              <a:rPr lang="en-US" sz="10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அதன் விளைவுகளின் அடிப்படையில் சிறந்தவற்றிற்கே முன்னுரிமை தருகிறோம் மற்றும் அதற்காக சிறந்த நேர்வழியினையே  தேர்வு செய்கிறோம்.</a:t>
            </a:r>
            <a:endParaRPr lang="en-IN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4981201" y="1232316"/>
            <a:ext cx="2191076" cy="4962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2000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வரவேற்கும் பண்பு</a:t>
            </a:r>
            <a:endParaRPr lang="en-IN" sz="2000" kern="1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புற வேறுபாடுகளால்  ஒருவருக்கொருவர்  அன்னியப்படுதலை நீக்கிடும்  நோக்கில்</a:t>
            </a:r>
            <a:r>
              <a:rPr lang="en-US" sz="10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அனைவருக்கும்  சமமான உண்மையான உடமைகளை உருவாக்குகிறோம்.</a:t>
            </a:r>
            <a:endParaRPr lang="en-IN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மற்றவர்களின்  தேவைகளை மதிக்கிறோம்-  அவைகளை எங்களின் தேவைகளாகக் கருதி அக்கறை  காட்டுவதோடு அவைகளின்பால் மனிதநேயத்தோடு செயல்படுகிறோம்.</a:t>
            </a:r>
            <a:endParaRPr lang="en-IN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நல்ல எண்ணங்களை  எமதாக்கிக் கொண்டு</a:t>
            </a:r>
            <a:r>
              <a:rPr lang="en-US" sz="10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எதனொன்றின்  மீதும்  தீர்ப்பினை திணிப்பதை தவிர்த்து  அதனைப் புரிந்து கொள்ளவே முயல்கிறோம்.</a:t>
            </a:r>
            <a:endParaRPr lang="en-IN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ta-IN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359761" y="1232316"/>
            <a:ext cx="2181403" cy="4131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2000" kern="0" dirty="0">
                <a:solidFill>
                  <a:srgbClr val="8A66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மேலோங்கிய ஆர்வம்</a:t>
            </a:r>
            <a:endParaRPr lang="en-IN" sz="2000" kern="100" dirty="0">
              <a:solidFill>
                <a:srgbClr val="8A66C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எப்பொழுதும் </a:t>
            </a:r>
            <a:r>
              <a:rPr lang="en-US" sz="1000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ta-IN" sz="1000" kern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ta-IN" sz="1000" kern="0" dirty="0">
                <a:effectLst/>
                <a:ea typeface="Calibri" panose="020F0502020204030204" pitchFamily="34" charset="0"/>
                <a:cs typeface="Latha" panose="02000400000000000000" pitchFamily="2"/>
              </a:rPr>
              <a:t> </a:t>
            </a: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சமூகத்திற்கு சிறந்த சேவையினை வழங்குவதற்கான வழிமுறைகளை நாடுவதிலேயே நாட்டம் கொண்டுள்ளோம்.</a:t>
            </a:r>
            <a:endParaRPr lang="en-IN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 எதிர்கொள்ளும்  சவால்களை</a:t>
            </a:r>
            <a:r>
              <a:rPr lang="en-US" sz="10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புதிய உருவாக்கத்திற்கான  வாய்ப்புகளாக ஏற்றுக் கொண்டு முன்னேறுகிறோம்.</a:t>
            </a:r>
            <a:endParaRPr lang="en-IN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 ஒன்றை  நேர்த்தியுடன்  பெறுவதற்காகவே</a:t>
            </a:r>
            <a:r>
              <a:rPr lang="en-US" sz="10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தோல்விகள் கூட விரைந்து முடிவிற்கு வருவதாக உணரப்படுகிறது.</a:t>
            </a:r>
            <a:endParaRPr lang="en-IN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en-IN" sz="800" dirty="0">
              <a:latin typeface="MCL Mangai" pitchFamily="2" charset="0"/>
              <a:cs typeface="Latha" panose="02000400000000000000" pitchFamily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769745" y="1232316"/>
            <a:ext cx="2256000" cy="511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2000" kern="0" dirty="0">
                <a:solidFill>
                  <a:srgbClr val="0080A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ஒன்றிணைந்து சாதிப்போம்</a:t>
            </a:r>
            <a:endParaRPr lang="en-IN" sz="2000" kern="100" dirty="0">
              <a:solidFill>
                <a:srgbClr val="0080A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எங்களது உயரிய நோக்கத்திற்காக இணைந்து பணியாற்றுவதற்கு  உதவிடும் பொருட்டு</a:t>
            </a:r>
            <a:r>
              <a:rPr lang="en-US" sz="10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 பயிற்சியின்மூலம் ஆழமான உறவுகளைக் கட்டமைக்கிறோம்.</a:t>
            </a:r>
            <a:endParaRPr lang="en-IN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எங்களை நாங்களே ஒரு  சமூகமாக ஒன்றுபடுத்திக்கொள்வதற்கும்  மற்றும் எங்களைச்  சிறந்த விளைவுகளை உருவாக்குவதற்காக முன்நோக்கி பயணிக்கச் செய்வதற்கும்</a:t>
            </a:r>
            <a:r>
              <a:rPr lang="en-US" sz="10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எங்களின்  தனித்தனியான நோக்கங்கள் எங்களுக்குள் பகிரப்படுதலை  பயன்படுத்திக்கொள்கிறோம்.</a:t>
            </a:r>
            <a:endParaRPr lang="en-IN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உள்நாடுகளில் இலக்கினை எய்திடும் திறத்தினோடும்</a:t>
            </a:r>
            <a:r>
              <a:rPr lang="en-US" sz="10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அதேநேரத்தில் சர்வதேச இலக்கோடும் இணைந்தே  பணியாற்றுகிறோம்.</a:t>
            </a:r>
            <a:endParaRPr lang="en-IN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ta-IN" sz="6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155498"/>
            <a:ext cx="6032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atha" panose="020B0604020202020204" pitchFamily="34" charset="0"/>
                <a:cs typeface="Latha" panose="020B0604020202020204" pitchFamily="34" charset="0"/>
              </a:rPr>
              <a:t>PMI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ta-IN" sz="2800" dirty="0">
                <a:latin typeface="Agrandir Bold" panose="00000800000000000000" pitchFamily="2" charset="0"/>
              </a:rPr>
              <a:t>கலாச்சார மதிப்புகள்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30ADCF-F407-887A-E4CD-9F0A590A0B74}"/>
              </a:ext>
            </a:extLst>
          </p:cNvPr>
          <p:cNvSpPr/>
          <p:nvPr/>
        </p:nvSpPr>
        <p:spPr>
          <a:xfrm>
            <a:off x="4936726" y="767793"/>
            <a:ext cx="2264514" cy="548640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1D8BB1-A750-8C97-0D3A-161633B4B66A}"/>
              </a:ext>
            </a:extLst>
          </p:cNvPr>
          <p:cNvSpPr/>
          <p:nvPr/>
        </p:nvSpPr>
        <p:spPr>
          <a:xfrm>
            <a:off x="4944434" y="779055"/>
            <a:ext cx="2256806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274706-4359-EDB1-FC35-209D8E4B0090}"/>
              </a:ext>
            </a:extLst>
          </p:cNvPr>
          <p:cNvSpPr/>
          <p:nvPr/>
        </p:nvSpPr>
        <p:spPr>
          <a:xfrm>
            <a:off x="7326242" y="779055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09DE5-9C72-DA1B-DC4A-24A3AD35F800}"/>
              </a:ext>
            </a:extLst>
          </p:cNvPr>
          <p:cNvSpPr/>
          <p:nvPr/>
        </p:nvSpPr>
        <p:spPr>
          <a:xfrm>
            <a:off x="9735477" y="779055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7BD171-10A2-C94F-EDA5-DF409C37F182}"/>
              </a:ext>
            </a:extLst>
          </p:cNvPr>
          <p:cNvSpPr/>
          <p:nvPr/>
        </p:nvSpPr>
        <p:spPr>
          <a:xfrm>
            <a:off x="146998" y="779055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AE1D5-A8BA-D759-87F4-49C13F81481D}"/>
              </a:ext>
            </a:extLst>
          </p:cNvPr>
          <p:cNvSpPr txBox="1"/>
          <p:nvPr/>
        </p:nvSpPr>
        <p:spPr>
          <a:xfrm>
            <a:off x="2675468" y="843476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B6286A-475F-9FA0-9A3A-CF7A540854D5}"/>
              </a:ext>
            </a:extLst>
          </p:cNvPr>
          <p:cNvSpPr/>
          <p:nvPr/>
        </p:nvSpPr>
        <p:spPr>
          <a:xfrm>
            <a:off x="142592" y="767793"/>
            <a:ext cx="2258441" cy="548640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C7C193-B350-9A31-889F-C76752B86B44}"/>
              </a:ext>
            </a:extLst>
          </p:cNvPr>
          <p:cNvSpPr/>
          <p:nvPr/>
        </p:nvSpPr>
        <p:spPr>
          <a:xfrm>
            <a:off x="2520550" y="779055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763B9E-36B9-0F24-0609-308C08E97C36}"/>
              </a:ext>
            </a:extLst>
          </p:cNvPr>
          <p:cNvSpPr/>
          <p:nvPr/>
        </p:nvSpPr>
        <p:spPr>
          <a:xfrm>
            <a:off x="2513884" y="767793"/>
            <a:ext cx="2280597" cy="548640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964376-FF4E-FD1F-7138-AA2668BBB305}"/>
              </a:ext>
            </a:extLst>
          </p:cNvPr>
          <p:cNvSpPr/>
          <p:nvPr/>
        </p:nvSpPr>
        <p:spPr>
          <a:xfrm>
            <a:off x="7317731" y="767793"/>
            <a:ext cx="2300293" cy="548640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6C85B8-A80E-8326-2C19-C6992CF467EE}"/>
              </a:ext>
            </a:extLst>
          </p:cNvPr>
          <p:cNvSpPr/>
          <p:nvPr/>
        </p:nvSpPr>
        <p:spPr>
          <a:xfrm>
            <a:off x="9729727" y="767793"/>
            <a:ext cx="2286348" cy="548640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3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4902200" y="894768"/>
            <a:ext cx="6975168" cy="5750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2900" dirty="0">
                <a:solidFill>
                  <a:srgbClr val="FF610F"/>
                </a:solidFill>
                <a:latin typeface="Agrandir Medium" pitchFamily="2" charset="77"/>
              </a:rPr>
              <a:t>எளிதாக அணுகத்தக்க அமைப்பு </a:t>
            </a:r>
            <a:endParaRPr lang="en-IN" sz="29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 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 தொடர்புகொள்ளவும் கையாளவும் எளிதானவர்கள்.</a:t>
            </a:r>
            <a:endParaRPr lang="en-IN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ஒன்றினால் தொய்வும்  சரிவும் ஏற்படுமாயின் அதற்கான சிறந்த மாற்று வழியினை கண்டறிகிறோம்.</a:t>
            </a:r>
            <a:endParaRPr lang="en-IN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எந்த  ஒன்றிற்கும்</a:t>
            </a:r>
            <a:r>
              <a:rPr lang="en-US" sz="14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அதன் விழைவுகளின் அடிப்படையில் சிறந்தவற்றிற்கே முன்னுரிமை தருகிறோம் மற்றும் அதற்காக சிறந்த நேர்வழியினையே  தேர்வு செய்கிறோம்.</a:t>
            </a:r>
            <a:endParaRPr lang="en-IN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  <a:cs typeface="Latha" panose="02000400000000000000" pitchFamily="2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ta-IN" sz="1200" dirty="0">
                <a:solidFill>
                  <a:srgbClr val="FF610F"/>
                </a:solidFill>
                <a:latin typeface="Agrandir Medium" pitchFamily="2" charset="77"/>
              </a:rPr>
              <a:t>நடத்தைகள்</a:t>
            </a: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நேர்மையாகவும்  அன்பாகவும்  பேசுகிறேன்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Latha" panose="02000400000000000000" pitchFamily="2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அதனால் சிறந்த விளைவுகளை விரைந்து பெறுகிறேன்.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எங்களோடு தொடர்புடையவர்களின் தேவைகளோடு இணங்குகின்றவாறு நான் தெளிவாகவும்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Latha" panose="02000400000000000000" pitchFamily="2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போதுமான அளவிலும் மற்றும் வெளிப்படைத்தன்மையோடும் விஷயங்களை வெளிப்படுத்துகிறேன்  கலந்துரையாடுகிறேன்.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என்னால் இயன்றவரை  சிக்கலைக் குறைக்கிறேன்  தடைகளைக் களைகிறேன்.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சரியான நபர்களை சரியான வழிகளில் ஈடுபடுத்துகிறேன்.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இயன்றவரை விரைந்து  செயலாற்றுகிறேன்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Latha" panose="02000400000000000000" pitchFamily="2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தேவையான அளவிற்கு  தரவுகளைத்தேடிப் பெறுகிறேன் மற்றும் சிறந்த புள்ளி விவரங்களின்  ஆதரவோடு முடிவுகளை  எடுக்கத்தக்க அனுபவத்தைப் பெற்றிருக்கிறேன்.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சிறந்த ஒன்றிற்காக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Latha" panose="02000400000000000000" pitchFamily="2"/>
              </a:rPr>
              <a:t> '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சரி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Latha" panose="02000400000000000000" pitchFamily="2"/>
              </a:rPr>
              <a:t>' 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என்று சொல்லும்  தகுதியைப் பெற்றிடும் நோக்கத்திற்காக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Latha" panose="02000400000000000000" pitchFamily="2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சிலவற்றிற்கு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Latha" panose="02000400000000000000" pitchFamily="2"/>
              </a:rPr>
              <a:t> '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இல்லை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Latha" panose="02000400000000000000" pitchFamily="2"/>
              </a:rPr>
              <a:t>'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என்றும் சொல்கிறேன்.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N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600"/>
              </a:spcAft>
            </a:pPr>
            <a:endParaRPr lang="en-IN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003267" y="3393784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304800"/>
            <a:ext cx="6903952" cy="6576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2900" dirty="0">
                <a:solidFill>
                  <a:srgbClr val="4F17A8"/>
                </a:solidFill>
                <a:latin typeface="Agrandir Medium" pitchFamily="2" charset="77"/>
              </a:rPr>
              <a:t>உயர்நோக்க  இலக்கு </a:t>
            </a:r>
            <a:endParaRPr lang="en-IN" sz="2900" dirty="0">
              <a:solidFill>
                <a:srgbClr val="4F17A8"/>
              </a:solidFill>
              <a:latin typeface="Agrandir Medium" pitchFamily="2" charset="77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 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  </a:t>
            </a:r>
            <a:r>
              <a:rPr lang="en-US" sz="1400" kern="0" dirty="0"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P</a:t>
            </a:r>
            <a:r>
              <a:rPr lang="ta-IN" sz="1400" kern="0" dirty="0"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MI</a:t>
            </a:r>
            <a:r>
              <a:rPr lang="ta-IN" sz="1400" kern="0" dirty="0">
                <a:effectLst/>
                <a:ea typeface="Calibri" panose="020F0502020204030204" pitchFamily="34" charset="0"/>
                <a:cs typeface="Latha" panose="02000400000000000000" pitchFamily="2"/>
              </a:rPr>
              <a:t> 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சமூகத்திற்காக</a:t>
            </a:r>
            <a:r>
              <a:rPr lang="en-US" sz="14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மிகச்சிறந்த விழைவுகளை உருவாக்கம் செய்வதற்கான பணியினில்</a:t>
            </a:r>
            <a:r>
              <a:rPr lang="en-US" sz="14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உயர்மதிப்பிலான தரம்மிக்கதையே  நிர்ணயம் செய்கிறோம்.</a:t>
            </a:r>
            <a:endParaRPr lang="en-IN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ஆழ்ந்த ஆலோனைக்குப்பின் குறுகியகால  செயல்திட்ட வரையரையின்  அடிப்படையில் நாங்கள்  வழி நடத்துகிறோம்.</a:t>
            </a:r>
            <a:endParaRPr lang="en-IN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எங்களின் ஒவ்வொரு  செயல்பாடுகளையும் முழுமையாக அறிந்திருக்கிறோம்</a:t>
            </a:r>
            <a:r>
              <a:rPr lang="en-US" sz="14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அவற்றிற்கான முழு உரிமையையும் அச்சமின்றி  ஏற்கிறோம்.</a:t>
            </a:r>
            <a:endParaRPr lang="en-IN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ta-IN" sz="1200" dirty="0">
                <a:solidFill>
                  <a:srgbClr val="4F17A8"/>
                </a:solidFill>
                <a:latin typeface="Agrandir Medium" pitchFamily="2" charset="77"/>
              </a:rPr>
              <a:t>நடத்தைகள்</a:t>
            </a:r>
            <a:r>
              <a:rPr lang="en-US" sz="12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4F17A8"/>
              </a:solidFill>
              <a:latin typeface="Agrandir Medium" pitchFamily="2" charset="77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 தொடர்ச்சியாக சிறந்த அனுபவங்களை வெளிப்படுத்துகிறேன் மற்றும் பணியாற்றுகிறேன். மேலும் நான் எப்பொழுதும்  சிறந்தவற்றை செய்வதற்கான வழிகளைத் தேடித்தேர்வு செய்கிறேன். 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ஏற்றதாழ்வு மிக்க போக்குகளைக்கொண்ட தொழில் துறையில்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Latha" panose="02000400000000000000" pitchFamily="2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உயர்வான இடத்தில் என்னை நிலைநிறுத்திக் கொள்கிறேன் மற்றும் அவ்வகை நுண்ணறிவினைப் பயன்படுத்தி எனது செயல்பாடுகளை இன்னும் கூடுதல் சிறப்புடையதாக கட்டமைக்கிறேன்.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நீண்டகால நல்விளைவுகளை கவனத்தில்  கொண்டு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Latha" panose="02000400000000000000" pitchFamily="2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அறிவுப்பூர்வமான சவால்களை  விரும்பியேற்று   விரைவாகவும் நிலைத்த  தன்மையுடனும் பணியாற்றுகிறேன்.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சுயவிழிப்புணர்வோடு இருக்கிறேன் மற்றும் எனது செயல்பாடுகளின் மீதான தொடர்ந்த பின்னூட்டத்தை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Latha" panose="02000400000000000000" pitchFamily="2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எனது  தனிப்பட்ட வளர்ச்சிக்கான பாதையாகக் கருதி அவைகளை வரவேற்கிறேன்.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ஒருசார்புத் தன்மையுடனான எனது  செயல்பாடுகளுக்கான விளைவுகளுக்கு நானே முழுப் பொறுப்பேற்கிறேன்.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எப்பொழுதும் ஏற்றுக்கொண்ட உறுதிமொழிகளைப்பின்பற்றி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Latha" panose="02000400000000000000" pitchFamily="2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நெறிமுறை தவறாமலும்  நேர்மையுடனும் செயலாற்றுகிறேன்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Latha" panose="02000400000000000000" pitchFamily="2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மற்றவர்களும் அவ்வாறே செயலாற்றுவார்கள் என நம்புகிறேன். 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4F17A8"/>
              </a:solidFill>
              <a:latin typeface="Agrandir Medium" pitchFamily="2" charset="77"/>
              <a:cs typeface="Latha" panose="02000400000000000000" pitchFamily="2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73891" y="345720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4690400" y="659911"/>
            <a:ext cx="7137806" cy="6055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2900" dirty="0">
                <a:solidFill>
                  <a:srgbClr val="05BFE0"/>
                </a:solidFill>
                <a:latin typeface="Agrandir Medium" pitchFamily="2" charset="77"/>
              </a:rPr>
              <a:t>வரவேற்கும்  பண்பு</a:t>
            </a:r>
            <a:endParaRPr lang="en-IN" sz="2900" dirty="0">
              <a:solidFill>
                <a:srgbClr val="05BFE0"/>
              </a:solidFill>
              <a:latin typeface="Agrandir Medium" pitchFamily="2" charset="77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புற வேறுபாடுகளால்  ஒருவருக்கொருவர்  அன்னியப்படுதலை நீக்கிடும்  நோக்கில்</a:t>
            </a:r>
            <a:r>
              <a:rPr lang="en-US" sz="14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அனைவருக்கும்  சமமான உண்மையான உடமைகளை உருவாக்குகிறோம்.</a:t>
            </a:r>
            <a:endParaRPr lang="en-IN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மற்றவர்களின்  தேவைகளை மதிக்கிறோம்-  அவைகளை எங்களின் தேவைகளாகக் கருதி அக்கறை  காட்டுவதோடு அவைகளின்பால் மனிதநேயத்தோடு செயல்படுகிறோம்.</a:t>
            </a:r>
            <a:endParaRPr lang="en-IN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a-IN" sz="1400" kern="0" dirty="0">
                <a:effectLst/>
                <a:ea typeface="Calibri" panose="020F0502020204030204" pitchFamily="34" charset="0"/>
                <a:cs typeface="Latha" panose="02000400000000000000" pitchFamily="2"/>
              </a:rPr>
              <a:t>நாங்கள் நல்ல எண்ணங்களை  எமதாக்கிக் கொண்டு</a:t>
            </a:r>
            <a:r>
              <a:rPr lang="en-US" sz="1400" kern="0" dirty="0">
                <a:effectLst/>
                <a:latin typeface="Latha" panose="02000400000000000000" pitchFamily="2"/>
                <a:ea typeface="Calibri" panose="020F0502020204030204" pitchFamily="34" charset="0"/>
              </a:rPr>
              <a:t>, </a:t>
            </a:r>
            <a:r>
              <a:rPr lang="ta-IN" sz="1400" kern="0" dirty="0">
                <a:effectLst/>
                <a:ea typeface="Calibri" panose="020F0502020204030204" pitchFamily="34" charset="0"/>
                <a:cs typeface="Latha" panose="02000400000000000000" pitchFamily="2"/>
              </a:rPr>
              <a:t>எதனொன்றின்  மீதும்  தீர்ப்பினை திணிப்பதை தவிர்த்து  அதனைப் புரிந்து கொள்ளவே முயல்கிறோம்.</a:t>
            </a:r>
            <a:endParaRPr lang="en-US" sz="1400" kern="0" dirty="0">
              <a:effectLst/>
              <a:ea typeface="Calibri" panose="020F0502020204030204" pitchFamily="34" charset="0"/>
              <a:cs typeface="Latha" panose="02000400000000000000" pitchFamily="2"/>
            </a:endParaRPr>
          </a:p>
          <a:p>
            <a:endParaRPr lang="en-US" sz="16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05BFE0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ta-IN" sz="1200" dirty="0">
                <a:solidFill>
                  <a:srgbClr val="05BFE0"/>
                </a:solidFill>
                <a:latin typeface="Agrandir Medium" pitchFamily="2" charset="77"/>
              </a:rPr>
              <a:t>நடத்தைகள்</a:t>
            </a: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அவமரியாதை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ஒருசார்புத்தன்மை  அல்லது பாகுபாடு போன்ற நிகழ்வுகளுக்காக நான் குரல்  கொடுப்பேன்.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நமது தேவைகளுக்காக நாம் ஒன்றிணைந்து குரல் கொடுக்கவும்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நமது கோரிக்கைகள் செவிமடுக்கப்படவும்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பாதுகாப்பான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ஆதரவுமிக்க மற்றும் மதிப்புமிக்க சு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{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ழலை உருவாக்குவேன்.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எனக்கான ஒருசார்புத்தன்மையையும் அதற்கான பின்புலத்தையும் கவனத்தில் கொண்டுள்ளேன்.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பிறருடைய தனித்தன்மைவாய்ந்த பின்புலத்தையும்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தேவைகளையும்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அனுபவங்களையும் மற்றும் அவர்களுடைய முன்னெடுப்புகளையும் உரிய காலத்திற்குள் புரிந்துகொள்கிறேன்.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மற்றவர்களின் நிலையிலிருந்தே அவர்களின் உள்ளடக்கத்தில் உள்ள நல்லவைகளைக் காண்கிறேன் மற்றும் கூட்டாண்மையில் வெற்றி காண்பதற்காக நமக்கான நல்வாய்ப்புகளைத் தேடிக்காண்கிறேன்.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எனது உடல் நலத்திற்கும் மன வளத்திற்கும் முன்னுரிமை அளிக்கிறேன்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மற்றவர்களும் அவ்வாறே செய்வதற்கு உரியவாறு இடமளிக்கிறேன்.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</a:pPr>
            <a:endParaRPr lang="ta-IN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4806992" y="3685787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650007"/>
            <a:ext cx="6840452" cy="5955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2900" dirty="0">
                <a:solidFill>
                  <a:srgbClr val="8A66C4"/>
                </a:solidFill>
                <a:latin typeface="Agrandir Medium" pitchFamily="2" charset="77"/>
              </a:rPr>
              <a:t>மேலோங்கிய  ஆர்வம் </a:t>
            </a:r>
            <a:endParaRPr lang="en-IN" sz="2900" dirty="0">
              <a:solidFill>
                <a:srgbClr val="8A66C4"/>
              </a:solidFill>
              <a:latin typeface="Agrandir Medium" pitchFamily="2" charset="77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 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எப்பொழுதும் </a:t>
            </a:r>
            <a:r>
              <a:rPr lang="en-US" sz="1400" kern="0" dirty="0"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P</a:t>
            </a:r>
            <a:r>
              <a:rPr lang="ta-IN" sz="1400" kern="0" dirty="0"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MI</a:t>
            </a:r>
            <a:r>
              <a:rPr lang="ta-IN" sz="1400" kern="0" dirty="0">
                <a:effectLst/>
                <a:ea typeface="Calibri" panose="020F0502020204030204" pitchFamily="34" charset="0"/>
                <a:cs typeface="Latha" panose="02000400000000000000" pitchFamily="2"/>
              </a:rPr>
              <a:t> 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சமூகத்திற்கு சிறந்த சேவையினை வழங்குவதற்கான வழிமுறைகளை நாடுவதிலேயே நாட்டம் கொண்டுள்ளோம்.</a:t>
            </a:r>
            <a:endParaRPr lang="en-IN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 எதிர்கொள்ளும்  சவால்களை</a:t>
            </a:r>
            <a:r>
              <a:rPr lang="en-US" sz="14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புதிய உருவாக்கத்திற்கான  வாய்ப்புகளாக ஏற்றுக் கொண்டு முன்னேறுகிறோம்.</a:t>
            </a:r>
            <a:endParaRPr lang="en-IN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ஒன்றை  நேர்த்தியுடன்  பெறுவதற்காகவே</a:t>
            </a:r>
            <a:r>
              <a:rPr lang="en-US" sz="14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தோல்விகள் கூட விரைந்து முடிவிற்கு வருவதாக உணரப்படுகிறது.</a:t>
            </a:r>
            <a:endParaRPr lang="en-IN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en-US" sz="16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ta-IN" sz="1200" dirty="0">
                <a:solidFill>
                  <a:srgbClr val="8A66C4"/>
                </a:solidFill>
                <a:latin typeface="Agrandir Medium" pitchFamily="2" charset="77"/>
              </a:rPr>
              <a:t>நடத்தைகள்</a:t>
            </a: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8A66C4"/>
              </a:solidFill>
              <a:latin typeface="Agrandir Medium" pitchFamily="2" charset="77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யாதொன்றைப்பற்றியும் விமர்சனக் கண்ணோட்டத்துடன் சிந்தித்து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50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ta-IN" sz="950" kern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ta-IN" sz="950" kern="0" dirty="0">
                <a:effectLst/>
                <a:ea typeface="Calibri" panose="020F0502020204030204" pitchFamily="34" charset="0"/>
                <a:cs typeface="Latha" panose="02000400000000000000" pitchFamily="2"/>
              </a:rPr>
              <a:t> 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சமூகத்தின் தேவைகளை சிறந்த முறையில் பூர்த்தி செய்வதற்கான தீர்வுகளை பரிந்துரை  செய்கிறேன்.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950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ta-IN" sz="950" kern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-க்கான மதிப்பினை உருவாக்கவும் மற்றும் மேம்படுத்தவும் புதிய வழிகளைக் கண்டறிவதற்காக </a:t>
            </a:r>
            <a:r>
              <a:rPr lang="en-US" sz="95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ta-IN" sz="95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ta-IN" sz="95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Latha" panose="02000400000000000000" pitchFamily="2"/>
              </a:rPr>
              <a:t>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என்ற கட்டமைப்பிற்கு அப்பாலும் எனது பார்வையைச் செலுத்துகிறேன். 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எதிர் கொள்ளும் சிக்கல்களை தீர்ப்பதற்கான பொறுப்பினை ஏற்பதோடு  அதற்கான முன் முயற்சியையும் நான் எடுக்கிறேன்.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 திறந்த மனதுடனும்  ஆர்வமுடனும் மாற்றங்களுக்கான வாய்ப்புகளை ஏற்றுக்கொள்கிறேன்.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முன்னேறுவதற்கான பாதையாகக் கருதி யாதொன்றையும் பரிசோதிப்பதற்கும்  மற்றும் தவறுகளை ஒருவருக்கொருவர் பரிமாறிக்கொள்வதற்கும் ஒரு பாகாப்பான சூழலை நான் உருவாக்குகிறேன்.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 தொடர்ச்சியாக பிறரிடம் இருந்து கற்றுக்கொண்டிருக்கிறேன் மற்றும் முன்னேறுவதற்கு சிறந்த சாத்தியமுள்ள  வழிமுறைகள் ஒன்றுக்கும் மேற்பட்டவைகள் உள்ளன என்ற கோட்பாடடினை  அங்கீகரிக்கிறேன்.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8A66C4"/>
              </a:solidFill>
              <a:latin typeface="Agrandir Medium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60230" y="3386207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7" y="393700"/>
            <a:ext cx="6916243" cy="592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2900" kern="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ஒன்றிணைந்து  சாதிப்போம்</a:t>
            </a:r>
            <a:endParaRPr lang="en-US" sz="2900" kern="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எங்களது உயரிய நோக்கத்திற்காக இணைந்து பணியாற்றுவதற்கு  உதவிடும் பொருட்டு</a:t>
            </a:r>
            <a:r>
              <a:rPr lang="en-US" sz="14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 பயிற்சியின்மூலம் ஆழமான உறவுகளைக் கட்டமைக்கிறோம்.</a:t>
            </a:r>
            <a:endParaRPr lang="en-IN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எங்களை </a:t>
            </a:r>
            <a:r>
              <a:rPr lang="ta-IN" sz="1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நாங்களே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 ஒரு  சமூகமாக ஒன்றுபடுத்திக்கொள்வதற்கும்  மற்றும் எங்களைச்  சிறந்த விளைவுகளை உருவாக்குவதற்காக முன்நோக்கி பயணிக்கச் செய்வதற்கும்</a:t>
            </a:r>
            <a:r>
              <a:rPr lang="en-US" sz="14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எங்களின்  தனித்தனியான நோக்கங்கள் எங்களுக்குள் பகிரப்படுதலை  பயன்படுத்திக்கொள்கிறோம்.</a:t>
            </a:r>
            <a:endParaRPr lang="en-IN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உள்நாடுகளில் இலக்கினை எய்திடும் திறத்தினோடும்</a:t>
            </a:r>
            <a:r>
              <a:rPr lang="en-US" sz="140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அதேநேரத்தில் சர்வதேச இலக்கோடும் இணைந்தே  பணியாற்றுகிறோம்.</a:t>
            </a:r>
            <a:endParaRPr lang="en-IN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en-US" sz="16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6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ta-IN" sz="1200" dirty="0">
                <a:solidFill>
                  <a:srgbClr val="0080A8"/>
                </a:solidFill>
                <a:latin typeface="Agrandir Medium" pitchFamily="2" charset="77"/>
              </a:rPr>
              <a:t>நடத்தைகள்</a:t>
            </a: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சாதாரணமாக இணைதல் என்ற நிலையில் இருந்து உயர்ந்து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நீண்டு  நிலைத்திருக்கும் தனிப்பட்ட உறவுகளைக் கட்டமைக்கிறேன்.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 கவனித்துப் புரிந்து கொண்டு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தீர்வுகளுக்கு இசைவான வழிமுறைகளைக் கண்டறிகிறேன்.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 வெற்றிகளையும்  கற்றுக்கொள்வதையும் கொண்டாடுகிறேன். அதனால் நாம் வளர்கிறோம்  மற்றும் விரைந்து முன்னேறுகிறோம்.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நம் அனைவரின் வெற்றியே எனது  வெற்றியாக அமைகிறது என்பதை உணர்ந்து  கொண்டதால்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என்னைச் சுற்றியிருப்பவர்களுக்கு ஆதரவாக இருக்கிறேன்.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அர்த்தமுள்ளதான அதிகாரம் அளிப்பதன்  மூலம்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 தெளிவான வரையறைக்கு உட்பட்ட சுதந்திரத்தை வழங்குகிறேன்.</a:t>
            </a:r>
            <a:endParaRPr lang="en-IN" sz="9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PMI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 சமூகத்தின் அனைத்து உறுப்பினர்களின் மீதான எனது செயல்பாடுகளின் </a:t>
            </a:r>
            <a:r>
              <a:rPr lang="ta-IN" sz="95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தாக்கத்தை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 கருத்தில் கொண்டு</a:t>
            </a:r>
            <a:r>
              <a:rPr lang="en-US" sz="9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9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நமது உயரிய நோக்கத்திற்கான ஒட்டு மொத்த பணிகளில் உயர்வான விளைவுகளை உண்டாக்கும் வகையில் செயலாற்றுகிறேன்.</a:t>
            </a:r>
            <a:endParaRPr lang="en-US" sz="950" dirty="0">
              <a:latin typeface="Agrandir" pitchFamily="2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47048" y="3714319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672885" y="1081837"/>
            <a:ext cx="2264514" cy="600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எங்களது உயரிய நோக்கத்திற்காக இணைந்து பணியாற்றுவதற்கு  உதவிடும் பொருட்டு</a:t>
            </a:r>
            <a:r>
              <a:rPr lang="en-US" sz="7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 பயிற்சியின்மூலம் ஆழமான உறவுகளைக் கட்டமைக்கிறோம்.</a:t>
            </a:r>
            <a:endParaRPr lang="en-IN" sz="7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எங்களை </a:t>
            </a:r>
            <a:r>
              <a:rPr lang="ta-IN" sz="75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நாங்களே</a:t>
            </a: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 ஒரு  சமூகமாக ஒன்றுபடுத்திக்கொள்வதற்கும்  மற்றும் எங்களைச்  சிறந்த விளைவுகளை உருவாக்குவதற்காக முன்நோக்கி பயணிக்கச் செய்வதற்கும்</a:t>
            </a:r>
            <a:r>
              <a:rPr lang="en-US" sz="7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எங்களின்  தனித்தனியான நோக்கங்கள் எங்களுக்குள் பகிரப்படுதலை  பயன்படுத்திக்கொள்கிறோம்.</a:t>
            </a:r>
            <a:endParaRPr lang="en-IN" sz="7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உள்நாடுகளில் இலக்கினை எய்திடும் திறத்தினோடும்</a:t>
            </a:r>
            <a:r>
              <a:rPr lang="en-US" sz="7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அதேநேரத்தில் சர்வதேச இலக்கோடும் இணைந்தே  பணியாற்றுகிறோம்.</a:t>
            </a:r>
            <a:endParaRPr lang="en-IN" sz="7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ta-IN" sz="900" dirty="0">
                <a:solidFill>
                  <a:srgbClr val="0080A8"/>
                </a:solidFill>
                <a:latin typeface="Agrandir Medium" pitchFamily="2" charset="77"/>
              </a:rPr>
              <a:t>நடத்தைகள்</a:t>
            </a: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சாதாரணமாக இணைதல் என்ற நிலையில் இருந்து உயர்ந்து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நீண்டு  நிலைத்திருக்கும் தனிப்பட்ட உறவுகளைக் கட்டமைக்கிறேன்.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 கவனித்துப் புரிந்து கொண்டு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தீர்வுகளுக்கு இசைவான வழிமுறைகளைக் கண்டறிகிறேன்.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 வெற்றிகளையும்  கற்றுக்கொள்வதையும் கொண்டாடுகிறேன். அதனால் நாம் வளர்கிறோம்  மற்றும் விரைந்து முன்னேறுகிறோம்.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நம் அனைவரின் வெற்றியே எனது  வெற்றியாக அமைகிறது என்பதை உணர்ந்து  கொண்டதால்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என்னைச் சுற்றியிருப்பவர்களுக்கு ஆதரவாக இருக்கிறேன்.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அர்த்தமுள்ளதான அதிகாரம் அளிப்பதன்  மூலம்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 தெளிவான வரையறைக்கு உட்பட்ட சுதந்திரத்தை வழங்குகிறேன்.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5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PMI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 சமூகத்தின் அனைத்து உறுப்பினர்களின் மீதான எனது செயல்பாடுகளின் </a:t>
            </a:r>
            <a:r>
              <a:rPr lang="ta-IN" sz="65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தாக்கத்தை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 கருத்தில் கொண்டு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நமது உயரிய நோக்கத்திற்கான ஒட்டு மொத்த பணிகளில் உயர்வான விளைவுகளை உண்டாக்கும் வகையில் செயலாற்றுகிறேன்.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281950" y="1081837"/>
            <a:ext cx="2264514" cy="532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எப்பொழுதும் </a:t>
            </a:r>
            <a:r>
              <a:rPr lang="en-US" sz="750" kern="0" dirty="0">
                <a:ea typeface="Calibri" panose="020F0502020204030204" pitchFamily="34" charset="0"/>
                <a:cs typeface="Times New Roman" panose="02020603050405020304" pitchFamily="18" charset="0"/>
              </a:rPr>
              <a:t>PMI</a:t>
            </a: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 சமூகத்திற்கு சிறந்த சேவையினை வழங்குவதற்கான வழிமுறைகளை நாடுவதிலேயே நாட்டம் கொண்டுள்ளோம்.</a:t>
            </a:r>
            <a:endParaRPr lang="en-IN" sz="7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 எதிர்கொள்ளும்  சவால்களை</a:t>
            </a:r>
            <a:r>
              <a:rPr lang="en-US" sz="7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புதிய உருவாக்கத்திற்கான  வாய்ப்புகளாக ஏற்றுக் கொண்டு முன்னேறுகிறோம்.</a:t>
            </a:r>
            <a:endParaRPr lang="en-IN" sz="7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750" kern="0" dirty="0"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ஒன்றை  நேர்த்தியுடன்  பெறுவதற்காகவே</a:t>
            </a:r>
            <a:r>
              <a:rPr lang="en-US" sz="750" kern="0" dirty="0"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, </a:t>
            </a:r>
            <a:r>
              <a:rPr lang="ta-IN" sz="750" kern="0" dirty="0"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தோல்விகள் கூட விரைந்து முடிவிற்கு வருவதாக</a:t>
            </a:r>
            <a:r>
              <a:rPr lang="en-US" sz="750" kern="0" dirty="0"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 </a:t>
            </a:r>
            <a:r>
              <a:rPr lang="ta-IN" sz="750" kern="0" dirty="0"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உணரப்படுகிற</a:t>
            </a:r>
            <a:r>
              <a:rPr lang="en-US" sz="750" kern="0" dirty="0" err="1"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து</a:t>
            </a:r>
            <a:r>
              <a:rPr lang="ta-IN" sz="750" kern="0" dirty="0"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.</a:t>
            </a:r>
            <a:endParaRPr lang="en-IN" sz="750" kern="0" dirty="0"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ta-IN" sz="900" dirty="0">
                <a:solidFill>
                  <a:srgbClr val="8A66C4"/>
                </a:solidFill>
                <a:latin typeface="Agrandir Medium" pitchFamily="2" charset="77"/>
              </a:rPr>
              <a:t>நடத்தைகள்</a:t>
            </a: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யாதொன்றைப்பற்றியும் விமர்சனக் கண்ணோட்டத்துடன் சிந்தித்து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50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PMI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  சமூகத்தின் தேவைகளை சிறந்த முறையில் பூர்த்தி செய்வதற்கான தீர்வுகளை பரிந்துரை  செய்கிறேன்.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65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PMI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-க்கான மதிப்பினை உருவாக்கவும் மற்றும் மேம்படுத்தவும் புதிய வழிகளைக் கண்டறிவதற்காக </a:t>
            </a:r>
            <a:r>
              <a:rPr lang="en-US" sz="65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PMI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என்ற கட்டமைப்பிற்கு அப்பாலும் எனது பார்வையைச் செலுத்துகிறேன். 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எதிர் கொள்ளும் சிக்கல்களை தீர்ப்பதற்கான பொறுப்பினை ஏற்பதோடு  அதற்கான முன் முயற்சியையும் நான் எடுக்கிறேன்.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 திறந்த மனதுடனும்  ஆர்வமுடனும் மாற்றங்களுக்கான வாய்ப்புகளை ஏற்றுக்கொள்கிறேன்.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முன்னேறுவதற்கான பாதையாகக் கருதி யாதொன்றையும் பரிசோதிப்பதற்கும்  மற்றும் தவறுகளை ஒருவருக்கொருவர் பரிமாறிக்கொள்வதற்கும் ஒரு பாகாப்பான சூழலை நான் உருவாக்குகிறேன்.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 தொடர்ச்சியாக பிறரிடம் இருந்து கற்றுக்கொண்டிருக்கிறேன் மற்றும் முன்னேறுவதற்கு சிறந்த சாத்தியமுள்ள  வழிமுறைகள் ஒன்றுக்கும் மேற்பட்டவைகள் உள்ளன என்ற கோட்பாடடினை  அங்கீகரிக்கிறேன்.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900838" y="1081837"/>
            <a:ext cx="2296042" cy="582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புற வேறுபாடுகளால்  ஒருவருக்கொருவர்  அன்னியப்படுதலை நீக்கிடும்  நோக்கில்</a:t>
            </a:r>
            <a:r>
              <a:rPr lang="en-US" sz="7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அனைவருக்கும்  சமமான உண்மையான உடமைகளை உருவாக்குகிறோம்.</a:t>
            </a:r>
            <a:endParaRPr lang="en-IN" sz="7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மற்றவர்களின்  தேவைகளை மதிக்கிறோம்-  அவைகளை எங்களின் தேவைகளாகக் கருதி அக்கறை  காட்டுவதோடு அவைகளின்பால் மனிதநேயத்தோடு செயல்படுகிறோம்.</a:t>
            </a:r>
            <a:endParaRPr lang="en-IN" sz="7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நல்ல எண்ணங்களை  எமதாக்கிக் கொண்டு</a:t>
            </a:r>
            <a:r>
              <a:rPr lang="en-US" sz="7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எதனொன்றின்  மீதும்  தீர்ப்பினை திணிப்பதை தவிர்த்து  அதனைப் புரிந்து கொள்ளவே முயல்கிறோம்.</a:t>
            </a:r>
            <a:endParaRPr lang="en-IN" sz="7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en-US" sz="900" dirty="0">
              <a:solidFill>
                <a:srgbClr val="05BFE0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ta-IN" sz="900" dirty="0">
                <a:solidFill>
                  <a:srgbClr val="05BFE0"/>
                </a:solidFill>
                <a:latin typeface="Agrandir Medium" pitchFamily="2" charset="77"/>
              </a:rPr>
              <a:t>நடத்தைகள்</a:t>
            </a:r>
            <a:r>
              <a:rPr lang="en-US" sz="9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>
              <a:lnSpc>
                <a:spcPts val="500"/>
              </a:lnSpc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அவமரியாதை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ஒருசார்புத்தன்மை  அல்லது பாகுபாடு போன்ற நிகழ்வுகளுக்காக நான் குரல்  கொடுப்பேன்.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நமது தேவைகளுக்காக நாம் ஒன்றிணைந்து குரல் கொடுக்கவும்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நமது கோரிக்கைகள் செவிமடுக்கப்படவும்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பாதுகாப்பான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ஆதரவுமிக்க மற்றும் மதிப்புமிக்க சுழலை உருவாக்குவேன்.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எனக்கான ஒருசார்புத்தன்மையையும் அதற்கான பின்புலத்தையும் கவனத்தில் கொண்டுள்ளேன்.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பிறருடைய தனித்தன்மைவாய்ந்த பின்புலத்தையும்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தேவைகளையும்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அனுபவங்களையும் மற்றும் அவர்களுடைய முன்னெடுப்புகளையும் உரிய காலத்திற்குள் புரிந்துகொள்கிறேன்.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மற்றவர்களின் நிலையிலிருந்தே அவர்களின் உள்ளடக்கத்தில் உள்ள நல்லவைகளைக் காண்கிறேன் மற்றும் கூட்டாண்மையில் வெற்றி காண்பதற்காக நமக்கான நல்வாய்ப்புகளைத் தேடிக்காண்கிறேன்.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எனது உடல் நலத்திற்கும் மன வளத்திற்கும் முன்னுரிமை அளிக்கிறேன்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மற்றவர்களும் அவ்வாறே செய்வதற்கு உரியவாறு இடமளிக்கிறேன்.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00"/>
              </a:lnSpc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500"/>
              </a:lnSpc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484722" y="1081837"/>
            <a:ext cx="2365344" cy="566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  </a:t>
            </a:r>
            <a:r>
              <a:rPr lang="en-US" sz="750" kern="0" dirty="0">
                <a:effectLst/>
                <a:ea typeface="Calibri" panose="020F0502020204030204" pitchFamily="34" charset="0"/>
                <a:cs typeface="Latha" panose="02000400000000000000" pitchFamily="2"/>
              </a:rPr>
              <a:t>PMI</a:t>
            </a: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 சமூகத்திற்காக</a:t>
            </a:r>
            <a:r>
              <a:rPr lang="en-US" sz="7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மிகச்சிறந்த விழைவுகளை உருவாக்கம் செய்வதற்கான பணியினில்</a:t>
            </a:r>
            <a:r>
              <a:rPr lang="en-US" sz="7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உயர்மதிப்பிலான தரம்மிக்கதையே  நிர்ணயம் செய்கிறோம்.</a:t>
            </a:r>
            <a:endParaRPr lang="en-IN" sz="7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ஆழ்ந்த ஆலோனைக்குப்பின் குறுகியகால  செயல்திட்ட வரையரையின்  அடிப்படையில் நாங்கள்  வழி நடத்துகிறோம்.</a:t>
            </a:r>
            <a:endParaRPr lang="en-IN" sz="7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எங்களின் ஒவ்வொரு  செயல்பாடுகளையும் முழுமையாக அறிந்திருக்கிறோம்</a:t>
            </a:r>
            <a:r>
              <a:rPr lang="en-US" sz="7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அவற்றிற்கான முழு உரிமையையும் அச்சமின்றி  ஏற்கிறோம்.</a:t>
            </a:r>
            <a:endParaRPr lang="en-US" sz="75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800" dirty="0">
              <a:solidFill>
                <a:srgbClr val="4F17A8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ta-IN" sz="800" dirty="0">
                <a:solidFill>
                  <a:srgbClr val="4F17A8"/>
                </a:solidFill>
                <a:latin typeface="Agrandir Medium" pitchFamily="2" charset="77"/>
              </a:rPr>
              <a:t>நடத்தைகள்</a:t>
            </a:r>
            <a:r>
              <a:rPr lang="en-US" sz="8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endParaRPr lang="en-US" sz="12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 தொடர்ச்சியாக சிறந்த அனுபவங்களை வெளிப்படுத்துகிறேன் மற்றும் பணியாற்றுகிறேன். மேலும் நான் எப்பொழுதும்  சிறந்தவற்றை செய்வதற்கான வழிகளைத் தேடித்தேர்வு செய்கிறேன். 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ஏற்றதாழ்வு மிக்க போக்குகளைக்கொண்ட தொழில் துறையில்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உயர்வான இடத்தில் என்னை நிலைநிறுத்திக் கொள்கிறேன் மற்றும் அவ்வகை நுண்ணறிவினைப் பயன்படுத்தி எனது செயல்பாடுகளை இன்னும் கூடுதல் சிறப்புடையதாக கட்டமைக்கிறேன்.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நீண்டகால நல்விளைவுகளை கவனத்தில்  கொண்டு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அறிவுப்பூர்வமான சவால்களை  விரும்பியேற்று   விரைவாகவும் நிலைத்த  தன்மையுடனும் பணியாற்றுகிறேன்.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சுயவிழிப்புணர்வோடு இருக்கிறேன் மற்றும் எனது செயல்பாடுகளின் மீதான தொடர்ந்த பின்னூட்டத்தை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எனது  தனிப்பட்ட வளர்ச்சிக்கான பாதையாகக் கருதி அவைகளை வரவேற்கிறேன்.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ஒருசார்புத் தன்மையுடனான எனது  செயல்பாடுகளுக்கான விளைவுகளுக்கு நானே முழுப் பொறுப்பேற்கிறேன்.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எப்பொழுதும் ஏற்றுக்கொண்ட உறுதிமொழிகளைப்பின்பற்றி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நெறிமுறை தவறாமலும்  நேர்மையுடனும் செயலாற்றுகிறேன்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மற்றவர்களும் அவ்வாறே செயலாற்றுவார்கள் என</a:t>
            </a:r>
            <a:r>
              <a:rPr lang="en-US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நம்புகிறேன்.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130205" y="1081837"/>
            <a:ext cx="2228762" cy="5154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நாங்கள்  தொடர்புகொள்ளவும் கையாளவும் எளிதானவர்கள்.</a:t>
            </a:r>
            <a:endParaRPr lang="en-IN" sz="7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ஒன்றினால் தொய்வும்  சரிவும் ஏற்படுமாயின் அதற்கான சிறந்த மாற்று வழியினை கண்டறிகிறோம்.</a:t>
            </a:r>
            <a:endParaRPr lang="en-IN" sz="7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எந்த  ஒன்றிற்கும்</a:t>
            </a:r>
            <a:r>
              <a:rPr lang="en-US" sz="7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7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அதன் விழைவுகளின் அடிப்படையில் சிறந்தவற்றிற்கே முன்னுரிமை தருகிறோம் மற்றும் அதற்காக சிறந்த நேர்வழியினையே  தேர்வு செய்கிறோம்.</a:t>
            </a:r>
            <a:endParaRPr lang="en-IN" sz="7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en-US" sz="9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ta-IN" sz="900" dirty="0">
                <a:solidFill>
                  <a:srgbClr val="FF610F"/>
                </a:solidFill>
                <a:latin typeface="Agrandir Medium" pitchFamily="2" charset="77"/>
              </a:rPr>
              <a:t>நடத்தைகள்</a:t>
            </a: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நேர்மையாகவும்  அன்பாகவும்  பேசுகிறேன்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அதனால் சிறந்த விளைவுகளை விரைந்து பெறுகிறேன்.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எங்களோடு தொடர்புடையவர்களின் தேவைகளோடு இணங்குகின்றவாறு நான் தெளிவாகவும்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போதுமான அளவிலும் மற்றும் வெளிப்படைத்தன்மையோடும் விஷயங்களை வெளிப்படுத்துகிறேன்  கலந்துரையாடுகிறேன்.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என்னால் இயன்றவரை  சிக்கலைக் குறைக்கிறேன்  தடைகளைக் களைகிறேன்.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சரியான நபர்களை சரியான வழிகளில் ஈடுபடுத்துகிறேன்.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நான் இயன்றவரை விரைந்து  செயலாற்றுகிறேன்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தேவையான அளவிற்கு  தரவுகளைத்தேடிப் பெறுகிறேன் மற்றும் சிறந்த புள்ளி விவரங்களின்  ஆதரவோடு முடிவுகளை  எடுக்கத்தக்க அனுபவத்தைப் பெற்றிருக்கிறேன்.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சிறந்த ஒன்றிற்காக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 '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சரி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' 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என்று சொல்லும்  தகுதியைப் பெற்றிடும் நோக்கத்திற்காக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சிலவற்றிற்கு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 '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இல்லை</a:t>
            </a:r>
            <a:r>
              <a:rPr lang="en-US" sz="650" kern="0" dirty="0">
                <a:effectLst/>
                <a:latin typeface="Latha" panose="02000400000000000000" pitchFamily="2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ta-IN" sz="65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என்றும் சொல்கிறேன்.</a:t>
            </a:r>
            <a:endParaRPr lang="en-IN" sz="6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947131-B56D-22B0-44E8-4A6E86DDBE4C}"/>
              </a:ext>
            </a:extLst>
          </p:cNvPr>
          <p:cNvSpPr/>
          <p:nvPr/>
        </p:nvSpPr>
        <p:spPr>
          <a:xfrm>
            <a:off x="4909016" y="610779"/>
            <a:ext cx="2264514" cy="6145123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DB1DBE-0482-1375-5299-A211733EAA38}"/>
              </a:ext>
            </a:extLst>
          </p:cNvPr>
          <p:cNvSpPr/>
          <p:nvPr/>
        </p:nvSpPr>
        <p:spPr>
          <a:xfrm>
            <a:off x="4916725" y="622041"/>
            <a:ext cx="2256806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D8CB57-54D2-4626-88AC-E13953FB7CE3}"/>
              </a:ext>
            </a:extLst>
          </p:cNvPr>
          <p:cNvSpPr/>
          <p:nvPr/>
        </p:nvSpPr>
        <p:spPr>
          <a:xfrm>
            <a:off x="7307768" y="622041"/>
            <a:ext cx="2282545" cy="45720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51A6E3-E7EA-D122-5460-263BFF87E9AA}"/>
              </a:ext>
            </a:extLst>
          </p:cNvPr>
          <p:cNvSpPr/>
          <p:nvPr/>
        </p:nvSpPr>
        <p:spPr>
          <a:xfrm>
            <a:off x="9717002" y="622041"/>
            <a:ext cx="2298538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3C1A3E-8181-C63A-2A7C-25BF24A3273D}"/>
              </a:ext>
            </a:extLst>
          </p:cNvPr>
          <p:cNvSpPr/>
          <p:nvPr/>
        </p:nvSpPr>
        <p:spPr>
          <a:xfrm>
            <a:off x="146998" y="622041"/>
            <a:ext cx="224512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B37F2A-0F07-8C1F-1328-DF103060B406}"/>
              </a:ext>
            </a:extLst>
          </p:cNvPr>
          <p:cNvCxnSpPr>
            <a:cxnSpLocks/>
          </p:cNvCxnSpPr>
          <p:nvPr/>
        </p:nvCxnSpPr>
        <p:spPr>
          <a:xfrm>
            <a:off x="2654231" y="3092902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A74788-FD10-860A-D2F8-8F44AF626FEE}"/>
              </a:ext>
            </a:extLst>
          </p:cNvPr>
          <p:cNvCxnSpPr>
            <a:cxnSpLocks/>
          </p:cNvCxnSpPr>
          <p:nvPr/>
        </p:nvCxnSpPr>
        <p:spPr>
          <a:xfrm>
            <a:off x="7457201" y="2936008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06167DC-84FA-213A-8727-26E3B78116E0}"/>
              </a:ext>
            </a:extLst>
          </p:cNvPr>
          <p:cNvSpPr/>
          <p:nvPr/>
        </p:nvSpPr>
        <p:spPr>
          <a:xfrm>
            <a:off x="142592" y="610779"/>
            <a:ext cx="2258441" cy="614476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62C1D6-76C2-08B1-03A3-0417B6AA5641}"/>
              </a:ext>
            </a:extLst>
          </p:cNvPr>
          <p:cNvSpPr/>
          <p:nvPr/>
        </p:nvSpPr>
        <p:spPr>
          <a:xfrm>
            <a:off x="2520548" y="622041"/>
            <a:ext cx="2261247" cy="4572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DD25CB-CD76-9967-C353-229DA16E0522}"/>
              </a:ext>
            </a:extLst>
          </p:cNvPr>
          <p:cNvSpPr/>
          <p:nvPr/>
        </p:nvSpPr>
        <p:spPr>
          <a:xfrm>
            <a:off x="2513882" y="610779"/>
            <a:ext cx="2280597" cy="614512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46F2C0-776F-01E5-88EE-2D87DEE68DB7}"/>
              </a:ext>
            </a:extLst>
          </p:cNvPr>
          <p:cNvSpPr/>
          <p:nvPr/>
        </p:nvSpPr>
        <p:spPr>
          <a:xfrm>
            <a:off x="7299257" y="610779"/>
            <a:ext cx="2300293" cy="6144768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6881C6-79D2-F642-BA02-15785864A311}"/>
              </a:ext>
            </a:extLst>
          </p:cNvPr>
          <p:cNvSpPr/>
          <p:nvPr/>
        </p:nvSpPr>
        <p:spPr>
          <a:xfrm>
            <a:off x="9711252" y="610779"/>
            <a:ext cx="2304288" cy="6144768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88A217-B62E-082E-4BC2-DD85575126B4}"/>
              </a:ext>
            </a:extLst>
          </p:cNvPr>
          <p:cNvCxnSpPr>
            <a:cxnSpLocks/>
          </p:cNvCxnSpPr>
          <p:nvPr/>
        </p:nvCxnSpPr>
        <p:spPr>
          <a:xfrm>
            <a:off x="265232" y="2824082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51E1FCB-BE55-8F7B-E346-31614C180E77}"/>
              </a:ext>
            </a:extLst>
          </p:cNvPr>
          <p:cNvCxnSpPr>
            <a:cxnSpLocks/>
          </p:cNvCxnSpPr>
          <p:nvPr/>
        </p:nvCxnSpPr>
        <p:spPr>
          <a:xfrm>
            <a:off x="5034074" y="3331127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7AE3826-1929-3E5A-3845-B2C363C8AACE}"/>
              </a:ext>
            </a:extLst>
          </p:cNvPr>
          <p:cNvCxnSpPr>
            <a:cxnSpLocks/>
          </p:cNvCxnSpPr>
          <p:nvPr/>
        </p:nvCxnSpPr>
        <p:spPr>
          <a:xfrm>
            <a:off x="9830377" y="3558245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130205" y="607573"/>
            <a:ext cx="223981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ta-IN" sz="115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எளிதாக அணுகத்தக்க</a:t>
            </a:r>
            <a:r>
              <a:rPr lang="en-US" sz="115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 </a:t>
            </a:r>
            <a:r>
              <a:rPr lang="ta-IN" sz="115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அமைப்பு </a:t>
            </a:r>
            <a:endParaRPr lang="en-IN" sz="115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en-IN" sz="115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Latha" panose="02000400000000000000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484722" y="732133"/>
            <a:ext cx="2303789" cy="48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ta-IN" sz="115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உயர்நோக்க  இலக்கு </a:t>
            </a:r>
            <a:endParaRPr lang="en-IN" sz="115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en-US" sz="1150" b="1" dirty="0">
              <a:solidFill>
                <a:schemeClr val="bg1"/>
              </a:solidFill>
              <a:latin typeface="MCL Mangai" pitchFamily="2" charset="0"/>
              <a:ea typeface="Times New Roman" panose="02020603050405020304" pitchFamily="18" charset="0"/>
              <a:cs typeface="Latha" panose="02000400000000000000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4891602" y="732133"/>
            <a:ext cx="2092960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IN" sz="115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வரவேற்கும்  பண்பு</a:t>
            </a:r>
            <a:endParaRPr lang="en-IN" sz="115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281950" y="732133"/>
            <a:ext cx="2503775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ta-IN" sz="115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மேலோங்கிய  ஆர்வம் </a:t>
            </a:r>
            <a:endParaRPr lang="en-IN" sz="115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00400000000000000" pitchFamily="2"/>
            </a:endParaRPr>
          </a:p>
          <a:p>
            <a:pPr>
              <a:lnSpc>
                <a:spcPts val="1450"/>
              </a:lnSpc>
            </a:pPr>
            <a:endParaRPr lang="en-IN" sz="115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Latha" panose="02000400000000000000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645177" y="732133"/>
            <a:ext cx="2557748" cy="297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ta-IN" sz="115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00400000000000000" pitchFamily="2"/>
              </a:rPr>
              <a:t>ஒன்றிணைந்து  சாதிப்போம்</a:t>
            </a:r>
            <a:endParaRPr lang="en-IN" sz="115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1941" y="28937"/>
            <a:ext cx="1015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atha" panose="020B0604020202020204" pitchFamily="34" charset="0"/>
                <a:cs typeface="Latha" panose="020B0604020202020204" pitchFamily="34" charset="0"/>
              </a:rPr>
              <a:t>PMI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ta-IN" sz="2800" dirty="0">
                <a:latin typeface="Agrandir Bold" panose="00000800000000000000" pitchFamily="2" charset="0"/>
              </a:rPr>
              <a:t>கலாச்சார மதிப்புகள் மற்றும் நடத்தைகள்</a:t>
            </a:r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07d68b-864d-4868-ac1a-ffa51ef523cd">
      <Terms xmlns="http://schemas.microsoft.com/office/infopath/2007/PartnerControls"/>
    </lcf76f155ced4ddcb4097134ff3c332f>
    <TaxCatchAll xmlns="40d3af42-a210-4a67-bcd5-e4b0aac22f2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31775E-FD77-4D1E-9938-F4D5A3D3C8C0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B6C960F-A2E2-4288-9FD7-AD718407D81B}"/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475</TotalTime>
  <Words>1526</Words>
  <Application>Microsoft Office PowerPoint</Application>
  <PresentationFormat>Widescreen</PresentationFormat>
  <Paragraphs>169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Agrandir</vt:lpstr>
      <vt:lpstr>Agrandir Bold</vt:lpstr>
      <vt:lpstr>Agrandir Medium</vt:lpstr>
      <vt:lpstr>Arial</vt:lpstr>
      <vt:lpstr>Calibri</vt:lpstr>
      <vt:lpstr>GT Pressura Mono Bold</vt:lpstr>
      <vt:lpstr>Latha</vt:lpstr>
      <vt:lpstr>MCL Mangai</vt:lpstr>
      <vt:lpstr>Open Sans</vt:lpstr>
      <vt:lpstr>Symbol</vt:lpstr>
      <vt:lpstr>System Font Regular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25</cp:revision>
  <cp:lastPrinted>2019-09-11T19:09:11Z</cp:lastPrinted>
  <dcterms:created xsi:type="dcterms:W3CDTF">2019-09-17T13:44:44Z</dcterms:created>
  <dcterms:modified xsi:type="dcterms:W3CDTF">2023-02-28T14:24:34Z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</Properties>
</file>