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12" r:id="rId7"/>
    <p:sldId id="313" r:id="rId8"/>
    <p:sldId id="314" r:id="rId9"/>
    <p:sldId id="315" r:id="rId10"/>
    <p:sldId id="316" r:id="rId11"/>
    <p:sldId id="317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C14050AA-EB45-7823-C8A1-053DE042043D}" name="Gamze Karayaz" initials="GK" userId="S::gamze.karayaz@mentor.pmi.org::786b35eb-29bf-4fd8-af19-2752e7ae1411" providerId="AD"/>
  <p188:author id="{C5D8E1BB-8D9B-A35E-D30B-C30B2F04F1F3}" name="Alex Yedid (Contractor)" initials="A(" userId="S::alex.yedid@pmi.org::c3ef8142-309e-46ce-8237-fc5dc75b8c20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38"/>
    <p:restoredTop sz="94652"/>
  </p:normalViewPr>
  <p:slideViewPr>
    <p:cSldViewPr snapToGrid="0">
      <p:cViewPr varScale="1">
        <p:scale>
          <a:sx n="104" d="100"/>
          <a:sy n="104" d="100"/>
        </p:scale>
        <p:origin x="9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7ABE5958-A117-4378-9EB5-BCE980CFE5A9}"/>
    <pc:docChg chg="">
      <pc:chgData name="Kelly Reene" userId="c7ab6f41-e454-45d3-aeb1-41bafe1ebdd0" providerId="ADAL" clId="{7ABE5958-A117-4378-9EB5-BCE980CFE5A9}" dt="2023-02-23T18:38:09.198" v="0"/>
      <pc:docMkLst>
        <pc:docMk/>
      </pc:docMkLst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198535005" sldId="312"/>
        </pc:sldMkLst>
      </pc:sldChg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3839737114" sldId="313"/>
        </pc:sldMkLst>
      </pc:sldChg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4059880234" sldId="314"/>
        </pc:sldMkLst>
      </pc:sldChg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2031303362" sldId="315"/>
        </pc:sldMkLst>
      </pc:sldChg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1721493537" sldId="316"/>
        </pc:sldMkLst>
      </pc:sldChg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1138565440" sldId="317"/>
        </pc:sldMkLst>
      </pc:sldChg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3333234275" sldId="318"/>
        </pc:sldMkLst>
      </pc:sldChg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1015837746" sldId="378"/>
        </pc:sldMkLst>
      </pc:sldChg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3684066839" sldId="379"/>
        </pc:sldMkLst>
      </pc:sldChg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2403142910" sldId="380"/>
        </pc:sldMkLst>
      </pc:sldChg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3125028652" sldId="381"/>
        </pc:sldMkLst>
      </pc:sldChg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3416026197" sldId="382"/>
        </pc:sldMkLst>
      </pc:sldChg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430665645" sldId="383"/>
        </pc:sldMkLst>
      </pc:sldChg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3316758255" sldId="384"/>
        </pc:sldMkLst>
      </pc:sldChg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2743118847" sldId="385"/>
        </pc:sldMkLst>
      </pc:sldChg>
      <pc:sldChg chg="delCm">
        <pc:chgData name="Kelly Reene" userId="c7ab6f41-e454-45d3-aeb1-41bafe1ebdd0" providerId="ADAL" clId="{7ABE5958-A117-4378-9EB5-BCE980CFE5A9}" dt="2023-02-23T18:38:09.198" v="0"/>
        <pc:sldMkLst>
          <pc:docMk/>
          <pc:sldMk cId="1378586381" sldId="386"/>
        </pc:sldMkLst>
      </pc:sldChg>
    </pc:docChg>
  </pc:docChgLst>
  <pc:docChgLst>
    <pc:chgData name="Kelly Reene" userId="c7ab6f41-e454-45d3-aeb1-41bafe1ebdd0" providerId="ADAL" clId="{483239D1-B3DC-4BA2-9699-9DAE6996FEF4}"/>
    <pc:docChg chg="undo custSel delSld modSld">
      <pc:chgData name="Kelly Reene" userId="c7ab6f41-e454-45d3-aeb1-41bafe1ebdd0" providerId="ADAL" clId="{483239D1-B3DC-4BA2-9699-9DAE6996FEF4}" dt="2023-02-28T14:28:16.507" v="32" actId="47"/>
      <pc:docMkLst>
        <pc:docMk/>
      </pc:docMkLst>
      <pc:sldChg chg="modSp mod">
        <pc:chgData name="Kelly Reene" userId="c7ab6f41-e454-45d3-aeb1-41bafe1ebdd0" providerId="ADAL" clId="{483239D1-B3DC-4BA2-9699-9DAE6996FEF4}" dt="2023-02-27T21:25:38.339" v="31" actId="552"/>
        <pc:sldMkLst>
          <pc:docMk/>
          <pc:sldMk cId="3333234275" sldId="318"/>
        </pc:sldMkLst>
        <pc:spChg chg="mod">
          <ac:chgData name="Kelly Reene" userId="c7ab6f41-e454-45d3-aeb1-41bafe1ebdd0" providerId="ADAL" clId="{483239D1-B3DC-4BA2-9699-9DAE6996FEF4}" dt="2023-02-27T21:25:21.252" v="27" actId="552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483239D1-B3DC-4BA2-9699-9DAE6996FEF4}" dt="2023-02-27T21:25:24.901" v="28" actId="552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483239D1-B3DC-4BA2-9699-9DAE6996FEF4}" dt="2023-02-27T21:25:28.707" v="29" actId="552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483239D1-B3DC-4BA2-9699-9DAE6996FEF4}" dt="2023-02-27T21:25:32.364" v="30" actId="552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483239D1-B3DC-4BA2-9699-9DAE6996FEF4}" dt="2023-02-27T21:25:38.339" v="31" actId="552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483239D1-B3DC-4BA2-9699-9DAE6996FEF4}" dt="2023-02-27T21:25:21.252" v="27" actId="552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483239D1-B3DC-4BA2-9699-9DAE6996FEF4}" dt="2023-02-27T21:24:08.481" v="16" actId="554"/>
          <ac:spMkLst>
            <pc:docMk/>
            <pc:sldMk cId="3333234275" sldId="318"/>
            <ac:spMk id="10" creationId="{8C3518FB-35BC-45B1-BD88-F72D2F026FA9}"/>
          </ac:spMkLst>
        </pc:spChg>
        <pc:spChg chg="mod">
          <ac:chgData name="Kelly Reene" userId="c7ab6f41-e454-45d3-aeb1-41bafe1ebdd0" providerId="ADAL" clId="{483239D1-B3DC-4BA2-9699-9DAE6996FEF4}" dt="2023-02-27T21:25:24.901" v="28" actId="552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483239D1-B3DC-4BA2-9699-9DAE6996FEF4}" dt="2023-02-27T21:25:28.707" v="29" actId="552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483239D1-B3DC-4BA2-9699-9DAE6996FEF4}" dt="2023-02-27T21:25:32.364" v="30" actId="552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483239D1-B3DC-4BA2-9699-9DAE6996FEF4}" dt="2023-02-27T21:25:38.339" v="31" actId="552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483239D1-B3DC-4BA2-9699-9DAE6996FEF4}" dt="2023-02-27T21:25:08.370" v="25" actId="14100"/>
          <ac:spMkLst>
            <pc:docMk/>
            <pc:sldMk cId="3333234275" sldId="318"/>
            <ac:spMk id="20" creationId="{2762FAED-5FB7-9BA1-1EEB-F70E2EB3BF5D}"/>
          </ac:spMkLst>
        </pc:spChg>
        <pc:spChg chg="mod">
          <ac:chgData name="Kelly Reene" userId="c7ab6f41-e454-45d3-aeb1-41bafe1ebdd0" providerId="ADAL" clId="{483239D1-B3DC-4BA2-9699-9DAE6996FEF4}" dt="2023-02-27T21:24:57.504" v="21" actId="1035"/>
          <ac:spMkLst>
            <pc:docMk/>
            <pc:sldMk cId="3333234275" sldId="318"/>
            <ac:spMk id="22" creationId="{C3A61A39-592E-FB10-F729-7574E02736A2}"/>
          </ac:spMkLst>
        </pc:spChg>
        <pc:spChg chg="mod">
          <ac:chgData name="Kelly Reene" userId="c7ab6f41-e454-45d3-aeb1-41bafe1ebdd0" providerId="ADAL" clId="{483239D1-B3DC-4BA2-9699-9DAE6996FEF4}" dt="2023-02-27T21:24:57.504" v="21" actId="1035"/>
          <ac:spMkLst>
            <pc:docMk/>
            <pc:sldMk cId="3333234275" sldId="318"/>
            <ac:spMk id="23" creationId="{BACED51A-DBE6-0F44-B92B-5C346A00F8CD}"/>
          </ac:spMkLst>
        </pc:spChg>
        <pc:spChg chg="mod">
          <ac:chgData name="Kelly Reene" userId="c7ab6f41-e454-45d3-aeb1-41bafe1ebdd0" providerId="ADAL" clId="{483239D1-B3DC-4BA2-9699-9DAE6996FEF4}" dt="2023-02-27T21:25:02.680" v="23" actId="1038"/>
          <ac:spMkLst>
            <pc:docMk/>
            <pc:sldMk cId="3333234275" sldId="318"/>
            <ac:spMk id="24" creationId="{AD924DB1-B105-5E0C-82D8-6C0B0A09948A}"/>
          </ac:spMkLst>
        </pc:spChg>
        <pc:spChg chg="mod">
          <ac:chgData name="Kelly Reene" userId="c7ab6f41-e454-45d3-aeb1-41bafe1ebdd0" providerId="ADAL" clId="{483239D1-B3DC-4BA2-9699-9DAE6996FEF4}" dt="2023-02-27T21:24:20.308" v="17" actId="14100"/>
          <ac:spMkLst>
            <pc:docMk/>
            <pc:sldMk cId="3333234275" sldId="318"/>
            <ac:spMk id="28" creationId="{F5B1D49E-5981-C449-5F6D-A3CB86E662AC}"/>
          </ac:spMkLst>
        </pc:spChg>
        <pc:spChg chg="mod">
          <ac:chgData name="Kelly Reene" userId="c7ab6f41-e454-45d3-aeb1-41bafe1ebdd0" providerId="ADAL" clId="{483239D1-B3DC-4BA2-9699-9DAE6996FEF4}" dt="2023-02-27T21:24:57.504" v="21" actId="1035"/>
          <ac:spMkLst>
            <pc:docMk/>
            <pc:sldMk cId="3333234275" sldId="318"/>
            <ac:spMk id="29" creationId="{A42EE89F-E7B3-4B64-BC2C-A2B7D088BC4F}"/>
          </ac:spMkLst>
        </pc:spChg>
        <pc:spChg chg="mod">
          <ac:chgData name="Kelly Reene" userId="c7ab6f41-e454-45d3-aeb1-41bafe1ebdd0" providerId="ADAL" clId="{483239D1-B3DC-4BA2-9699-9DAE6996FEF4}" dt="2023-02-27T21:24:08.481" v="16" actId="554"/>
          <ac:spMkLst>
            <pc:docMk/>
            <pc:sldMk cId="3333234275" sldId="318"/>
            <ac:spMk id="30" creationId="{D613D110-03C9-C1E1-174E-F384A733582E}"/>
          </ac:spMkLst>
        </pc:spChg>
        <pc:spChg chg="mod">
          <ac:chgData name="Kelly Reene" userId="c7ab6f41-e454-45d3-aeb1-41bafe1ebdd0" providerId="ADAL" clId="{483239D1-B3DC-4BA2-9699-9DAE6996FEF4}" dt="2023-02-27T21:24:08.481" v="16" actId="554"/>
          <ac:spMkLst>
            <pc:docMk/>
            <pc:sldMk cId="3333234275" sldId="318"/>
            <ac:spMk id="31" creationId="{9A9AEEFB-9DB9-7020-E458-9522CBF48AD4}"/>
          </ac:spMkLst>
        </pc:spChg>
        <pc:spChg chg="mod">
          <ac:chgData name="Kelly Reene" userId="c7ab6f41-e454-45d3-aeb1-41bafe1ebdd0" providerId="ADAL" clId="{483239D1-B3DC-4BA2-9699-9DAE6996FEF4}" dt="2023-02-27T21:24:08.481" v="16" actId="554"/>
          <ac:spMkLst>
            <pc:docMk/>
            <pc:sldMk cId="3333234275" sldId="318"/>
            <ac:spMk id="32" creationId="{D0862BC4-8EAC-B5E1-3052-5F03A6B44231}"/>
          </ac:spMkLst>
        </pc:spChg>
      </pc:sldChg>
      <pc:sldChg chg="del">
        <pc:chgData name="Kelly Reene" userId="c7ab6f41-e454-45d3-aeb1-41bafe1ebdd0" providerId="ADAL" clId="{483239D1-B3DC-4BA2-9699-9DAE6996FEF4}" dt="2023-02-27T21:21:52.182" v="0" actId="47"/>
        <pc:sldMkLst>
          <pc:docMk/>
          <pc:sldMk cId="1015837746" sldId="378"/>
        </pc:sldMkLst>
      </pc:sldChg>
      <pc:sldChg chg="del">
        <pc:chgData name="Kelly Reene" userId="c7ab6f41-e454-45d3-aeb1-41bafe1ebdd0" providerId="ADAL" clId="{483239D1-B3DC-4BA2-9699-9DAE6996FEF4}" dt="2023-02-27T21:21:55.687" v="1" actId="47"/>
        <pc:sldMkLst>
          <pc:docMk/>
          <pc:sldMk cId="2403142910" sldId="380"/>
        </pc:sldMkLst>
      </pc:sldChg>
      <pc:sldChg chg="del">
        <pc:chgData name="Kelly Reene" userId="c7ab6f41-e454-45d3-aeb1-41bafe1ebdd0" providerId="ADAL" clId="{483239D1-B3DC-4BA2-9699-9DAE6996FEF4}" dt="2023-02-27T21:22:08.202" v="2" actId="47"/>
        <pc:sldMkLst>
          <pc:docMk/>
          <pc:sldMk cId="3125028652" sldId="381"/>
        </pc:sldMkLst>
      </pc:sldChg>
      <pc:sldChg chg="del">
        <pc:chgData name="Kelly Reene" userId="c7ab6f41-e454-45d3-aeb1-41bafe1ebdd0" providerId="ADAL" clId="{483239D1-B3DC-4BA2-9699-9DAE6996FEF4}" dt="2023-02-27T21:22:12.517" v="3" actId="47"/>
        <pc:sldMkLst>
          <pc:docMk/>
          <pc:sldMk cId="3416026197" sldId="382"/>
        </pc:sldMkLst>
      </pc:sldChg>
      <pc:sldChg chg="del">
        <pc:chgData name="Kelly Reene" userId="c7ab6f41-e454-45d3-aeb1-41bafe1ebdd0" providerId="ADAL" clId="{483239D1-B3DC-4BA2-9699-9DAE6996FEF4}" dt="2023-02-27T21:22:14.936" v="4" actId="47"/>
        <pc:sldMkLst>
          <pc:docMk/>
          <pc:sldMk cId="430665645" sldId="383"/>
        </pc:sldMkLst>
      </pc:sldChg>
      <pc:sldChg chg="del">
        <pc:chgData name="Kelly Reene" userId="c7ab6f41-e454-45d3-aeb1-41bafe1ebdd0" providerId="ADAL" clId="{483239D1-B3DC-4BA2-9699-9DAE6996FEF4}" dt="2023-02-27T21:22:21.751" v="5" actId="47"/>
        <pc:sldMkLst>
          <pc:docMk/>
          <pc:sldMk cId="3316758255" sldId="384"/>
        </pc:sldMkLst>
      </pc:sldChg>
      <pc:sldChg chg="del">
        <pc:chgData name="Kelly Reene" userId="c7ab6f41-e454-45d3-aeb1-41bafe1ebdd0" providerId="ADAL" clId="{483239D1-B3DC-4BA2-9699-9DAE6996FEF4}" dt="2023-02-27T21:22:26.354" v="6" actId="47"/>
        <pc:sldMkLst>
          <pc:docMk/>
          <pc:sldMk cId="2743118847" sldId="385"/>
        </pc:sldMkLst>
      </pc:sldChg>
      <pc:sldChg chg="del">
        <pc:chgData name="Kelly Reene" userId="c7ab6f41-e454-45d3-aeb1-41bafe1ebdd0" providerId="ADAL" clId="{483239D1-B3DC-4BA2-9699-9DAE6996FEF4}" dt="2023-02-28T14:28:16.507" v="32" actId="47"/>
        <pc:sldMkLst>
          <pc:docMk/>
          <pc:sldMk cId="1378586381" sldId="386"/>
        </pc:sldMkLst>
      </pc:sldChg>
    </pc:docChg>
  </pc:docChgLst>
  <pc:docChgLst>
    <pc:chgData name="Kelly Reene" userId="c7ab6f41-e454-45d3-aeb1-41bafe1ebdd0" providerId="ADAL" clId="{97DAF655-9BA1-4AC0-B520-FF0425027595}"/>
    <pc:docChg chg="undo custSel modSld">
      <pc:chgData name="Kelly Reene" userId="c7ab6f41-e454-45d3-aeb1-41bafe1ebdd0" providerId="ADAL" clId="{97DAF655-9BA1-4AC0-B520-FF0425027595}" dt="2023-02-24T13:45:47.272" v="226" actId="1036"/>
      <pc:docMkLst>
        <pc:docMk/>
      </pc:docMkLst>
      <pc:sldChg chg="modSp mod">
        <pc:chgData name="Kelly Reene" userId="c7ab6f41-e454-45d3-aeb1-41bafe1ebdd0" providerId="ADAL" clId="{97DAF655-9BA1-4AC0-B520-FF0425027595}" dt="2023-02-24T13:40:24.406" v="1" actId="20577"/>
        <pc:sldMkLst>
          <pc:docMk/>
          <pc:sldMk cId="198535005" sldId="312"/>
        </pc:sldMkLst>
        <pc:spChg chg="mod">
          <ac:chgData name="Kelly Reene" userId="c7ab6f41-e454-45d3-aeb1-41bafe1ebdd0" providerId="ADAL" clId="{97DAF655-9BA1-4AC0-B520-FF0425027595}" dt="2023-02-24T13:40:15.002" v="0" actId="20577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Kelly Reene" userId="c7ab6f41-e454-45d3-aeb1-41bafe1ebdd0" providerId="ADAL" clId="{97DAF655-9BA1-4AC0-B520-FF0425027595}" dt="2023-02-24T13:40:24.406" v="1" actId="20577"/>
          <ac:spMkLst>
            <pc:docMk/>
            <pc:sldMk cId="198535005" sldId="312"/>
            <ac:spMk id="21" creationId="{1E7311BC-EC6B-DEE4-EC3A-473869E98C52}"/>
          </ac:spMkLst>
        </pc:spChg>
      </pc:sldChg>
      <pc:sldChg chg="modSp mod">
        <pc:chgData name="Kelly Reene" userId="c7ab6f41-e454-45d3-aeb1-41bafe1ebdd0" providerId="ADAL" clId="{97DAF655-9BA1-4AC0-B520-FF0425027595}" dt="2023-02-24T13:40:46.419" v="15" actId="1035"/>
        <pc:sldMkLst>
          <pc:docMk/>
          <pc:sldMk cId="3839737114" sldId="313"/>
        </pc:sldMkLst>
        <pc:cxnChg chg="mod">
          <ac:chgData name="Kelly Reene" userId="c7ab6f41-e454-45d3-aeb1-41bafe1ebdd0" providerId="ADAL" clId="{97DAF655-9BA1-4AC0-B520-FF0425027595}" dt="2023-02-24T13:40:46.419" v="15" actId="1035"/>
          <ac:cxnSpMkLst>
            <pc:docMk/>
            <pc:sldMk cId="3839737114" sldId="313"/>
            <ac:cxnSpMk id="8" creationId="{B5537B68-53A0-2A7A-7813-B679627795D3}"/>
          </ac:cxnSpMkLst>
        </pc:cxnChg>
      </pc:sldChg>
      <pc:sldChg chg="modSp mod">
        <pc:chgData name="Kelly Reene" userId="c7ab6f41-e454-45d3-aeb1-41bafe1ebdd0" providerId="ADAL" clId="{97DAF655-9BA1-4AC0-B520-FF0425027595}" dt="2023-02-24T13:41:27.896" v="33" actId="1036"/>
        <pc:sldMkLst>
          <pc:docMk/>
          <pc:sldMk cId="1721493537" sldId="316"/>
        </pc:sldMkLst>
        <pc:cxnChg chg="mod">
          <ac:chgData name="Kelly Reene" userId="c7ab6f41-e454-45d3-aeb1-41bafe1ebdd0" providerId="ADAL" clId="{97DAF655-9BA1-4AC0-B520-FF0425027595}" dt="2023-02-24T13:41:27.896" v="33" actId="1036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addSp delSp modSp mod">
        <pc:chgData name="Kelly Reene" userId="c7ab6f41-e454-45d3-aeb1-41bafe1ebdd0" providerId="ADAL" clId="{97DAF655-9BA1-4AC0-B520-FF0425027595}" dt="2023-02-24T13:45:47.272" v="226" actId="1036"/>
        <pc:sldMkLst>
          <pc:docMk/>
          <pc:sldMk cId="3333234275" sldId="318"/>
        </pc:sldMkLst>
        <pc:spChg chg="mod">
          <ac:chgData name="Kelly Reene" userId="c7ab6f41-e454-45d3-aeb1-41bafe1ebdd0" providerId="ADAL" clId="{97DAF655-9BA1-4AC0-B520-FF0425027595}" dt="2023-02-24T13:44:13.315" v="130" actId="1036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97DAF655-9BA1-4AC0-B520-FF0425027595}" dt="2023-02-24T13:44:22.252" v="135" actId="1038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97DAF655-9BA1-4AC0-B520-FF0425027595}" dt="2023-02-24T13:44:30.202" v="137" actId="1037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97DAF655-9BA1-4AC0-B520-FF0425027595}" dt="2023-02-24T13:44:36.495" v="140" actId="1037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97DAF655-9BA1-4AC0-B520-FF0425027595}" dt="2023-02-24T13:44:40.470" v="143" actId="1037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97DAF655-9BA1-4AC0-B520-FF0425027595}" dt="2023-02-24T13:45:13.519" v="150" actId="167"/>
          <ac:spMkLst>
            <pc:docMk/>
            <pc:sldMk cId="3333234275" sldId="318"/>
            <ac:spMk id="8" creationId="{55EE4EF9-EDD6-0F3F-9D1E-3131B4749C74}"/>
          </ac:spMkLst>
        </pc:spChg>
        <pc:spChg chg="add mod ord">
          <ac:chgData name="Kelly Reene" userId="c7ab6f41-e454-45d3-aeb1-41bafe1ebdd0" providerId="ADAL" clId="{97DAF655-9BA1-4AC0-B520-FF0425027595}" dt="2023-02-24T13:42:15.607" v="42" actId="167"/>
          <ac:spMkLst>
            <pc:docMk/>
            <pc:sldMk cId="3333234275" sldId="318"/>
            <ac:spMk id="10" creationId="{8C3518FB-35BC-45B1-BD88-F72D2F026FA9}"/>
          </ac:spMkLst>
        </pc:spChg>
        <pc:spChg chg="mod ord">
          <ac:chgData name="Kelly Reene" userId="c7ab6f41-e454-45d3-aeb1-41bafe1ebdd0" providerId="ADAL" clId="{97DAF655-9BA1-4AC0-B520-FF0425027595}" dt="2023-02-24T13:45:16.230" v="151" actId="167"/>
          <ac:spMkLst>
            <pc:docMk/>
            <pc:sldMk cId="3333234275" sldId="318"/>
            <ac:spMk id="11" creationId="{F851211D-09D5-B281-0567-E41072A64842}"/>
          </ac:spMkLst>
        </pc:spChg>
        <pc:spChg chg="mod ord">
          <ac:chgData name="Kelly Reene" userId="c7ab6f41-e454-45d3-aeb1-41bafe1ebdd0" providerId="ADAL" clId="{97DAF655-9BA1-4AC0-B520-FF0425027595}" dt="2023-02-24T13:45:19.283" v="152" actId="167"/>
          <ac:spMkLst>
            <pc:docMk/>
            <pc:sldMk cId="3333234275" sldId="318"/>
            <ac:spMk id="13" creationId="{7433F596-053E-E840-5387-C0198ECDAF7E}"/>
          </ac:spMkLst>
        </pc:spChg>
        <pc:spChg chg="mod ord">
          <ac:chgData name="Kelly Reene" userId="c7ab6f41-e454-45d3-aeb1-41bafe1ebdd0" providerId="ADAL" clId="{97DAF655-9BA1-4AC0-B520-FF0425027595}" dt="2023-02-24T13:45:22.156" v="153" actId="167"/>
          <ac:spMkLst>
            <pc:docMk/>
            <pc:sldMk cId="3333234275" sldId="318"/>
            <ac:spMk id="15" creationId="{DEBEBCEF-CCC2-C5F6-406E-104E0BF3BA3E}"/>
          </ac:spMkLst>
        </pc:spChg>
        <pc:spChg chg="mod ord">
          <ac:chgData name="Kelly Reene" userId="c7ab6f41-e454-45d3-aeb1-41bafe1ebdd0" providerId="ADAL" clId="{97DAF655-9BA1-4AC0-B520-FF0425027595}" dt="2023-02-24T13:45:25.378" v="154" actId="167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97DAF655-9BA1-4AC0-B520-FF0425027595}" dt="2023-02-24T13:44:52.307" v="147" actId="1035"/>
          <ac:spMkLst>
            <pc:docMk/>
            <pc:sldMk cId="3333234275" sldId="318"/>
            <ac:spMk id="19" creationId="{4E17DEB7-2C1E-4C5C-BBD7-43ECF834F459}"/>
          </ac:spMkLst>
        </pc:spChg>
        <pc:spChg chg="add mod ord">
          <ac:chgData name="Kelly Reene" userId="c7ab6f41-e454-45d3-aeb1-41bafe1ebdd0" providerId="ADAL" clId="{97DAF655-9BA1-4AC0-B520-FF0425027595}" dt="2023-02-24T13:42:15.607" v="42" actId="167"/>
          <ac:spMkLst>
            <pc:docMk/>
            <pc:sldMk cId="3333234275" sldId="318"/>
            <ac:spMk id="20" creationId="{2762FAED-5FB7-9BA1-1EEB-F70E2EB3BF5D}"/>
          </ac:spMkLst>
        </pc:spChg>
        <pc:spChg chg="add mod ord">
          <ac:chgData name="Kelly Reene" userId="c7ab6f41-e454-45d3-aeb1-41bafe1ebdd0" providerId="ADAL" clId="{97DAF655-9BA1-4AC0-B520-FF0425027595}" dt="2023-02-24T13:42:15.607" v="42" actId="167"/>
          <ac:spMkLst>
            <pc:docMk/>
            <pc:sldMk cId="3333234275" sldId="318"/>
            <ac:spMk id="22" creationId="{C3A61A39-592E-FB10-F729-7574E02736A2}"/>
          </ac:spMkLst>
        </pc:spChg>
        <pc:spChg chg="add mod ord">
          <ac:chgData name="Kelly Reene" userId="c7ab6f41-e454-45d3-aeb1-41bafe1ebdd0" providerId="ADAL" clId="{97DAF655-9BA1-4AC0-B520-FF0425027595}" dt="2023-02-24T13:42:15.607" v="42" actId="167"/>
          <ac:spMkLst>
            <pc:docMk/>
            <pc:sldMk cId="3333234275" sldId="318"/>
            <ac:spMk id="23" creationId="{BACED51A-DBE6-0F44-B92B-5C346A00F8CD}"/>
          </ac:spMkLst>
        </pc:spChg>
        <pc:spChg chg="add mod ord">
          <ac:chgData name="Kelly Reene" userId="c7ab6f41-e454-45d3-aeb1-41bafe1ebdd0" providerId="ADAL" clId="{97DAF655-9BA1-4AC0-B520-FF0425027595}" dt="2023-02-24T13:42:15.607" v="42" actId="167"/>
          <ac:spMkLst>
            <pc:docMk/>
            <pc:sldMk cId="3333234275" sldId="318"/>
            <ac:spMk id="24" creationId="{AD924DB1-B105-5E0C-82D8-6C0B0A09948A}"/>
          </ac:spMkLst>
        </pc:spChg>
        <pc:spChg chg="add mod ord">
          <ac:chgData name="Kelly Reene" userId="c7ab6f41-e454-45d3-aeb1-41bafe1ebdd0" providerId="ADAL" clId="{97DAF655-9BA1-4AC0-B520-FF0425027595}" dt="2023-02-24T13:42:15.607" v="42" actId="167"/>
          <ac:spMkLst>
            <pc:docMk/>
            <pc:sldMk cId="3333234275" sldId="318"/>
            <ac:spMk id="25" creationId="{CDA03933-34E8-27D2-0F8C-CD9DD48A72A6}"/>
          </ac:spMkLst>
        </pc:spChg>
        <pc:spChg chg="add mod ord">
          <ac:chgData name="Kelly Reene" userId="c7ab6f41-e454-45d3-aeb1-41bafe1ebdd0" providerId="ADAL" clId="{97DAF655-9BA1-4AC0-B520-FF0425027595}" dt="2023-02-24T13:42:15.607" v="42" actId="167"/>
          <ac:spMkLst>
            <pc:docMk/>
            <pc:sldMk cId="3333234275" sldId="318"/>
            <ac:spMk id="28" creationId="{F5B1D49E-5981-C449-5F6D-A3CB86E662AC}"/>
          </ac:spMkLst>
        </pc:spChg>
        <pc:spChg chg="add mod ord">
          <ac:chgData name="Kelly Reene" userId="c7ab6f41-e454-45d3-aeb1-41bafe1ebdd0" providerId="ADAL" clId="{97DAF655-9BA1-4AC0-B520-FF0425027595}" dt="2023-02-24T13:42:15.607" v="42" actId="167"/>
          <ac:spMkLst>
            <pc:docMk/>
            <pc:sldMk cId="3333234275" sldId="318"/>
            <ac:spMk id="29" creationId="{A42EE89F-E7B3-4B64-BC2C-A2B7D088BC4F}"/>
          </ac:spMkLst>
        </pc:spChg>
        <pc:spChg chg="add mod ord">
          <ac:chgData name="Kelly Reene" userId="c7ab6f41-e454-45d3-aeb1-41bafe1ebdd0" providerId="ADAL" clId="{97DAF655-9BA1-4AC0-B520-FF0425027595}" dt="2023-02-24T13:42:15.607" v="42" actId="167"/>
          <ac:spMkLst>
            <pc:docMk/>
            <pc:sldMk cId="3333234275" sldId="318"/>
            <ac:spMk id="30" creationId="{D613D110-03C9-C1E1-174E-F384A733582E}"/>
          </ac:spMkLst>
        </pc:spChg>
        <pc:spChg chg="add mod ord">
          <ac:chgData name="Kelly Reene" userId="c7ab6f41-e454-45d3-aeb1-41bafe1ebdd0" providerId="ADAL" clId="{97DAF655-9BA1-4AC0-B520-FF0425027595}" dt="2023-02-24T13:42:15.607" v="42" actId="167"/>
          <ac:spMkLst>
            <pc:docMk/>
            <pc:sldMk cId="3333234275" sldId="318"/>
            <ac:spMk id="31" creationId="{9A9AEEFB-9DB9-7020-E458-9522CBF48AD4}"/>
          </ac:spMkLst>
        </pc:spChg>
        <pc:spChg chg="add mod ord">
          <ac:chgData name="Kelly Reene" userId="c7ab6f41-e454-45d3-aeb1-41bafe1ebdd0" providerId="ADAL" clId="{97DAF655-9BA1-4AC0-B520-FF0425027595}" dt="2023-02-24T13:42:15.607" v="42" actId="167"/>
          <ac:spMkLst>
            <pc:docMk/>
            <pc:sldMk cId="3333234275" sldId="318"/>
            <ac:spMk id="32" creationId="{D0862BC4-8EAC-B5E1-3052-5F03A6B44231}"/>
          </ac:spMkLst>
        </pc:spChg>
        <pc:picChg chg="del">
          <ac:chgData name="Kelly Reene" userId="c7ab6f41-e454-45d3-aeb1-41bafe1ebdd0" providerId="ADAL" clId="{97DAF655-9BA1-4AC0-B520-FF0425027595}" dt="2023-02-24T13:41:53.192" v="40" actId="478"/>
          <ac:picMkLst>
            <pc:docMk/>
            <pc:sldMk cId="3333234275" sldId="318"/>
            <ac:picMk id="21" creationId="{9CF6796F-389B-4040-8359-E9CCFBAE7C2C}"/>
          </ac:picMkLst>
        </pc:picChg>
        <pc:cxnChg chg="del">
          <ac:chgData name="Kelly Reene" userId="c7ab6f41-e454-45d3-aeb1-41bafe1ebdd0" providerId="ADAL" clId="{97DAF655-9BA1-4AC0-B520-FF0425027595}" dt="2023-02-24T13:41:38.572" v="34" actId="478"/>
          <ac:cxnSpMkLst>
            <pc:docMk/>
            <pc:sldMk cId="3333234275" sldId="318"/>
            <ac:cxnSpMk id="9" creationId="{BD82A413-3AFC-1B5C-9AC0-C8DF661D1D7A}"/>
          </ac:cxnSpMkLst>
        </pc:cxnChg>
        <pc:cxnChg chg="del">
          <ac:chgData name="Kelly Reene" userId="c7ab6f41-e454-45d3-aeb1-41bafe1ebdd0" providerId="ADAL" clId="{97DAF655-9BA1-4AC0-B520-FF0425027595}" dt="2023-02-24T13:41:39.976" v="35" actId="478"/>
          <ac:cxnSpMkLst>
            <pc:docMk/>
            <pc:sldMk cId="3333234275" sldId="318"/>
            <ac:cxnSpMk id="12" creationId="{C84CDD64-9DB2-248E-756C-11F4B4640C60}"/>
          </ac:cxnSpMkLst>
        </pc:cxnChg>
        <pc:cxnChg chg="del">
          <ac:chgData name="Kelly Reene" userId="c7ab6f41-e454-45d3-aeb1-41bafe1ebdd0" providerId="ADAL" clId="{97DAF655-9BA1-4AC0-B520-FF0425027595}" dt="2023-02-24T13:41:40.704" v="36" actId="478"/>
          <ac:cxnSpMkLst>
            <pc:docMk/>
            <pc:sldMk cId="3333234275" sldId="318"/>
            <ac:cxnSpMk id="14" creationId="{24F44F7D-0864-E5E4-74A9-7469216BF730}"/>
          </ac:cxnSpMkLst>
        </pc:cxnChg>
        <pc:cxnChg chg="del">
          <ac:chgData name="Kelly Reene" userId="c7ab6f41-e454-45d3-aeb1-41bafe1ebdd0" providerId="ADAL" clId="{97DAF655-9BA1-4AC0-B520-FF0425027595}" dt="2023-02-24T13:41:42.136" v="37" actId="478"/>
          <ac:cxnSpMkLst>
            <pc:docMk/>
            <pc:sldMk cId="3333234275" sldId="318"/>
            <ac:cxnSpMk id="16" creationId="{DB74CB5C-16B6-1F9A-0E45-C1EF072FB52C}"/>
          </ac:cxnSpMkLst>
        </pc:cxnChg>
        <pc:cxnChg chg="del">
          <ac:chgData name="Kelly Reene" userId="c7ab6f41-e454-45d3-aeb1-41bafe1ebdd0" providerId="ADAL" clId="{97DAF655-9BA1-4AC0-B520-FF0425027595}" dt="2023-02-24T13:41:43.265" v="38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mod ord">
          <ac:chgData name="Kelly Reene" userId="c7ab6f41-e454-45d3-aeb1-41bafe1ebdd0" providerId="ADAL" clId="{97DAF655-9BA1-4AC0-B520-FF0425027595}" dt="2023-02-24T13:45:35.235" v="190" actId="1035"/>
          <ac:cxnSpMkLst>
            <pc:docMk/>
            <pc:sldMk cId="3333234275" sldId="318"/>
            <ac:cxnSpMk id="26" creationId="{B8D9B950-EAD2-2CBD-1692-82EF626D73D9}"/>
          </ac:cxnSpMkLst>
        </pc:cxnChg>
        <pc:cxnChg chg="add mod ord">
          <ac:chgData name="Kelly Reene" userId="c7ab6f41-e454-45d3-aeb1-41bafe1ebdd0" providerId="ADAL" clId="{97DAF655-9BA1-4AC0-B520-FF0425027595}" dt="2023-02-24T13:45:43.541" v="216" actId="1036"/>
          <ac:cxnSpMkLst>
            <pc:docMk/>
            <pc:sldMk cId="3333234275" sldId="318"/>
            <ac:cxnSpMk id="27" creationId="{FEB57D80-5791-2139-C35A-B129EFB54842}"/>
          </ac:cxnSpMkLst>
        </pc:cxnChg>
        <pc:cxnChg chg="add mod ord">
          <ac:chgData name="Kelly Reene" userId="c7ab6f41-e454-45d3-aeb1-41bafe1ebdd0" providerId="ADAL" clId="{97DAF655-9BA1-4AC0-B520-FF0425027595}" dt="2023-02-24T13:45:30.070" v="174" actId="1035"/>
          <ac:cxnSpMkLst>
            <pc:docMk/>
            <pc:sldMk cId="3333234275" sldId="318"/>
            <ac:cxnSpMk id="33" creationId="{464E7C03-6E9B-F398-6293-C73BC0684223}"/>
          </ac:cxnSpMkLst>
        </pc:cxnChg>
        <pc:cxnChg chg="add mod ord">
          <ac:chgData name="Kelly Reene" userId="c7ab6f41-e454-45d3-aeb1-41bafe1ebdd0" providerId="ADAL" clId="{97DAF655-9BA1-4AC0-B520-FF0425027595}" dt="2023-02-24T13:45:37.902" v="192" actId="1036"/>
          <ac:cxnSpMkLst>
            <pc:docMk/>
            <pc:sldMk cId="3333234275" sldId="318"/>
            <ac:cxnSpMk id="34" creationId="{ECED0941-9437-1A4E-8A62-6B7FF2FBE573}"/>
          </ac:cxnSpMkLst>
        </pc:cxnChg>
        <pc:cxnChg chg="add mod ord">
          <ac:chgData name="Kelly Reene" userId="c7ab6f41-e454-45d3-aeb1-41bafe1ebdd0" providerId="ADAL" clId="{97DAF655-9BA1-4AC0-B520-FF0425027595}" dt="2023-02-24T13:45:47.272" v="226" actId="1036"/>
          <ac:cxnSpMkLst>
            <pc:docMk/>
            <pc:sldMk cId="3333234275" sldId="318"/>
            <ac:cxnSpMk id="35" creationId="{D2C09267-6AD4-C3AB-901F-3D92BEBE7FCE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4488583" cy="1719262"/>
          </a:xfrm>
        </p:spPr>
        <p:txBody>
          <a:bodyPr/>
          <a:lstStyle/>
          <a:p>
            <a:r>
              <a:rPr lang="en-US" sz="3600" dirty="0">
                <a:latin typeface="Agrandir Medium"/>
                <a:cs typeface="Arial"/>
              </a:rPr>
              <a:t>PMI </a:t>
            </a:r>
            <a:r>
              <a:rPr lang="en-US" sz="3600" dirty="0" err="1">
                <a:latin typeface="Agrandir Medium"/>
                <a:cs typeface="Arial"/>
              </a:rPr>
              <a:t>KültürEL</a:t>
            </a:r>
            <a:r>
              <a:rPr lang="en-US" sz="3600" dirty="0">
                <a:latin typeface="Agrandir Medium"/>
                <a:cs typeface="Arial"/>
              </a:rPr>
              <a:t> Değer  &amp; </a:t>
            </a:r>
            <a:r>
              <a:rPr lang="en-US" sz="3600" dirty="0" err="1">
                <a:latin typeface="Agrandir Medium"/>
                <a:cs typeface="Arial"/>
              </a:rPr>
              <a:t>DavranışlarI</a:t>
            </a: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10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Daha </a:t>
            </a:r>
            <a:r>
              <a:rPr lang="en-GB" sz="1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fazla</a:t>
            </a:r>
            <a:r>
              <a:rPr lang="en-GB" sz="10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GB" sz="1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bilgi</a:t>
            </a:r>
            <a:r>
              <a:rPr lang="en-GB" sz="10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GB" sz="1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almak</a:t>
            </a:r>
            <a:r>
              <a:rPr lang="en-GB" sz="10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GB" sz="1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için</a:t>
            </a:r>
            <a:r>
              <a:rPr lang="en-GB" sz="10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GB" sz="1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lütfen</a:t>
            </a:r>
            <a:r>
              <a:rPr lang="en-GB" sz="10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GB" sz="1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bu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 </a:t>
            </a:r>
            <a:r>
              <a:rPr lang="en-GB" sz="1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adrese</a:t>
            </a:r>
            <a:r>
              <a:rPr lang="en-GB" sz="10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 </a:t>
            </a:r>
            <a:r>
              <a:rPr lang="en-GB" sz="1050" dirty="0" err="1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yazın</a:t>
            </a:r>
            <a:r>
              <a:rPr lang="en-GB" sz="10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: culture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@pmi.org</a:t>
            </a:r>
          </a:p>
        </p:txBody>
      </p:sp>
    </p:spTree>
    <p:extLst>
      <p:ext uri="{BB962C8B-B14F-4D97-AF65-F5344CB8AC3E}">
        <p14:creationId xmlns:p14="http://schemas.microsoft.com/office/powerpoint/2010/main" val="3684066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755D8A7-6A61-34DB-47A7-9C23179F6F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715279" y="1731078"/>
            <a:ext cx="2045185" cy="33496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>
                <a:solidFill>
                  <a:srgbClr val="2B008C"/>
                </a:solidFill>
                <a:latin typeface="Agrandir"/>
              </a:rPr>
              <a:t>Daha </a:t>
            </a:r>
            <a:r>
              <a:rPr lang="en-US" sz="2000" dirty="0" err="1">
                <a:solidFill>
                  <a:srgbClr val="2B008C"/>
                </a:solidFill>
                <a:latin typeface="Agrandir"/>
              </a:rPr>
              <a:t>Yükseği</a:t>
            </a:r>
            <a:r>
              <a:rPr lang="en-US" sz="2000" dirty="0">
                <a:solidFill>
                  <a:srgbClr val="2B008C"/>
                </a:solidFill>
                <a:latin typeface="Agrandir"/>
              </a:rPr>
              <a:t> </a:t>
            </a:r>
            <a:r>
              <a:rPr lang="en-US" sz="2000" dirty="0" err="1">
                <a:solidFill>
                  <a:srgbClr val="2B008C"/>
                </a:solidFill>
                <a:latin typeface="Agrandir"/>
              </a:rPr>
              <a:t>Hedefleyin</a:t>
            </a:r>
            <a:endParaRPr lang="en-US" sz="1400" dirty="0" err="1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PMI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topluluğunda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en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büyük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etkiyi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yaratmak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için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en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yüksek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kalitede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iş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standardını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belirledik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Uzun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vadeli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düşünerek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ve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kısa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vadede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hareket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ederek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öncülük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ederiz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Her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eylemin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önemli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olduğunu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bilerek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yaptığımız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işi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korkusuzca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sahipleniriz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369948" y="1731078"/>
            <a:ext cx="2045185" cy="274690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chemeClr val="accent1"/>
                </a:solidFill>
                <a:latin typeface="Agrandir"/>
              </a:rPr>
              <a:t>Kolaylaştırın</a:t>
            </a:r>
            <a:endParaRPr lang="en-US" sz="1400" dirty="0" err="1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İş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yapılması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kolay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insanlarız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İşler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bizi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yavaşlattığında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daha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iyi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bir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yol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buluruz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En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önemli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etkiye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öncelik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verir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ve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ona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en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doğrudan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giden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yolu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izleriz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5053631" y="1731078"/>
            <a:ext cx="2045185" cy="33624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>
                <a:solidFill>
                  <a:srgbClr val="05BFE0"/>
                </a:solidFill>
                <a:latin typeface="Agrandir"/>
              </a:rPr>
              <a:t>İyi </a:t>
            </a:r>
            <a:r>
              <a:rPr lang="en-US" sz="2000" dirty="0" err="1">
                <a:solidFill>
                  <a:srgbClr val="05BFE0"/>
                </a:solidFill>
                <a:latin typeface="Agrandir"/>
              </a:rPr>
              <a:t>Karşılayın</a:t>
            </a:r>
            <a:endParaRPr lang="en-US" sz="1400" dirty="0" err="1">
              <a:solidFill>
                <a:srgbClr val="2B008C"/>
              </a:solidFill>
              <a:latin typeface="Agrandir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Herkesin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gerçek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aidiyet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duygusunu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hissetmesini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sağlarız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çünkü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farklılıklarımız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bizi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daha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güçlü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kılar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Başkalarının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ihtiyaçlarına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özen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empati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ve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saygı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göstererek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insancıl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hareket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ederiz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İyi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niyet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olduğunu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varsayar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ve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yargılamaya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değil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anlamaya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çalışırız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405942" y="1731078"/>
            <a:ext cx="2045185" cy="31444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8A66C4"/>
                </a:solidFill>
                <a:latin typeface="Agrandir"/>
              </a:rPr>
              <a:t>Merakı</a:t>
            </a:r>
            <a:r>
              <a:rPr lang="en-US" sz="2000" dirty="0">
                <a:solidFill>
                  <a:srgbClr val="8A66C4"/>
                </a:solidFill>
                <a:latin typeface="Agrandir"/>
              </a:rPr>
              <a:t> </a:t>
            </a:r>
            <a:r>
              <a:rPr lang="en-US" sz="2000" dirty="0" err="1">
                <a:solidFill>
                  <a:srgbClr val="8A66C4"/>
                </a:solidFill>
                <a:latin typeface="Agrandir"/>
              </a:rPr>
              <a:t>Benimseyin</a:t>
            </a:r>
            <a:endParaRPr lang="en-US" sz="1400" dirty="0" err="1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Her zaman PMI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topluluğuna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daha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iyi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hizmet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vermenin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yollarını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ararız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Zorlukları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yenilik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yapma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ve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yenilikleri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yakalama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fırsatları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olarak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görürüz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Hızlı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olmanın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hızla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başarısızlığa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yol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açabileceğini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düşünürüz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751273" y="1731078"/>
            <a:ext cx="2045185" cy="41703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0080A8"/>
                </a:solidFill>
                <a:latin typeface="Agrandir"/>
              </a:rPr>
              <a:t>Birlikte</a:t>
            </a:r>
            <a:r>
              <a:rPr lang="en-US" sz="2000" dirty="0">
                <a:solidFill>
                  <a:srgbClr val="0080A8"/>
                </a:solidFill>
                <a:latin typeface="Agrandir"/>
              </a:rPr>
              <a:t> </a:t>
            </a:r>
            <a:r>
              <a:rPr lang="en-US" sz="2000" dirty="0" err="1">
                <a:solidFill>
                  <a:srgbClr val="0080A8"/>
                </a:solidFill>
                <a:latin typeface="Agrandir"/>
              </a:rPr>
              <a:t>Başarabiliriz</a:t>
            </a:r>
            <a:endParaRPr lang="en-US" dirty="0" err="1"/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Misyonumuz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için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birlikte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çalışmamıza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yardımcı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olan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derin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güvene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dayalı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ilişkiler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kurarız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Ortak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amacımızı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bizi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bir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topluluk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olarak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birleştirmesi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ve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etki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yaratacak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şekilde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ilerlememize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güç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vermesi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için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kullanırız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Küresel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hedeflerimiz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doğrultusunda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yerel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hizmet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olanaklarımızla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faaliyet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gösteririz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266330"/>
            <a:ext cx="4181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randir Bold" panose="00000800000000000000" pitchFamily="2" charset="0"/>
              </a:rPr>
              <a:t>PMI </a:t>
            </a:r>
            <a:r>
              <a:rPr lang="en-US" sz="2800" dirty="0" err="1">
                <a:latin typeface="Agrandir Bold" panose="00000800000000000000" pitchFamily="2" charset="0"/>
              </a:rPr>
              <a:t>Kültür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en-US" sz="2800" dirty="0" err="1">
                <a:latin typeface="Agrandir Bold" panose="00000800000000000000" pitchFamily="2" charset="0"/>
              </a:rPr>
              <a:t>Değerleri</a:t>
            </a:r>
            <a:endParaRPr lang="en-GB" sz="2800" dirty="0">
              <a:latin typeface="Agrandi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3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5871471" cy="36209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FF610F"/>
                </a:solidFill>
                <a:latin typeface="Agrandir"/>
              </a:rPr>
              <a:t>Kolaylaştırın</a:t>
            </a:r>
            <a:endParaRPr lang="en-US" sz="1400" dirty="0" err="1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İş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yapılması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kolay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insanlarız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latin typeface="Agrandir"/>
              </a:rPr>
              <a:t>İşler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bizi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yavaşlattığında</a:t>
            </a:r>
            <a:r>
              <a:rPr lang="en-US" sz="1400" dirty="0">
                <a:latin typeface="Agrandir"/>
              </a:rPr>
              <a:t>, </a:t>
            </a:r>
            <a:r>
              <a:rPr lang="en-US" sz="1400" dirty="0" err="1">
                <a:latin typeface="Agrandir"/>
              </a:rPr>
              <a:t>daha</a:t>
            </a:r>
            <a:r>
              <a:rPr lang="en-US" sz="1400" dirty="0">
                <a:latin typeface="Agrandir"/>
              </a:rPr>
              <a:t> iyi </a:t>
            </a:r>
            <a:r>
              <a:rPr lang="en-US" sz="1400" dirty="0" err="1">
                <a:latin typeface="Agrandir"/>
              </a:rPr>
              <a:t>bir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yol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buluruz</a:t>
            </a:r>
            <a:r>
              <a:rPr lang="en-US" sz="1400" dirty="0">
                <a:latin typeface="Agrandir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latin typeface="Agrandir"/>
              </a:rPr>
              <a:t>En </a:t>
            </a:r>
            <a:r>
              <a:rPr lang="en-US" sz="1400" dirty="0" err="1">
                <a:latin typeface="Agrandir"/>
              </a:rPr>
              <a:t>önemli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etkiye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öncelik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verir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ve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ona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en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doğrudan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giden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yolu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izleriz</a:t>
            </a:r>
            <a:r>
              <a:rPr lang="en-US" sz="1400" dirty="0">
                <a:latin typeface="Agrandir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FF610F"/>
                </a:solidFill>
                <a:latin typeface="Agrandir Medium" pitchFamily="2" charset="77"/>
              </a:rPr>
              <a:t>Davranışlar</a:t>
            </a: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Doğru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sonuca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hızla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ulaşmak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için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içtenlikle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nezaketle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konuşurum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İlgili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kişilerin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ihtiyaçları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uyumlu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açık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basit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şeffaf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iletişime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etkileşime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olanak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sağlarım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Mümkün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olduğunca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karmaşıklığı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azaltır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engelleri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kaldırırım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Doğru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insanları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doğru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şekilde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dahil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ederim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Mümkün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olduğunca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hızlı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hareket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ederim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gerektiğinde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girdi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ararım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kararlarımı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destekleyecek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deneyime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/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veya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verilere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sahibim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En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önemli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şeylere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'evet'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diyebilmek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için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bazı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şeylere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'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hayır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'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derim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119266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451872"/>
            <a:ext cx="5939943" cy="45057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>
                <a:solidFill>
                  <a:srgbClr val="2B008C"/>
                </a:solidFill>
                <a:latin typeface="Agrandir"/>
              </a:rPr>
              <a:t>Daha </a:t>
            </a:r>
            <a:r>
              <a:rPr lang="en-US" sz="2900" dirty="0" err="1">
                <a:solidFill>
                  <a:srgbClr val="2B008C"/>
                </a:solidFill>
                <a:latin typeface="Agrandir"/>
              </a:rPr>
              <a:t>Yükseği</a:t>
            </a:r>
            <a:r>
              <a:rPr lang="en-US" sz="2900" dirty="0">
                <a:solidFill>
                  <a:srgbClr val="2B008C"/>
                </a:solidFill>
                <a:latin typeface="Agrandir"/>
              </a:rPr>
              <a:t> </a:t>
            </a:r>
            <a:r>
              <a:rPr lang="en-US" sz="2900" dirty="0" err="1">
                <a:solidFill>
                  <a:srgbClr val="2B008C"/>
                </a:solidFill>
                <a:latin typeface="Agrandir"/>
              </a:rPr>
              <a:t>Hedefleyin</a:t>
            </a:r>
            <a:endParaRPr lang="en-US" sz="1400" dirty="0" err="1">
              <a:solidFill>
                <a:srgbClr val="2B008C"/>
              </a:solidFill>
              <a:latin typeface="Agrandir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1400" dirty="0">
                <a:latin typeface="Agrandir" panose="00000500000000000000" pitchFamily="2" charset="0"/>
              </a:rPr>
              <a:t>PMI </a:t>
            </a:r>
            <a:r>
              <a:rPr lang="en-US" sz="1400" dirty="0" err="1">
                <a:latin typeface="Agrandir" panose="00000500000000000000" pitchFamily="2" charset="0"/>
              </a:rPr>
              <a:t>topluluğunda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en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büyük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etkiyi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yaratmak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için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en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yüksek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kalitede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iş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standardını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belirledik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1400" dirty="0">
                <a:latin typeface="Agrandir"/>
              </a:rPr>
              <a:t>Uzun </a:t>
            </a:r>
            <a:r>
              <a:rPr lang="en-US" sz="1400" dirty="0" err="1">
                <a:latin typeface="Agrandir"/>
              </a:rPr>
              <a:t>vadeli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düşünerek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ve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kısa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vadede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hareket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ederek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öncülük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ederiz</a:t>
            </a:r>
            <a:r>
              <a:rPr lang="en-US" sz="1400" dirty="0">
                <a:latin typeface="Agrandir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1400" dirty="0">
                <a:latin typeface="Agrandir" panose="00000500000000000000" pitchFamily="2" charset="0"/>
              </a:rPr>
              <a:t>Her </a:t>
            </a:r>
            <a:r>
              <a:rPr lang="en-US" sz="1400" dirty="0" err="1">
                <a:latin typeface="Agrandir" panose="00000500000000000000" pitchFamily="2" charset="0"/>
              </a:rPr>
              <a:t>eylemin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önemli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olduğunu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bilerek</a:t>
            </a:r>
            <a:r>
              <a:rPr lang="en-US" sz="1400" dirty="0">
                <a:latin typeface="Agrandir" panose="00000500000000000000" pitchFamily="2" charset="0"/>
              </a:rPr>
              <a:t>, </a:t>
            </a:r>
            <a:r>
              <a:rPr lang="en-US" sz="1400" dirty="0" err="1">
                <a:latin typeface="Agrandir" panose="00000500000000000000" pitchFamily="2" charset="0"/>
              </a:rPr>
              <a:t>yaptığımız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işi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korkusuzca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sahipleniriz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4F17A8"/>
                </a:solidFill>
                <a:latin typeface="Agrandir Medium" pitchFamily="2" charset="77"/>
              </a:rPr>
              <a:t>Davranışlar</a:t>
            </a:r>
            <a:r>
              <a:rPr lang="en-US" sz="12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Tutarlı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şekilde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mükemmel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deneyimler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işler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sunar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her zaman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daha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iyisini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yapmanın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yollarını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ararım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Sektördeki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son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trendlerini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takip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eder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içgörüleri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işimde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daha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yüksek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kalite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sağlamak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kullanırım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Uzun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vadeli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etkiyi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göz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önünde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bulundurarak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hızlı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sürdürülebilir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şekilde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hareket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eder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akıllı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riskler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alırım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Kendimi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tanır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düzenli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olarak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geri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bildirim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arar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bunu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kişisel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gelişime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giden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yol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olarak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memnuniyetle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karşılarım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Harekete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geçmeyi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sonucun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sorumluluğunu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üstlenmeyi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tercih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ederim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Etik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dürüst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davranır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taahhütlerimi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her zaman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yerine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getirir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başkalarının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aynısını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yapacağına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inanırım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55455" y="3422125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451872"/>
            <a:ext cx="5871471" cy="46083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>
                <a:solidFill>
                  <a:srgbClr val="05BFE0"/>
                </a:solidFill>
                <a:latin typeface="Agrandir"/>
              </a:rPr>
              <a:t>İyi </a:t>
            </a:r>
            <a:r>
              <a:rPr lang="en-US" sz="2900" dirty="0" err="1">
                <a:solidFill>
                  <a:srgbClr val="05BFE0"/>
                </a:solidFill>
                <a:latin typeface="Agrandir"/>
              </a:rPr>
              <a:t>Karşılayın</a:t>
            </a:r>
            <a:endParaRPr lang="en-US" sz="1400" dirty="0" err="1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Herkesin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gerçek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aidiyet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duygusunu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hissetmesini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sağlarız</a:t>
            </a:r>
            <a:r>
              <a:rPr lang="en-US" sz="1400" dirty="0">
                <a:latin typeface="Agrandir" panose="00000500000000000000" pitchFamily="2" charset="0"/>
              </a:rPr>
              <a:t>, </a:t>
            </a:r>
            <a:r>
              <a:rPr lang="en-US" sz="1400" dirty="0" err="1">
                <a:latin typeface="Agrandir" panose="00000500000000000000" pitchFamily="2" charset="0"/>
              </a:rPr>
              <a:t>çünkü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farklılıklarımız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bizi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daha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güçlü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kılar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Başkalarının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ihtiyaçlarına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özen</a:t>
            </a:r>
            <a:r>
              <a:rPr lang="en-US" sz="1400" dirty="0">
                <a:latin typeface="Agrandir" panose="00000500000000000000" pitchFamily="2" charset="0"/>
              </a:rPr>
              <a:t>, </a:t>
            </a:r>
            <a:r>
              <a:rPr lang="en-US" sz="1400" dirty="0" err="1">
                <a:latin typeface="Agrandir" panose="00000500000000000000" pitchFamily="2" charset="0"/>
              </a:rPr>
              <a:t>empati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ve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saygı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göstererek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insancıl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hareket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ederiz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>
                <a:latin typeface="Agrandir"/>
              </a:rPr>
              <a:t>İyi </a:t>
            </a:r>
            <a:r>
              <a:rPr lang="en-US" sz="1400" dirty="0" err="1">
                <a:latin typeface="Agrandir"/>
              </a:rPr>
              <a:t>niyet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olduğunu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varsayar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ve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yargılamaya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değil</a:t>
            </a:r>
            <a:r>
              <a:rPr lang="en-US" sz="1400" dirty="0">
                <a:latin typeface="Agrandir"/>
              </a:rPr>
              <a:t>, </a:t>
            </a:r>
            <a:r>
              <a:rPr lang="en-US" sz="1400" dirty="0" err="1">
                <a:latin typeface="Agrandir"/>
              </a:rPr>
              <a:t>anlamaya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çalışırız</a:t>
            </a:r>
            <a:r>
              <a:rPr lang="en-US" sz="1400" dirty="0">
                <a:latin typeface="Agrandir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05BFE0"/>
                </a:solidFill>
                <a:latin typeface="Agrandir Medium" pitchFamily="2" charset="77"/>
              </a:rPr>
              <a:t>Davranışlar</a:t>
            </a: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Saygısızlık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yargı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veya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ayrımcılık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durumlarında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düşüncelerimi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çekinmeden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getiririm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Hepimizin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ihtiyaçlarımızı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dile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getirebileceğimiz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her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sesin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duyulduğu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güvenli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destekleyici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saygılı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ortamlar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yaratırım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Kendi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ön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yargılarıma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geçmiş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deneyimlerime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dikkat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ederim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Başkalarının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birbirinden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farklı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benzersiz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geçmişlerini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ihtiyaçlarını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deneyimlerini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bakış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açılarını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anlamak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zaman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ayırırım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Başkalarıyla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empati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kurar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onların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içindeki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iyiyi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görür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iş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ortaklığında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başarılı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olmamız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fırsatlar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bulurum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Kendi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beden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ruh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sağlığıma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öncelik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verir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başkalarının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da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aynısını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yapması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için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olanak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sağlarım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518377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5871471" cy="37363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8A66C4"/>
                </a:solidFill>
                <a:latin typeface="Agrandir"/>
              </a:rPr>
              <a:t>Merakı</a:t>
            </a:r>
            <a:r>
              <a:rPr lang="en-US" sz="2900" dirty="0">
                <a:solidFill>
                  <a:srgbClr val="8A66C4"/>
                </a:solidFill>
                <a:latin typeface="Agrandir"/>
              </a:rPr>
              <a:t> </a:t>
            </a:r>
            <a:r>
              <a:rPr lang="en-US" sz="2900" dirty="0" err="1">
                <a:solidFill>
                  <a:srgbClr val="8A66C4"/>
                </a:solidFill>
                <a:latin typeface="Agrandir"/>
              </a:rPr>
              <a:t>Benimseyin</a:t>
            </a:r>
            <a:endParaRPr lang="en-US" sz="1400" dirty="0" err="1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1400" dirty="0">
                <a:latin typeface="Agrandir"/>
              </a:rPr>
              <a:t>Her zaman PMI </a:t>
            </a:r>
            <a:r>
              <a:rPr lang="en-US" sz="1400" dirty="0" err="1">
                <a:latin typeface="Agrandir"/>
              </a:rPr>
              <a:t>topluluğuna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daha</a:t>
            </a:r>
            <a:r>
              <a:rPr lang="en-US" sz="1400" dirty="0">
                <a:latin typeface="Agrandir"/>
              </a:rPr>
              <a:t> iyi </a:t>
            </a:r>
            <a:r>
              <a:rPr lang="en-US" sz="1400" dirty="0" err="1">
                <a:latin typeface="Agrandir"/>
              </a:rPr>
              <a:t>hizmet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vermenin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yollarını</a:t>
            </a:r>
            <a:r>
              <a:rPr lang="en-US" sz="1400" dirty="0">
                <a:latin typeface="Agrandir"/>
              </a:rPr>
              <a:t> </a:t>
            </a:r>
            <a:r>
              <a:rPr lang="en-US" sz="1400" dirty="0" err="1">
                <a:latin typeface="Agrandir"/>
              </a:rPr>
              <a:t>ararız</a:t>
            </a:r>
            <a:r>
              <a:rPr lang="en-US" sz="1400" dirty="0">
                <a:latin typeface="Agrandir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Zorlukları</a:t>
            </a:r>
            <a:r>
              <a:rPr lang="en-US" sz="1400" dirty="0">
                <a:latin typeface="Agrandir" panose="00000500000000000000" pitchFamily="2" charset="0"/>
              </a:rPr>
              <a:t>, </a:t>
            </a:r>
            <a:r>
              <a:rPr lang="en-US" sz="1400" dirty="0" err="1">
                <a:latin typeface="Agrandir" panose="00000500000000000000" pitchFamily="2" charset="0"/>
              </a:rPr>
              <a:t>yenilik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yapma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ve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yenilikleri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yakalama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fırsatları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olarak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görürüz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Hızlı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olmanın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hızla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başarısızlığa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yol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açabileceğini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düşünürüz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8A66C4"/>
                </a:solidFill>
                <a:latin typeface="Agrandir Medium" pitchFamily="2" charset="77"/>
              </a:rPr>
              <a:t>Davranışlar</a:t>
            </a: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Eleştirel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düşünür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PMI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topluluğunun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ihtiyaçlarını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daha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iyi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karşılayabilecek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çözümler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öneririm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Değer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yaratmanın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iyileştirmenin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yeni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yollarını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bulmak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için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PMI'nin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ötesine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bakarım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Karşılaştığım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sorunların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çözümü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inisiyatif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sorumluluk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alırım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Her zaman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açık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fikirli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meraklı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davranır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değişim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fırsatlarını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benimserim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İyileştirmeye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giden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bir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yol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olarak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denemenin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hataları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paylaşmanın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güvenli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olduğu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bir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ortam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yaratırım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Başkalarından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sürekli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şeyler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öğrenir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önümüzde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her zaman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birden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fazla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olası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'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doğru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'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yol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olduğunu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bilirim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218608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451872"/>
            <a:ext cx="5871471" cy="42364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0080A8"/>
                </a:solidFill>
                <a:latin typeface="Agrandir"/>
              </a:rPr>
              <a:t>Birlikte</a:t>
            </a:r>
            <a:r>
              <a:rPr lang="en-US" sz="2900" dirty="0">
                <a:solidFill>
                  <a:srgbClr val="0080A8"/>
                </a:solidFill>
                <a:latin typeface="Agrandir"/>
              </a:rPr>
              <a:t> </a:t>
            </a:r>
            <a:r>
              <a:rPr lang="en-US" sz="2900" dirty="0" err="1">
                <a:solidFill>
                  <a:srgbClr val="0080A8"/>
                </a:solidFill>
                <a:latin typeface="Agrandir"/>
              </a:rPr>
              <a:t>Başarabiliriz</a:t>
            </a:r>
            <a:endParaRPr lang="en-US" sz="1400" dirty="0" err="1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Misyonumuz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için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birlikte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çalışmamıza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yardımcı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olan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derin</a:t>
            </a:r>
            <a:r>
              <a:rPr lang="en-US" sz="1400" dirty="0">
                <a:latin typeface="Agrandir" panose="00000500000000000000" pitchFamily="2" charset="0"/>
              </a:rPr>
              <a:t>, </a:t>
            </a:r>
            <a:r>
              <a:rPr lang="en-US" sz="1400" dirty="0" err="1">
                <a:latin typeface="Agrandir" panose="00000500000000000000" pitchFamily="2" charset="0"/>
              </a:rPr>
              <a:t>güvene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dayalı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ilişkiler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kurarız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Ortak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amacımızı</a:t>
            </a:r>
            <a:r>
              <a:rPr lang="en-US" sz="1400" dirty="0">
                <a:latin typeface="Agrandir" panose="00000500000000000000" pitchFamily="2" charset="0"/>
              </a:rPr>
              <a:t>, </a:t>
            </a:r>
            <a:r>
              <a:rPr lang="en-US" sz="1400" dirty="0" err="1">
                <a:latin typeface="Agrandir" panose="00000500000000000000" pitchFamily="2" charset="0"/>
              </a:rPr>
              <a:t>bizi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bir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topluluk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olarak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birleştirmesi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ve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etki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yaratacak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şekilde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ilerlememize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güç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vermesi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için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kullanırız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550"/>
              </a:lnSpc>
            </a:pPr>
            <a:endParaRPr lang="en-US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en-US" sz="1400" dirty="0" err="1">
                <a:latin typeface="Agrandir" panose="00000500000000000000" pitchFamily="2" charset="0"/>
              </a:rPr>
              <a:t>Küresel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hedeflerimiz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doğrultusunda</a:t>
            </a:r>
            <a:r>
              <a:rPr lang="en-US" sz="1400" dirty="0">
                <a:latin typeface="Agrandir" panose="00000500000000000000" pitchFamily="2" charset="0"/>
              </a:rPr>
              <a:t>, </a:t>
            </a:r>
            <a:r>
              <a:rPr lang="en-US" sz="1400" dirty="0" err="1">
                <a:latin typeface="Agrandir" panose="00000500000000000000" pitchFamily="2" charset="0"/>
              </a:rPr>
              <a:t>yerel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hizmet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olanaklarımızla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faaliyet</a:t>
            </a:r>
            <a:r>
              <a:rPr lang="en-US" sz="1400" dirty="0">
                <a:latin typeface="Agrandir" panose="00000500000000000000" pitchFamily="2" charset="0"/>
              </a:rPr>
              <a:t> </a:t>
            </a:r>
            <a:r>
              <a:rPr lang="en-US" sz="1400" dirty="0" err="1">
                <a:latin typeface="Agrandir" panose="00000500000000000000" pitchFamily="2" charset="0"/>
              </a:rPr>
              <a:t>gösteririz</a:t>
            </a:r>
            <a:r>
              <a:rPr lang="en-US" sz="14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0080A8"/>
                </a:solidFill>
                <a:latin typeface="Agrandir Medium" pitchFamily="2" charset="77"/>
              </a:rPr>
              <a:t>Davranışlar</a:t>
            </a: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Sadece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bağlantılar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değil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kalıcı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kişisel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ilişkiler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kurarım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Anlamak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dinler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çözümler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üzerinde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işbirliği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yapmanın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yollarını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bulurum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Hepimizin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daha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hızlı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büyüyebilmesi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ilerleyebilmesi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başarıları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öğrenilenleri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kutlarım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Sadece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hepimiz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başarılı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olursak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başarılı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olabileceğimi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bilerek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çevremdekileri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desteklerim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Anlamlı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yetki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sunarak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net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çerçeve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içinde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özgürlük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veririm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Eylemlerimin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PMI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topluluğunun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tüm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üyeleri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üzerindeki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etkisini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göz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önünde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bulundurur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ve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misyonumuza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hizmet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eden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en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iyi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genel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sonucu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yaratacak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şekilde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hareket</a:t>
            </a:r>
            <a:r>
              <a:rPr lang="en-US" sz="110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110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ederim</a:t>
            </a:r>
            <a:endParaRPr lang="en-US" sz="1100" dirty="0">
              <a:solidFill>
                <a:schemeClr val="bg2">
                  <a:lumMod val="50000"/>
                </a:schemeClr>
              </a:solidFill>
              <a:latin typeface="Agrandir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69499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722772" y="1039877"/>
            <a:ext cx="2280597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Misyonumuz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için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birlikte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çalışmamıza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yardımcı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olan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derin</a:t>
            </a:r>
            <a:r>
              <a:rPr lang="en-US" sz="1100" dirty="0">
                <a:latin typeface="Agrandir" panose="00000500000000000000" pitchFamily="2" charset="0"/>
              </a:rPr>
              <a:t>, </a:t>
            </a:r>
            <a:r>
              <a:rPr lang="en-US" sz="1100" dirty="0" err="1">
                <a:latin typeface="Agrandir" panose="00000500000000000000" pitchFamily="2" charset="0"/>
              </a:rPr>
              <a:t>güvene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dayalı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ilişkiler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kurarız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2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Ortak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amacımızı</a:t>
            </a:r>
            <a:r>
              <a:rPr lang="en-US" sz="1100" dirty="0">
                <a:latin typeface="Agrandir" panose="00000500000000000000" pitchFamily="2" charset="0"/>
              </a:rPr>
              <a:t>, </a:t>
            </a:r>
            <a:r>
              <a:rPr lang="en-US" sz="1100" dirty="0" err="1">
                <a:latin typeface="Agrandir" panose="00000500000000000000" pitchFamily="2" charset="0"/>
              </a:rPr>
              <a:t>bizi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bir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topluluk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olarak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birleştirmesi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ve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etki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yaratacak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şekilde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ilerlememize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güç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vermesi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için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kullanırız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2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Küresel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hedeflerimiz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doğrultusunda</a:t>
            </a:r>
            <a:r>
              <a:rPr lang="en-US" sz="1100" dirty="0">
                <a:latin typeface="Agrandir" panose="00000500000000000000" pitchFamily="2" charset="0"/>
              </a:rPr>
              <a:t>, </a:t>
            </a:r>
            <a:r>
              <a:rPr lang="en-US" sz="1100" dirty="0" err="1">
                <a:latin typeface="Agrandir" panose="00000500000000000000" pitchFamily="2" charset="0"/>
              </a:rPr>
              <a:t>yerel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hizmet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olanaklarımızla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faaliyet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gösteririz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0080A8"/>
                </a:solidFill>
                <a:latin typeface="Agrandir Medium" pitchFamily="2" charset="77"/>
              </a:rPr>
              <a:t>Davranışlar</a:t>
            </a: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Sadece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bağlantılar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değil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kalıcı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kişisel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ilişkiler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kurarım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Anlamak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dinler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çözümler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üzerinde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işbirliği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yapmanın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yollarını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bulurum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Hepimizin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daha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hızlı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büyüyebilmesi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ilerleyebilmesi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başarıları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öğrenilenleri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kutlarım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Sadece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hepimiz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başarılı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olursak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başarılı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olabileceğimi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bilerek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çevremdekileri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desteklerim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Anlamlı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yetki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sunarak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net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çerçeve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içinde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özgürlük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veririm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Eylemlerimin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PMI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topluluğunun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tüm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üyeleri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üzerindeki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etkisini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göz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önünde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bulundurur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misyonumuza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hizmet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eden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iyi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genel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sonucu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yaratacak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şekilde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hareket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ederim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322724" y="1039877"/>
            <a:ext cx="2174063" cy="46480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250"/>
              </a:lnSpc>
            </a:pPr>
            <a:r>
              <a:rPr lang="en-US" sz="1100" dirty="0">
                <a:latin typeface="Agrandir"/>
              </a:rPr>
              <a:t>Her zaman PMI </a:t>
            </a:r>
            <a:r>
              <a:rPr lang="en-US" sz="1100" dirty="0" err="1">
                <a:latin typeface="Agrandir"/>
              </a:rPr>
              <a:t>topluluğuna</a:t>
            </a:r>
            <a:r>
              <a:rPr lang="en-US" sz="1100" dirty="0">
                <a:latin typeface="Agrandir"/>
              </a:rPr>
              <a:t> </a:t>
            </a:r>
            <a:r>
              <a:rPr lang="en-US" sz="1100" dirty="0" err="1">
                <a:latin typeface="Agrandir"/>
              </a:rPr>
              <a:t>daha</a:t>
            </a:r>
            <a:r>
              <a:rPr lang="en-US" sz="1100" dirty="0">
                <a:latin typeface="Agrandir"/>
              </a:rPr>
              <a:t> iyi </a:t>
            </a:r>
            <a:r>
              <a:rPr lang="en-US" sz="1100" dirty="0" err="1">
                <a:latin typeface="Agrandir"/>
              </a:rPr>
              <a:t>hizmet</a:t>
            </a:r>
            <a:r>
              <a:rPr lang="en-US" sz="1100" dirty="0">
                <a:latin typeface="Agrandir"/>
              </a:rPr>
              <a:t> </a:t>
            </a:r>
            <a:r>
              <a:rPr lang="en-US" sz="1100" dirty="0" err="1">
                <a:latin typeface="Agrandir"/>
              </a:rPr>
              <a:t>vermenin</a:t>
            </a:r>
            <a:r>
              <a:rPr lang="en-US" sz="1100" dirty="0">
                <a:latin typeface="Agrandir"/>
              </a:rPr>
              <a:t> </a:t>
            </a:r>
            <a:r>
              <a:rPr lang="en-US" sz="1100" dirty="0" err="1">
                <a:latin typeface="Agrandir"/>
              </a:rPr>
              <a:t>yollarını</a:t>
            </a:r>
            <a:r>
              <a:rPr lang="en-US" sz="1100" dirty="0">
                <a:latin typeface="Agrandir"/>
              </a:rPr>
              <a:t> </a:t>
            </a:r>
            <a:r>
              <a:rPr lang="en-US" sz="1100" dirty="0" err="1">
                <a:latin typeface="Agrandir"/>
              </a:rPr>
              <a:t>ararız</a:t>
            </a:r>
            <a:r>
              <a:rPr lang="en-US" sz="1100" dirty="0">
                <a:latin typeface="Agrandir"/>
              </a:rPr>
              <a:t>.</a:t>
            </a:r>
          </a:p>
          <a:p>
            <a:pPr>
              <a:lnSpc>
                <a:spcPts val="12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Zorlukları</a:t>
            </a:r>
            <a:r>
              <a:rPr lang="en-US" sz="1100" dirty="0">
                <a:latin typeface="Agrandir" panose="00000500000000000000" pitchFamily="2" charset="0"/>
              </a:rPr>
              <a:t>, </a:t>
            </a:r>
            <a:r>
              <a:rPr lang="en-US" sz="1100" dirty="0" err="1">
                <a:latin typeface="Agrandir" panose="00000500000000000000" pitchFamily="2" charset="0"/>
              </a:rPr>
              <a:t>yenilik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yapma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ve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yenilikleri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yakalama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fırsatları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olarak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görürüz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2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Hızlı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olmanın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hızla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başarısızlığa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yol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açabileceğini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düşünürüz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8A66C4"/>
                </a:solidFill>
                <a:latin typeface="Agrandir Medium" pitchFamily="2" charset="77"/>
              </a:rPr>
              <a:t>Davranışlar</a:t>
            </a: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Eleştirel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düşünür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PMI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topluluğunun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ihtiyaçlarını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daha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iyi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karşılayabilecek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çözümler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öneririm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Değer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yaratmanın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iyileştirmenin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yeni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yollarını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bulmak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için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PMI'nin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ötesine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bakarım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Karşılaştığım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sorunların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çözümü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inisiyatif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sorumluluk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alırım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Her zaman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açık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fikirli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meraklı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davranır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değişim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fırsatlarını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benimserim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İyileştirmeye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giden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bir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yol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olarak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denemenin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hataları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paylaşmanın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güvenli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olduğu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bir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ortam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/>
              </a:rPr>
              <a:t>yaratırım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Başkalarından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sürekli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şeyler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öğrenir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önümüzde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her zaman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birden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fazla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olası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'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doğru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'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yol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olduğunu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bilirim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946063" y="1039877"/>
            <a:ext cx="2221002" cy="5760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Herkesin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gerçek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aidiyet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duygusunu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hissetmesini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sağlarız</a:t>
            </a:r>
            <a:r>
              <a:rPr lang="en-US" sz="1100" dirty="0">
                <a:latin typeface="Agrandir" panose="00000500000000000000" pitchFamily="2" charset="0"/>
              </a:rPr>
              <a:t>, </a:t>
            </a:r>
            <a:r>
              <a:rPr lang="en-US" sz="1100" dirty="0" err="1">
                <a:latin typeface="Agrandir" panose="00000500000000000000" pitchFamily="2" charset="0"/>
              </a:rPr>
              <a:t>çünkü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farklılıklarımız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bizi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daha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güçlü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kılar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2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Başkalarının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ihtiyaçlarına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özen</a:t>
            </a:r>
            <a:r>
              <a:rPr lang="en-US" sz="1100" dirty="0">
                <a:latin typeface="Agrandir" panose="00000500000000000000" pitchFamily="2" charset="0"/>
              </a:rPr>
              <a:t>, </a:t>
            </a:r>
            <a:r>
              <a:rPr lang="en-US" sz="1100" dirty="0" err="1">
                <a:latin typeface="Agrandir" panose="00000500000000000000" pitchFamily="2" charset="0"/>
              </a:rPr>
              <a:t>empati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ve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saygı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göstererek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insancıl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hareket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ederiz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2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İyi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niyet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olduğunu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varsayar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ve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yargılamaya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değil</a:t>
            </a:r>
            <a:r>
              <a:rPr lang="en-US" sz="1100" dirty="0">
                <a:latin typeface="Agrandir" panose="00000500000000000000" pitchFamily="2" charset="0"/>
              </a:rPr>
              <a:t>, </a:t>
            </a:r>
            <a:r>
              <a:rPr lang="en-US" sz="1100" dirty="0" err="1">
                <a:latin typeface="Agrandir" panose="00000500000000000000" pitchFamily="2" charset="0"/>
              </a:rPr>
              <a:t>anlamaya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çalışırız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05BFE0"/>
                </a:solidFill>
                <a:latin typeface="Agrandir Medium" pitchFamily="2" charset="77"/>
              </a:rPr>
              <a:t>Davranışlar</a:t>
            </a:r>
            <a:r>
              <a:rPr lang="en-US" sz="9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Saygısızlık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yargı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veya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ayrımcılık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durumlarında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düşüncelerimi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çekinmeden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dile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getiririm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Hepimizin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ihtiyaçlarımızı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dile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getirebileceğimiz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her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sesin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duyulduğu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güvenli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destekleyici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saygılı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ortamlar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yaratırım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Kendi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yargılarıma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geçmiş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deneyimlerime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dikkat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ederim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Başkalarının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birbirinden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farklı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benzersiz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geçmişlerini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ihtiyaçlarını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deneyimlerini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bakış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açılarını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anlamak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zaman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ayırırım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Başkalarıyla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empati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kurar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onların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içindeki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iyiyi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görür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iş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ortaklığında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başarılı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olmamız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fırsatlar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bulurum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Kendi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beden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ruh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sağlığıma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öncelik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verir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başkalarının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da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aynısını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yapması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olanak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sağlarım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525373" y="1039877"/>
            <a:ext cx="2234798" cy="5913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dirty="0">
                <a:latin typeface="Agrandir" panose="00000500000000000000" pitchFamily="2" charset="0"/>
              </a:rPr>
              <a:t>PMI </a:t>
            </a:r>
            <a:r>
              <a:rPr lang="en-US" sz="1100" dirty="0" err="1">
                <a:latin typeface="Agrandir" panose="00000500000000000000" pitchFamily="2" charset="0"/>
              </a:rPr>
              <a:t>topluluğunda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en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büyük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etkiyi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yaratmak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için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en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yüksek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kalitede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iş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standardını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belirledik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20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en-US" sz="1100" dirty="0" err="1">
                <a:latin typeface="Agrandir" panose="00000500000000000000" pitchFamily="2" charset="0"/>
              </a:rPr>
              <a:t>Uzun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vadeli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düşünerek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ve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kısa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vadede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hareket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ederek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öncülük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ederiz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20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en-US" sz="1100" dirty="0">
                <a:latin typeface="Agrandir" panose="00000500000000000000" pitchFamily="2" charset="0"/>
              </a:rPr>
              <a:t>Her </a:t>
            </a:r>
            <a:r>
              <a:rPr lang="en-US" sz="1100" dirty="0" err="1">
                <a:latin typeface="Agrandir" panose="00000500000000000000" pitchFamily="2" charset="0"/>
              </a:rPr>
              <a:t>eylemin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önemli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olduğunu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bilerek</a:t>
            </a:r>
            <a:r>
              <a:rPr lang="en-US" sz="1100" dirty="0">
                <a:latin typeface="Agrandir" panose="00000500000000000000" pitchFamily="2" charset="0"/>
              </a:rPr>
              <a:t>, </a:t>
            </a:r>
            <a:r>
              <a:rPr lang="en-US" sz="1100" dirty="0" err="1">
                <a:latin typeface="Agrandir" panose="00000500000000000000" pitchFamily="2" charset="0"/>
              </a:rPr>
              <a:t>yaptığımız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işi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korkusuzca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sahipleniriz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4F17A8"/>
                </a:solidFill>
                <a:latin typeface="Agrandir Medium" pitchFamily="2" charset="77"/>
              </a:rPr>
              <a:t>Davranışlar</a:t>
            </a:r>
            <a:r>
              <a:rPr lang="en-US" sz="9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Tutarlı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şekilde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mükemmel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deneyimler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işler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sunar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her zaman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daha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iyisini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yapmanın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yollarını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ararım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Sektördeki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son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trendlerini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takip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eder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bu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içgörüleri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işimde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daha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da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yüksek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kalite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sağlamak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kullanırım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Uzun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vadeli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etkiyi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göz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önünde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bulundurarak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hızlı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sürdürülebilir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şekilde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hareket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eder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akıllı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riskler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alırım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Kendimi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tanır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düzenli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olarak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geri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bildirim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arar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bunu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kişisel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gelişime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giden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bir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yol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olarak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memnuniyetle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karşılarım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Harekete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geçmeyi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sonucun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sorumluluğunu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üstlenmeyi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tercih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ederim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Etik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dürüst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davranır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taahhütlerimi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her zaman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yerine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getirir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başkalarının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da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aynısını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yapacağına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inanırım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141821" y="1039877"/>
            <a:ext cx="2092960" cy="5019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İş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yapılması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kolay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insanlarız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İşler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bizi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yavaşlattığında</a:t>
            </a:r>
            <a:r>
              <a:rPr lang="en-US" sz="1100" dirty="0">
                <a:latin typeface="Agrandir" panose="00000500000000000000" pitchFamily="2" charset="0"/>
              </a:rPr>
              <a:t>, </a:t>
            </a:r>
            <a:r>
              <a:rPr lang="en-US" sz="1100" dirty="0" err="1">
                <a:latin typeface="Agrandir" panose="00000500000000000000" pitchFamily="2" charset="0"/>
              </a:rPr>
              <a:t>daha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iyi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bir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yol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buluruz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1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en-US" sz="1100" dirty="0" err="1">
                <a:latin typeface="Agrandir" panose="00000500000000000000" pitchFamily="2" charset="0"/>
              </a:rPr>
              <a:t>En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önemli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etkiye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öncelik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verir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ve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ona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en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doğrudan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giden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yolu</a:t>
            </a:r>
            <a:r>
              <a:rPr lang="en-US" sz="1100" dirty="0">
                <a:latin typeface="Agrandir" panose="00000500000000000000" pitchFamily="2" charset="0"/>
              </a:rPr>
              <a:t> </a:t>
            </a:r>
            <a:r>
              <a:rPr lang="en-US" sz="1100" dirty="0" err="1">
                <a:latin typeface="Agrandir" panose="00000500000000000000" pitchFamily="2" charset="0"/>
              </a:rPr>
              <a:t>izleriz</a:t>
            </a:r>
            <a:r>
              <a:rPr lang="en-US" sz="1100" dirty="0">
                <a:latin typeface="Agrandir" panose="00000500000000000000" pitchFamily="2" charset="0"/>
              </a:rPr>
              <a:t>.</a:t>
            </a:r>
          </a:p>
          <a:p>
            <a:pPr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FF610F"/>
                </a:solidFill>
                <a:latin typeface="Agrandir Medium" pitchFamily="2" charset="77"/>
              </a:rPr>
              <a:t>Davranışlar</a:t>
            </a: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Doğru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sonuca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hızla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ulaşmak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içtenlikle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nezaketle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konuşurum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İlgili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kişilerin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ihtiyaçları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ile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uyumlu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açık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basit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şeffaf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iletişime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etkileşime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olanak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sağlarım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Mümkün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olduğunca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karmaşıklığı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azaltır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engelleri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kaldırırım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Doğru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insanları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doğru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şekilde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dahil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ederim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Mümkün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olduğunca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hızlı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hareket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ederim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gerektiğinde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girdi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ararım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kararlarımı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destekleyecek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deneyime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/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veya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verilere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sahibim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pPr marL="285750" indent="-285750">
              <a:lnSpc>
                <a:spcPts val="1150"/>
              </a:lnSpc>
              <a:buFont typeface="Arial" panose="020B0604020202020204" pitchFamily="34" charset="0"/>
              <a:buChar char="•"/>
            </a:pP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önemli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şeylere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'evet'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diyebilmek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için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,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bazı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şeylere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 '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hayır</a:t>
            </a:r>
            <a:r>
              <a:rPr lang="en-US" sz="8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' </a:t>
            </a:r>
            <a:r>
              <a:rPr lang="en-US" sz="850" dirty="0" err="1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derim</a:t>
            </a:r>
            <a:endParaRPr lang="en-US" sz="850" dirty="0">
              <a:solidFill>
                <a:schemeClr val="bg2">
                  <a:lumMod val="50000"/>
                </a:schemeClr>
              </a:solidFill>
              <a:latin typeface="Agrandir" pitchFamily="2" charset="77"/>
            </a:endParaRPr>
          </a:p>
          <a:p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3518FB-35BC-45B1-BD88-F72D2F026FA9}"/>
              </a:ext>
            </a:extLst>
          </p:cNvPr>
          <p:cNvSpPr/>
          <p:nvPr/>
        </p:nvSpPr>
        <p:spPr>
          <a:xfrm>
            <a:off x="4936726" y="610779"/>
            <a:ext cx="2264514" cy="6145123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62FAED-5FB7-9BA1-1EEB-F70E2EB3BF5D}"/>
              </a:ext>
            </a:extLst>
          </p:cNvPr>
          <p:cNvSpPr/>
          <p:nvPr/>
        </p:nvSpPr>
        <p:spPr>
          <a:xfrm>
            <a:off x="4944434" y="622041"/>
            <a:ext cx="2252060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A61A39-592E-FB10-F729-7574E02736A2}"/>
              </a:ext>
            </a:extLst>
          </p:cNvPr>
          <p:cNvSpPr/>
          <p:nvPr/>
        </p:nvSpPr>
        <p:spPr>
          <a:xfrm>
            <a:off x="7335478" y="622041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CED51A-DBE6-0F44-B92B-5C346A00F8CD}"/>
              </a:ext>
            </a:extLst>
          </p:cNvPr>
          <p:cNvSpPr/>
          <p:nvPr/>
        </p:nvSpPr>
        <p:spPr>
          <a:xfrm>
            <a:off x="9735477" y="622041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924DB1-B105-5E0C-82D8-6C0B0A09948A}"/>
              </a:ext>
            </a:extLst>
          </p:cNvPr>
          <p:cNvSpPr/>
          <p:nvPr/>
        </p:nvSpPr>
        <p:spPr>
          <a:xfrm>
            <a:off x="146998" y="622041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DA03933-34E8-27D2-0F8C-CD9DD48A72A6}"/>
              </a:ext>
            </a:extLst>
          </p:cNvPr>
          <p:cNvSpPr txBox="1"/>
          <p:nvPr/>
        </p:nvSpPr>
        <p:spPr>
          <a:xfrm>
            <a:off x="2675468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8D9B950-EAD2-2CBD-1692-82EF626D73D9}"/>
              </a:ext>
            </a:extLst>
          </p:cNvPr>
          <p:cNvCxnSpPr>
            <a:cxnSpLocks/>
          </p:cNvCxnSpPr>
          <p:nvPr/>
        </p:nvCxnSpPr>
        <p:spPr>
          <a:xfrm>
            <a:off x="2654233" y="2898939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EB57D80-5791-2139-C35A-B129EFB54842}"/>
              </a:ext>
            </a:extLst>
          </p:cNvPr>
          <p:cNvCxnSpPr>
            <a:cxnSpLocks/>
          </p:cNvCxnSpPr>
          <p:nvPr/>
        </p:nvCxnSpPr>
        <p:spPr>
          <a:xfrm>
            <a:off x="7475675" y="2862117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5B1D49E-5981-C449-5F6D-A3CB86E662AC}"/>
              </a:ext>
            </a:extLst>
          </p:cNvPr>
          <p:cNvSpPr/>
          <p:nvPr/>
        </p:nvSpPr>
        <p:spPr>
          <a:xfrm>
            <a:off x="142592" y="610779"/>
            <a:ext cx="2258441" cy="614476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2EE89F-E7B3-4B64-BC2C-A2B7D088BC4F}"/>
              </a:ext>
            </a:extLst>
          </p:cNvPr>
          <p:cNvSpPr/>
          <p:nvPr/>
        </p:nvSpPr>
        <p:spPr>
          <a:xfrm>
            <a:off x="2529786" y="622041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613D110-03C9-C1E1-174E-F384A733582E}"/>
              </a:ext>
            </a:extLst>
          </p:cNvPr>
          <p:cNvSpPr/>
          <p:nvPr/>
        </p:nvSpPr>
        <p:spPr>
          <a:xfrm>
            <a:off x="2513884" y="610779"/>
            <a:ext cx="2280597" cy="6145124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A9AEEFB-9DB9-7020-E458-9522CBF48AD4}"/>
              </a:ext>
            </a:extLst>
          </p:cNvPr>
          <p:cNvSpPr/>
          <p:nvPr/>
        </p:nvSpPr>
        <p:spPr>
          <a:xfrm>
            <a:off x="7317731" y="610779"/>
            <a:ext cx="2300293" cy="6144768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862BC4-8EAC-B5E1-3052-5F03A6B44231}"/>
              </a:ext>
            </a:extLst>
          </p:cNvPr>
          <p:cNvSpPr/>
          <p:nvPr/>
        </p:nvSpPr>
        <p:spPr>
          <a:xfrm>
            <a:off x="9729727" y="610779"/>
            <a:ext cx="2286348" cy="6144768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4E7C03-6E9B-F398-6293-C73BC0684223}"/>
              </a:ext>
            </a:extLst>
          </p:cNvPr>
          <p:cNvCxnSpPr>
            <a:cxnSpLocks/>
          </p:cNvCxnSpPr>
          <p:nvPr/>
        </p:nvCxnSpPr>
        <p:spPr>
          <a:xfrm>
            <a:off x="265232" y="2731720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CED0941-9437-1A4E-8A62-6B7FF2FBE573}"/>
              </a:ext>
            </a:extLst>
          </p:cNvPr>
          <p:cNvCxnSpPr>
            <a:cxnSpLocks/>
          </p:cNvCxnSpPr>
          <p:nvPr/>
        </p:nvCxnSpPr>
        <p:spPr>
          <a:xfrm>
            <a:off x="5061784" y="3174108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2C09267-6AD4-C3AB-901F-3D92BEBE7FCE}"/>
              </a:ext>
            </a:extLst>
          </p:cNvPr>
          <p:cNvCxnSpPr>
            <a:cxnSpLocks/>
          </p:cNvCxnSpPr>
          <p:nvPr/>
        </p:nvCxnSpPr>
        <p:spPr>
          <a:xfrm>
            <a:off x="9848852" y="3355049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141821" y="677223"/>
            <a:ext cx="209296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/>
              </a:rPr>
              <a:t>Kolaylaştırın</a:t>
            </a:r>
            <a:endParaRPr lang="en-US" sz="1400" dirty="0" err="1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525373" y="677223"/>
            <a:ext cx="2330719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grandir Medium"/>
              </a:rPr>
              <a:t>Daha </a:t>
            </a:r>
            <a:r>
              <a:rPr lang="en-US" sz="1400" dirty="0" err="1">
                <a:solidFill>
                  <a:schemeClr val="bg1"/>
                </a:solidFill>
                <a:latin typeface="Agrandir Medium"/>
              </a:rPr>
              <a:t>Yükseği</a:t>
            </a:r>
            <a:r>
              <a:rPr lang="en-US" sz="1400" dirty="0">
                <a:solidFill>
                  <a:schemeClr val="bg1"/>
                </a:solidFill>
                <a:latin typeface="Agrandir Medium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/>
              </a:rPr>
              <a:t>Hedefleyin</a:t>
            </a:r>
            <a:endParaRPr lang="en-US" dirty="0" err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4946063" y="677223"/>
            <a:ext cx="209296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grandir Medium"/>
              </a:rPr>
              <a:t>İyi </a:t>
            </a:r>
            <a:r>
              <a:rPr lang="en-US" sz="1400" dirty="0" err="1">
                <a:solidFill>
                  <a:schemeClr val="bg1"/>
                </a:solidFill>
                <a:latin typeface="Agrandir Medium"/>
              </a:rPr>
              <a:t>Karşılayın</a:t>
            </a:r>
            <a:endParaRPr lang="en-US" sz="1400" dirty="0" err="1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322724" y="677223"/>
            <a:ext cx="209296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/>
              </a:rPr>
              <a:t>Merakı</a:t>
            </a:r>
            <a:r>
              <a:rPr lang="en-US" sz="1400" dirty="0">
                <a:solidFill>
                  <a:schemeClr val="bg1"/>
                </a:solidFill>
                <a:latin typeface="Agrandir Medium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/>
              </a:rPr>
              <a:t>Benimseyin</a:t>
            </a:r>
            <a:endParaRPr lang="en-US" sz="1400" dirty="0" err="1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722772" y="677223"/>
            <a:ext cx="2092960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/>
              </a:rPr>
              <a:t>Birlikte</a:t>
            </a:r>
            <a:r>
              <a:rPr lang="en-US" sz="1400" dirty="0">
                <a:solidFill>
                  <a:schemeClr val="bg1"/>
                </a:solidFill>
                <a:latin typeface="Agrandir Medium"/>
              </a:rPr>
              <a:t> </a:t>
            </a:r>
            <a:r>
              <a:rPr lang="en-US" sz="1400" dirty="0" err="1">
                <a:solidFill>
                  <a:schemeClr val="bg1"/>
                </a:solidFill>
                <a:latin typeface="Agrandir Medium"/>
              </a:rPr>
              <a:t>Başarabiliriz</a:t>
            </a:r>
            <a:r>
              <a:rPr lang="en-US" sz="1400" dirty="0">
                <a:solidFill>
                  <a:schemeClr val="bg1"/>
                </a:solidFill>
                <a:latin typeface="Agrandir Medium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08073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1941" y="65881"/>
            <a:ext cx="710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randir Bold" panose="00000800000000000000" pitchFamily="2" charset="0"/>
              </a:rPr>
              <a:t>PMI </a:t>
            </a:r>
            <a:r>
              <a:rPr lang="en-US" sz="2800" dirty="0" err="1">
                <a:latin typeface="Agrandir Bold" panose="00000800000000000000" pitchFamily="2" charset="0"/>
              </a:rPr>
              <a:t>Kültür</a:t>
            </a:r>
            <a:r>
              <a:rPr lang="en-US" sz="2800" dirty="0">
                <a:latin typeface="Agrandir Bold" panose="00000800000000000000" pitchFamily="2" charset="0"/>
              </a:rPr>
              <a:t> </a:t>
            </a:r>
            <a:r>
              <a:rPr lang="en-US" sz="2800" dirty="0" err="1">
                <a:latin typeface="Agrandir Bold" panose="00000800000000000000" pitchFamily="2" charset="0"/>
              </a:rPr>
              <a:t>Değerleri</a:t>
            </a:r>
            <a:r>
              <a:rPr lang="en-US" sz="2800" dirty="0">
                <a:latin typeface="Agrandir Bold" panose="00000800000000000000" pitchFamily="2" charset="0"/>
              </a:rPr>
              <a:t> &amp; </a:t>
            </a:r>
            <a:r>
              <a:rPr lang="en-US" sz="2800" dirty="0" err="1">
                <a:latin typeface="Agrandir Bold" panose="00000800000000000000" pitchFamily="2" charset="0"/>
              </a:rPr>
              <a:t>Davranışlar</a:t>
            </a:r>
            <a:endParaRPr lang="en-GB" sz="2800" dirty="0">
              <a:latin typeface="Agrandi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07d68b-864d-4868-ac1a-ffa51ef523cd">
      <Terms xmlns="http://schemas.microsoft.com/office/infopath/2007/PartnerControls"/>
    </lcf76f155ced4ddcb4097134ff3c332f>
    <TaxCatchAll xmlns="40d3af42-a210-4a67-bcd5-e4b0aac22f2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31775E-FD77-4D1E-9938-F4D5A3D3C8C0}">
  <ds:schemaRefs>
    <ds:schemaRef ds:uri="3e08ed28-a208-4db3-90dc-062006ce0c78"/>
    <ds:schemaRef ds:uri="7e386c18-d449-4d9a-a5df-f64c6139a3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62706ab-e077-4d4c-adfc-50346f51b35e"/>
    <ds:schemaRef ds:uri="18fa837c-eb4d-4d42-88fc-de83fb0806cd"/>
    <ds:schemaRef ds:uri="8a129fa3-49ef-4686-a180-a3e7b6bc0237"/>
    <ds:schemaRef ds:uri="c5c426ff-2fdc-43b3-bb27-c83b84f1d5b0"/>
  </ds:schemaRefs>
</ds:datastoreItem>
</file>

<file path=customXml/itemProps2.xml><?xml version="1.0" encoding="utf-8"?>
<ds:datastoreItem xmlns:ds="http://schemas.openxmlformats.org/officeDocument/2006/customXml" ds:itemID="{12BD7AF3-3723-446C-808C-5F71C26D1C9C}"/>
</file>

<file path=customXml/itemProps3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174</TotalTime>
  <Words>1383</Words>
  <Application>Microsoft Office PowerPoint</Application>
  <PresentationFormat>Widescreen</PresentationFormat>
  <Paragraphs>207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System Font Regular</vt:lpstr>
      <vt:lpstr>Office Theme</vt:lpstr>
      <vt:lpstr>1_Office Theme</vt:lpstr>
      <vt:lpstr>PMI KültürEL Değer  &amp; DavranışlarI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102</cp:revision>
  <cp:lastPrinted>2019-09-11T19:09:11Z</cp:lastPrinted>
  <dcterms:created xsi:type="dcterms:W3CDTF">2019-09-17T13:44:44Z</dcterms:created>
  <dcterms:modified xsi:type="dcterms:W3CDTF">2023-02-28T14:28:27Z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</Properties>
</file>