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12" r:id="rId7"/>
    <p:sldId id="313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CBAB07-0F75-4687-92D7-E53549E1593D}" v="3" dt="2023-02-28T13:14:24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41CBAB07-0F75-4687-92D7-E53549E1593D}"/>
    <pc:docChg chg="undo custSel addSld delSld modSld">
      <pc:chgData name="Kelly Reene" userId="c7ab6f41-e454-45d3-aeb1-41bafe1ebdd0" providerId="ADAL" clId="{41CBAB07-0F75-4687-92D7-E53549E1593D}" dt="2023-02-28T14:29:30.342" v="467" actId="1035"/>
      <pc:docMkLst>
        <pc:docMk/>
      </pc:docMkLst>
      <pc:sldChg chg="addSp delSp modSp mod">
        <pc:chgData name="Kelly Reene" userId="c7ab6f41-e454-45d3-aeb1-41bafe1ebdd0" providerId="ADAL" clId="{41CBAB07-0F75-4687-92D7-E53549E1593D}" dt="2023-02-28T13:16:18.226" v="383" actId="14100"/>
        <pc:sldMkLst>
          <pc:docMk/>
          <pc:sldMk cId="198535005" sldId="312"/>
        </pc:sldMkLst>
        <pc:spChg chg="add mod ord">
          <ac:chgData name="Kelly Reene" userId="c7ab6f41-e454-45d3-aeb1-41bafe1ebdd0" providerId="ADAL" clId="{41CBAB07-0F75-4687-92D7-E53549E1593D}" dt="2023-02-28T13:16:13.398" v="381" actId="14100"/>
          <ac:spMkLst>
            <pc:docMk/>
            <pc:sldMk cId="198535005" sldId="312"/>
            <ac:spMk id="4" creationId="{87D9CF45-6949-2597-F623-ACE7DBCBFE4A}"/>
          </ac:spMkLst>
        </pc:spChg>
        <pc:spChg chg="add mod ord">
          <ac:chgData name="Kelly Reene" userId="c7ab6f41-e454-45d3-aeb1-41bafe1ebdd0" providerId="ADAL" clId="{41CBAB07-0F75-4687-92D7-E53549E1593D}" dt="2023-02-28T13:11:50.191" v="111" actId="554"/>
          <ac:spMkLst>
            <pc:docMk/>
            <pc:sldMk cId="198535005" sldId="312"/>
            <ac:spMk id="5" creationId="{37D1431E-C7E6-22EB-E152-DF31FD500F4E}"/>
          </ac:spMkLst>
        </pc:spChg>
        <pc:spChg chg="add mod ord">
          <ac:chgData name="Kelly Reene" userId="c7ab6f41-e454-45d3-aeb1-41bafe1ebdd0" providerId="ADAL" clId="{41CBAB07-0F75-4687-92D7-E53549E1593D}" dt="2023-02-28T13:11:50.191" v="111" actId="554"/>
          <ac:spMkLst>
            <pc:docMk/>
            <pc:sldMk cId="198535005" sldId="312"/>
            <ac:spMk id="6" creationId="{209E6A23-4D5E-ABFC-92C8-E5F4FB203F57}"/>
          </ac:spMkLst>
        </pc:spChg>
        <pc:spChg chg="add mod ord">
          <ac:chgData name="Kelly Reene" userId="c7ab6f41-e454-45d3-aeb1-41bafe1ebdd0" providerId="ADAL" clId="{41CBAB07-0F75-4687-92D7-E53549E1593D}" dt="2023-02-28T13:11:50.191" v="111" actId="554"/>
          <ac:spMkLst>
            <pc:docMk/>
            <pc:sldMk cId="198535005" sldId="312"/>
            <ac:spMk id="7" creationId="{E7B69C5A-EAFB-7FDB-7766-05300E2730F3}"/>
          </ac:spMkLst>
        </pc:spChg>
        <pc:spChg chg="add mod ord">
          <ac:chgData name="Kelly Reene" userId="c7ab6f41-e454-45d3-aeb1-41bafe1ebdd0" providerId="ADAL" clId="{41CBAB07-0F75-4687-92D7-E53549E1593D}" dt="2023-02-28T13:11:50.191" v="111" actId="554"/>
          <ac:spMkLst>
            <pc:docMk/>
            <pc:sldMk cId="198535005" sldId="312"/>
            <ac:spMk id="8" creationId="{B8EDD38D-43ED-BFC0-9583-F8B6C4E39F71}"/>
          </ac:spMkLst>
        </pc:spChg>
        <pc:spChg chg="add mod ord">
          <ac:chgData name="Kelly Reene" userId="c7ab6f41-e454-45d3-aeb1-41bafe1ebdd0" providerId="ADAL" clId="{41CBAB07-0F75-4687-92D7-E53549E1593D}" dt="2023-02-28T13:16:08.722" v="379" actId="14100"/>
          <ac:spMkLst>
            <pc:docMk/>
            <pc:sldMk cId="198535005" sldId="312"/>
            <ac:spMk id="9" creationId="{B644A81F-DF3F-D12C-AF04-70D8607FDCC8}"/>
          </ac:spMkLst>
        </pc:spChg>
        <pc:spChg chg="add mod ord">
          <ac:chgData name="Kelly Reene" userId="c7ab6f41-e454-45d3-aeb1-41bafe1ebdd0" providerId="ADAL" clId="{41CBAB07-0F75-4687-92D7-E53549E1593D}" dt="2023-02-28T13:11:50.191" v="111" actId="554"/>
          <ac:spMkLst>
            <pc:docMk/>
            <pc:sldMk cId="198535005" sldId="312"/>
            <ac:spMk id="10" creationId="{C7AA746D-D53F-7186-8186-8698C40AC7FF}"/>
          </ac:spMkLst>
        </pc:spChg>
        <pc:spChg chg="add mod ord">
          <ac:chgData name="Kelly Reene" userId="c7ab6f41-e454-45d3-aeb1-41bafe1ebdd0" providerId="ADAL" clId="{41CBAB07-0F75-4687-92D7-E53549E1593D}" dt="2023-02-28T13:16:11.441" v="380" actId="14100"/>
          <ac:spMkLst>
            <pc:docMk/>
            <pc:sldMk cId="198535005" sldId="312"/>
            <ac:spMk id="11" creationId="{8EB21231-9F47-ACFB-210F-AA0B4DAA6DC9}"/>
          </ac:spMkLst>
        </pc:spChg>
        <pc:spChg chg="add mod ord">
          <ac:chgData name="Kelly Reene" userId="c7ab6f41-e454-45d3-aeb1-41bafe1ebdd0" providerId="ADAL" clId="{41CBAB07-0F75-4687-92D7-E53549E1593D}" dt="2023-02-28T13:16:15.435" v="382" actId="14100"/>
          <ac:spMkLst>
            <pc:docMk/>
            <pc:sldMk cId="198535005" sldId="312"/>
            <ac:spMk id="12" creationId="{58FD2089-DB1E-E77D-F1C7-06E1E31B323E}"/>
          </ac:spMkLst>
        </pc:spChg>
        <pc:spChg chg="mod">
          <ac:chgData name="Kelly Reene" userId="c7ab6f41-e454-45d3-aeb1-41bafe1ebdd0" providerId="ADAL" clId="{41CBAB07-0F75-4687-92D7-E53549E1593D}" dt="2023-02-28T13:13:47.044" v="203" actId="255"/>
          <ac:spMkLst>
            <pc:docMk/>
            <pc:sldMk cId="198535005" sldId="312"/>
            <ac:spMk id="13" creationId="{124C4744-F2BA-8F2E-2B15-286CAC73B297}"/>
          </ac:spMkLst>
        </pc:spChg>
        <pc:spChg chg="add mod ord">
          <ac:chgData name="Kelly Reene" userId="c7ab6f41-e454-45d3-aeb1-41bafe1ebdd0" providerId="ADAL" clId="{41CBAB07-0F75-4687-92D7-E53549E1593D}" dt="2023-02-28T13:16:18.226" v="383" actId="14100"/>
          <ac:spMkLst>
            <pc:docMk/>
            <pc:sldMk cId="198535005" sldId="312"/>
            <ac:spMk id="14" creationId="{459D3143-BE74-BA50-AF34-2D62C4CCC128}"/>
          </ac:spMkLst>
        </pc:spChg>
        <pc:spChg chg="add mod">
          <ac:chgData name="Kelly Reene" userId="c7ab6f41-e454-45d3-aeb1-41bafe1ebdd0" providerId="ADAL" clId="{41CBAB07-0F75-4687-92D7-E53549E1593D}" dt="2023-02-28T13:15:42.554" v="378" actId="552"/>
          <ac:spMkLst>
            <pc:docMk/>
            <pc:sldMk cId="198535005" sldId="312"/>
            <ac:spMk id="15" creationId="{6885D7EE-BA7F-B907-64AD-EF5A9624C325}"/>
          </ac:spMkLst>
        </pc:spChg>
        <pc:spChg chg="mod">
          <ac:chgData name="Kelly Reene" userId="c7ab6f41-e454-45d3-aeb1-41bafe1ebdd0" providerId="ADAL" clId="{41CBAB07-0F75-4687-92D7-E53549E1593D}" dt="2023-02-28T13:13:51.568" v="204" actId="255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41CBAB07-0F75-4687-92D7-E53549E1593D}" dt="2023-02-28T13:15:42.554" v="378" actId="552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41CBAB07-0F75-4687-92D7-E53549E1593D}" dt="2023-02-28T13:14:01.938" v="205" actId="255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41CBAB07-0F75-4687-92D7-E53549E1593D}" dt="2023-02-28T13:14:06.745" v="206" actId="255"/>
          <ac:spMkLst>
            <pc:docMk/>
            <pc:sldMk cId="198535005" sldId="312"/>
            <ac:spMk id="21" creationId="{1E7311BC-EC6B-DEE4-EC3A-473869E98C52}"/>
          </ac:spMkLst>
        </pc:spChg>
        <pc:picChg chg="del">
          <ac:chgData name="Kelly Reene" userId="c7ab6f41-e454-45d3-aeb1-41bafe1ebdd0" providerId="ADAL" clId="{41CBAB07-0F75-4687-92D7-E53549E1593D}" dt="2023-02-28T13:10:05.430" v="6" actId="478"/>
          <ac:picMkLst>
            <pc:docMk/>
            <pc:sldMk cId="198535005" sldId="312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41CBAB07-0F75-4687-92D7-E53549E1593D}" dt="2023-02-28T14:29:30.342" v="467" actId="1035"/>
        <pc:sldMkLst>
          <pc:docMk/>
          <pc:sldMk cId="3333234275" sldId="318"/>
        </pc:sldMkLst>
        <pc:spChg chg="mod">
          <ac:chgData name="Kelly Reene" userId="c7ab6f41-e454-45d3-aeb1-41bafe1ebdd0" providerId="ADAL" clId="{41CBAB07-0F75-4687-92D7-E53549E1593D}" dt="2023-02-28T13:19:08.386" v="403" actId="552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41CBAB07-0F75-4687-92D7-E53549E1593D}" dt="2023-02-28T13:19:12.823" v="404" actId="552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41CBAB07-0F75-4687-92D7-E53549E1593D}" dt="2023-02-28T13:19:20.142" v="405" actId="552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41CBAB07-0F75-4687-92D7-E53549E1593D}" dt="2023-02-28T13:19:26.137" v="406" actId="552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41CBAB07-0F75-4687-92D7-E53549E1593D}" dt="2023-02-28T13:19:30.776" v="407" actId="552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41CBAB07-0F75-4687-92D7-E53549E1593D}" dt="2023-02-28T13:19:44.981" v="408" actId="167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41CBAB07-0F75-4687-92D7-E53549E1593D}" dt="2023-02-28T13:18:01.660" v="394" actId="554"/>
          <ac:spMkLst>
            <pc:docMk/>
            <pc:sldMk cId="3333234275" sldId="318"/>
            <ac:spMk id="10" creationId="{CFB8117E-C8D7-E304-20A0-64C970213B6B}"/>
          </ac:spMkLst>
        </pc:spChg>
        <pc:spChg chg="mod ord">
          <ac:chgData name="Kelly Reene" userId="c7ab6f41-e454-45d3-aeb1-41bafe1ebdd0" providerId="ADAL" clId="{41CBAB07-0F75-4687-92D7-E53549E1593D}" dt="2023-02-28T13:19:52.045" v="421" actId="16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41CBAB07-0F75-4687-92D7-E53549E1593D}" dt="2023-02-28T13:20:00.816" v="433" actId="167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41CBAB07-0F75-4687-92D7-E53549E1593D}" dt="2023-02-28T13:20:33.764" v="441" actId="6549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41CBAB07-0F75-4687-92D7-E53549E1593D}" dt="2023-02-28T13:20:11.992" v="435" actId="16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41CBAB07-0F75-4687-92D7-E53549E1593D}" dt="2023-02-28T14:29:30.342" v="467" actId="1035"/>
          <ac:spMkLst>
            <pc:docMk/>
            <pc:sldMk cId="3333234275" sldId="318"/>
            <ac:spMk id="19" creationId="{4E17DEB7-2C1E-4C5C-BBD7-43ECF834F459}"/>
          </ac:spMkLst>
        </pc:spChg>
        <pc:spChg chg="mod">
          <ac:chgData name="Kelly Reene" userId="c7ab6f41-e454-45d3-aeb1-41bafe1ebdd0" providerId="ADAL" clId="{41CBAB07-0F75-4687-92D7-E53549E1593D}" dt="2023-02-28T13:20:59.939" v="462" actId="14100"/>
          <ac:spMkLst>
            <pc:docMk/>
            <pc:sldMk cId="3333234275" sldId="318"/>
            <ac:spMk id="20" creationId="{9760D38B-5BF8-8844-F2BC-16BC30D19DE0}"/>
          </ac:spMkLst>
        </pc:spChg>
        <pc:spChg chg="mod">
          <ac:chgData name="Kelly Reene" userId="c7ab6f41-e454-45d3-aeb1-41bafe1ebdd0" providerId="ADAL" clId="{41CBAB07-0F75-4687-92D7-E53549E1593D}" dt="2023-02-28T13:21:02.410" v="463" actId="1037"/>
          <ac:spMkLst>
            <pc:docMk/>
            <pc:sldMk cId="3333234275" sldId="318"/>
            <ac:spMk id="22" creationId="{75C4161B-30BE-5615-C247-62088BA47097}"/>
          </ac:spMkLst>
        </pc:spChg>
        <pc:spChg chg="mod">
          <ac:chgData name="Kelly Reene" userId="c7ab6f41-e454-45d3-aeb1-41bafe1ebdd0" providerId="ADAL" clId="{41CBAB07-0F75-4687-92D7-E53549E1593D}" dt="2023-02-28T13:18:32.597" v="397" actId="14100"/>
          <ac:spMkLst>
            <pc:docMk/>
            <pc:sldMk cId="3333234275" sldId="318"/>
            <ac:spMk id="23" creationId="{489C46D9-3329-F1E5-B5B9-291CB08EE54A}"/>
          </ac:spMkLst>
        </pc:spChg>
        <pc:spChg chg="mod">
          <ac:chgData name="Kelly Reene" userId="c7ab6f41-e454-45d3-aeb1-41bafe1ebdd0" providerId="ADAL" clId="{41CBAB07-0F75-4687-92D7-E53549E1593D}" dt="2023-02-28T13:20:50.887" v="459" actId="1038"/>
          <ac:spMkLst>
            <pc:docMk/>
            <pc:sldMk cId="3333234275" sldId="318"/>
            <ac:spMk id="24" creationId="{2406312C-BE0D-D8B6-C47D-6E2476A767B0}"/>
          </ac:spMkLst>
        </pc:spChg>
        <pc:spChg chg="mod">
          <ac:chgData name="Kelly Reene" userId="c7ab6f41-e454-45d3-aeb1-41bafe1ebdd0" providerId="ADAL" clId="{41CBAB07-0F75-4687-92D7-E53549E1593D}" dt="2023-02-28T13:18:01.660" v="394" actId="554"/>
          <ac:spMkLst>
            <pc:docMk/>
            <pc:sldMk cId="3333234275" sldId="318"/>
            <ac:spMk id="28" creationId="{49968AC0-2F99-8E3E-45EB-8866218D6382}"/>
          </ac:spMkLst>
        </pc:spChg>
        <pc:spChg chg="mod">
          <ac:chgData name="Kelly Reene" userId="c7ab6f41-e454-45d3-aeb1-41bafe1ebdd0" providerId="ADAL" clId="{41CBAB07-0F75-4687-92D7-E53549E1593D}" dt="2023-02-28T13:20:54.134" v="460" actId="1037"/>
          <ac:spMkLst>
            <pc:docMk/>
            <pc:sldMk cId="3333234275" sldId="318"/>
            <ac:spMk id="29" creationId="{02689053-2B15-AE2C-5D26-A82AA4A6CAEA}"/>
          </ac:spMkLst>
        </pc:spChg>
        <pc:spChg chg="mod">
          <ac:chgData name="Kelly Reene" userId="c7ab6f41-e454-45d3-aeb1-41bafe1ebdd0" providerId="ADAL" clId="{41CBAB07-0F75-4687-92D7-E53549E1593D}" dt="2023-02-28T13:18:01.660" v="394" actId="554"/>
          <ac:spMkLst>
            <pc:docMk/>
            <pc:sldMk cId="3333234275" sldId="318"/>
            <ac:spMk id="30" creationId="{F60349BD-E520-555A-6DE8-C2B5C3C4D61B}"/>
          </ac:spMkLst>
        </pc:spChg>
        <pc:spChg chg="mod">
          <ac:chgData name="Kelly Reene" userId="c7ab6f41-e454-45d3-aeb1-41bafe1ebdd0" providerId="ADAL" clId="{41CBAB07-0F75-4687-92D7-E53549E1593D}" dt="2023-02-28T13:18:01.660" v="394" actId="554"/>
          <ac:spMkLst>
            <pc:docMk/>
            <pc:sldMk cId="3333234275" sldId="318"/>
            <ac:spMk id="31" creationId="{A1C65A5E-ED84-7DF6-A50B-CB11D88EFE5D}"/>
          </ac:spMkLst>
        </pc:spChg>
        <pc:spChg chg="mod">
          <ac:chgData name="Kelly Reene" userId="c7ab6f41-e454-45d3-aeb1-41bafe1ebdd0" providerId="ADAL" clId="{41CBAB07-0F75-4687-92D7-E53549E1593D}" dt="2023-02-28T13:18:01.660" v="394" actId="554"/>
          <ac:spMkLst>
            <pc:docMk/>
            <pc:sldMk cId="3333234275" sldId="318"/>
            <ac:spMk id="32" creationId="{EDA99A72-C7DE-4194-FF21-D12D86260A62}"/>
          </ac:spMkLst>
        </pc:spChg>
        <pc:cxnChg chg="mod">
          <ac:chgData name="Kelly Reene" userId="c7ab6f41-e454-45d3-aeb1-41bafe1ebdd0" providerId="ADAL" clId="{41CBAB07-0F75-4687-92D7-E53549E1593D}" dt="2023-02-28T13:20:44.593" v="457" actId="1035"/>
          <ac:cxnSpMkLst>
            <pc:docMk/>
            <pc:sldMk cId="3333234275" sldId="318"/>
            <ac:cxnSpMk id="26" creationId="{59479812-9B93-3A7F-39AC-C6CC6350A4AE}"/>
          </ac:cxnSpMkLst>
        </pc:cxnChg>
        <pc:cxnChg chg="mod">
          <ac:chgData name="Kelly Reene" userId="c7ab6f41-e454-45d3-aeb1-41bafe1ebdd0" providerId="ADAL" clId="{41CBAB07-0F75-4687-92D7-E53549E1593D}" dt="2023-02-28T13:20:39.059" v="452" actId="1035"/>
          <ac:cxnSpMkLst>
            <pc:docMk/>
            <pc:sldMk cId="3333234275" sldId="318"/>
            <ac:cxnSpMk id="27" creationId="{D7764C99-EE1A-AD5A-0E6F-BBDECD292895}"/>
          </ac:cxnSpMkLst>
        </pc:cxnChg>
        <pc:cxnChg chg="mod">
          <ac:chgData name="Kelly Reene" userId="c7ab6f41-e454-45d3-aeb1-41bafe1ebdd0" providerId="ADAL" clId="{41CBAB07-0F75-4687-92D7-E53549E1593D}" dt="2023-02-28T13:19:47.464" v="420" actId="1035"/>
          <ac:cxnSpMkLst>
            <pc:docMk/>
            <pc:sldMk cId="3333234275" sldId="318"/>
            <ac:cxnSpMk id="33" creationId="{02997CFA-F53E-54D9-5CEE-35B4B5A821A0}"/>
          </ac:cxnSpMkLst>
        </pc:cxnChg>
        <pc:cxnChg chg="mod">
          <ac:chgData name="Kelly Reene" userId="c7ab6f41-e454-45d3-aeb1-41bafe1ebdd0" providerId="ADAL" clId="{41CBAB07-0F75-4687-92D7-E53549E1593D}" dt="2023-02-28T13:20:41.883" v="454" actId="1036"/>
          <ac:cxnSpMkLst>
            <pc:docMk/>
            <pc:sldMk cId="3333234275" sldId="318"/>
            <ac:cxnSpMk id="35" creationId="{EF10681D-AFE7-A08B-0C0A-E70C313B3FF6}"/>
          </ac:cxnSpMkLst>
        </pc:cxnChg>
      </pc:sldChg>
      <pc:sldChg chg="del">
        <pc:chgData name="Kelly Reene" userId="c7ab6f41-e454-45d3-aeb1-41bafe1ebdd0" providerId="ADAL" clId="{41CBAB07-0F75-4687-92D7-E53549E1593D}" dt="2023-02-28T13:09:20.391" v="0" actId="47"/>
        <pc:sldMkLst>
          <pc:docMk/>
          <pc:sldMk cId="1015837746" sldId="378"/>
        </pc:sldMkLst>
      </pc:sldChg>
      <pc:sldChg chg="del">
        <pc:chgData name="Kelly Reene" userId="c7ab6f41-e454-45d3-aeb1-41bafe1ebdd0" providerId="ADAL" clId="{41CBAB07-0F75-4687-92D7-E53549E1593D}" dt="2023-02-28T13:09:30.680" v="1" actId="47"/>
        <pc:sldMkLst>
          <pc:docMk/>
          <pc:sldMk cId="2218719900" sldId="380"/>
        </pc:sldMkLst>
      </pc:sldChg>
      <pc:sldChg chg="del">
        <pc:chgData name="Kelly Reene" userId="c7ab6f41-e454-45d3-aeb1-41bafe1ebdd0" providerId="ADAL" clId="{41CBAB07-0F75-4687-92D7-E53549E1593D}" dt="2023-02-28T13:16:57.118" v="385" actId="47"/>
        <pc:sldMkLst>
          <pc:docMk/>
          <pc:sldMk cId="377552763" sldId="381"/>
        </pc:sldMkLst>
      </pc:sldChg>
      <pc:sldChg chg="del">
        <pc:chgData name="Kelly Reene" userId="c7ab6f41-e454-45d3-aeb1-41bafe1ebdd0" providerId="ADAL" clId="{41CBAB07-0F75-4687-92D7-E53549E1593D}" dt="2023-02-28T13:16:59.004" v="386" actId="47"/>
        <pc:sldMkLst>
          <pc:docMk/>
          <pc:sldMk cId="2695740356" sldId="382"/>
        </pc:sldMkLst>
      </pc:sldChg>
      <pc:sldChg chg="del">
        <pc:chgData name="Kelly Reene" userId="c7ab6f41-e454-45d3-aeb1-41bafe1ebdd0" providerId="ADAL" clId="{41CBAB07-0F75-4687-92D7-E53549E1593D}" dt="2023-02-28T13:17:02.370" v="387" actId="47"/>
        <pc:sldMkLst>
          <pc:docMk/>
          <pc:sldMk cId="2142193807" sldId="383"/>
        </pc:sldMkLst>
      </pc:sldChg>
      <pc:sldChg chg="del">
        <pc:chgData name="Kelly Reene" userId="c7ab6f41-e454-45d3-aeb1-41bafe1ebdd0" providerId="ADAL" clId="{41CBAB07-0F75-4687-92D7-E53549E1593D}" dt="2023-02-28T13:17:10.671" v="388" actId="47"/>
        <pc:sldMkLst>
          <pc:docMk/>
          <pc:sldMk cId="3914687023" sldId="384"/>
        </pc:sldMkLst>
      </pc:sldChg>
      <pc:sldChg chg="del">
        <pc:chgData name="Kelly Reene" userId="c7ab6f41-e454-45d3-aeb1-41bafe1ebdd0" providerId="ADAL" clId="{41CBAB07-0F75-4687-92D7-E53549E1593D}" dt="2023-02-28T13:17:15.471" v="389" actId="47"/>
        <pc:sldMkLst>
          <pc:docMk/>
          <pc:sldMk cId="3668532557" sldId="385"/>
        </pc:sldMkLst>
      </pc:sldChg>
      <pc:sldChg chg="del">
        <pc:chgData name="Kelly Reene" userId="c7ab6f41-e454-45d3-aeb1-41bafe1ebdd0" providerId="ADAL" clId="{41CBAB07-0F75-4687-92D7-E53549E1593D}" dt="2023-02-28T13:17:18.652" v="390" actId="47"/>
        <pc:sldMkLst>
          <pc:docMk/>
          <pc:sldMk cId="1505487894" sldId="386"/>
        </pc:sldMkLst>
      </pc:sldChg>
      <pc:sldChg chg="add del">
        <pc:chgData name="Kelly Reene" userId="c7ab6f41-e454-45d3-aeb1-41bafe1ebdd0" providerId="ADAL" clId="{41CBAB07-0F75-4687-92D7-E53549E1593D}" dt="2023-02-28T13:16:37.285" v="384" actId="47"/>
        <pc:sldMkLst>
          <pc:docMk/>
          <pc:sldMk cId="4166902750" sldId="387"/>
        </pc:sldMkLst>
      </pc:sldChg>
    </pc:docChg>
  </pc:docChgLst>
  <pc:docChgLst>
    <pc:chgData name="Kelly Reene" userId="c7ab6f41-e454-45d3-aeb1-41bafe1ebdd0" providerId="ADAL" clId="{3FD70D1F-24D7-4A77-AE25-4989332BC96B}"/>
    <pc:docChg chg="modSld">
      <pc:chgData name="Kelly Reene" userId="c7ab6f41-e454-45d3-aeb1-41bafe1ebdd0" providerId="ADAL" clId="{3FD70D1F-24D7-4A77-AE25-4989332BC96B}" dt="2023-02-17T15:40:47.684" v="8" actId="13926"/>
      <pc:docMkLst>
        <pc:docMk/>
      </pc:docMkLst>
      <pc:sldChg chg="modSp mod delCm">
        <pc:chgData name="Kelly Reene" userId="c7ab6f41-e454-45d3-aeb1-41bafe1ebdd0" providerId="ADAL" clId="{3FD70D1F-24D7-4A77-AE25-4989332BC96B}" dt="2023-02-17T15:40:06.619" v="2" actId="13926"/>
        <pc:sldMkLst>
          <pc:docMk/>
          <pc:sldMk cId="198535005" sldId="312"/>
        </pc:sldMkLst>
        <pc:spChg chg="mod">
          <ac:chgData name="Kelly Reene" userId="c7ab6f41-e454-45d3-aeb1-41bafe1ebdd0" providerId="ADAL" clId="{3FD70D1F-24D7-4A77-AE25-4989332BC96B}" dt="2023-02-17T15:40:06.619" v="2" actId="13926"/>
          <ac:spMkLst>
            <pc:docMk/>
            <pc:sldMk cId="198535005" sldId="312"/>
            <ac:spMk id="13" creationId="{124C4744-F2BA-8F2E-2B15-286CAC73B297}"/>
          </ac:spMkLst>
        </pc:spChg>
        <pc:spChg chg="mod">
          <ac:chgData name="Kelly Reene" userId="c7ab6f41-e454-45d3-aeb1-41bafe1ebdd0" providerId="ADAL" clId="{3FD70D1F-24D7-4A77-AE25-4989332BC96B}" dt="2023-02-17T15:40:00.094" v="1" actId="13926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3FD70D1F-24D7-4A77-AE25-4989332BC96B}" dt="2023-02-17T15:40:06.619" v="2" actId="13926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3FD70D1F-24D7-4A77-AE25-4989332BC96B}" dt="2023-02-17T15:40:06.619" v="2" actId="1392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3FD70D1F-24D7-4A77-AE25-4989332BC96B}" dt="2023-02-17T15:40:06.619" v="2" actId="13926"/>
          <ac:spMkLst>
            <pc:docMk/>
            <pc:sldMk cId="198535005" sldId="312"/>
            <ac:spMk id="21" creationId="{1E7311BC-EC6B-DEE4-EC3A-473869E98C52}"/>
          </ac:spMkLst>
        </pc:spChg>
      </pc:sldChg>
      <pc:sldChg chg="modSp mod delCm">
        <pc:chgData name="Kelly Reene" userId="c7ab6f41-e454-45d3-aeb1-41bafe1ebdd0" providerId="ADAL" clId="{3FD70D1F-24D7-4A77-AE25-4989332BC96B}" dt="2023-02-17T15:40:13.465" v="3" actId="13926"/>
        <pc:sldMkLst>
          <pc:docMk/>
          <pc:sldMk cId="3839737114" sldId="313"/>
        </pc:sldMkLst>
        <pc:spChg chg="mod">
          <ac:chgData name="Kelly Reene" userId="c7ab6f41-e454-45d3-aeb1-41bafe1ebdd0" providerId="ADAL" clId="{3FD70D1F-24D7-4A77-AE25-4989332BC96B}" dt="2023-02-17T15:40:13.465" v="3" actId="13926"/>
          <ac:spMkLst>
            <pc:docMk/>
            <pc:sldMk cId="3839737114" sldId="313"/>
            <ac:spMk id="4" creationId="{C93B9EFA-8451-A207-8192-29B66C591E71}"/>
          </ac:spMkLst>
        </pc:spChg>
      </pc:sldChg>
      <pc:sldChg chg="modSp mod delCm">
        <pc:chgData name="Kelly Reene" userId="c7ab6f41-e454-45d3-aeb1-41bafe1ebdd0" providerId="ADAL" clId="{3FD70D1F-24D7-4A77-AE25-4989332BC96B}" dt="2023-02-17T15:40:19.953" v="4" actId="13926"/>
        <pc:sldMkLst>
          <pc:docMk/>
          <pc:sldMk cId="4059880234" sldId="314"/>
        </pc:sldMkLst>
        <pc:spChg chg="mod">
          <ac:chgData name="Kelly Reene" userId="c7ab6f41-e454-45d3-aeb1-41bafe1ebdd0" providerId="ADAL" clId="{3FD70D1F-24D7-4A77-AE25-4989332BC96B}" dt="2023-02-17T15:40:19.953" v="4" actId="13926"/>
          <ac:spMkLst>
            <pc:docMk/>
            <pc:sldMk cId="4059880234" sldId="314"/>
            <ac:spMk id="2" creationId="{F983BCF6-C51D-A7C7-CB3B-2D380E936D5A}"/>
          </ac:spMkLst>
        </pc:spChg>
      </pc:sldChg>
      <pc:sldChg chg="modSp mod delCm">
        <pc:chgData name="Kelly Reene" userId="c7ab6f41-e454-45d3-aeb1-41bafe1ebdd0" providerId="ADAL" clId="{3FD70D1F-24D7-4A77-AE25-4989332BC96B}" dt="2023-02-17T15:40:25.395" v="5" actId="13926"/>
        <pc:sldMkLst>
          <pc:docMk/>
          <pc:sldMk cId="2031303362" sldId="315"/>
        </pc:sldMkLst>
        <pc:spChg chg="mod">
          <ac:chgData name="Kelly Reene" userId="c7ab6f41-e454-45d3-aeb1-41bafe1ebdd0" providerId="ADAL" clId="{3FD70D1F-24D7-4A77-AE25-4989332BC96B}" dt="2023-02-17T15:40:25.395" v="5" actId="13926"/>
          <ac:spMkLst>
            <pc:docMk/>
            <pc:sldMk cId="2031303362" sldId="315"/>
            <ac:spMk id="2" creationId="{0A595379-47EE-649C-FC5D-0D3CB5D81E74}"/>
          </ac:spMkLst>
        </pc:spChg>
      </pc:sldChg>
      <pc:sldChg chg="modSp mod delCm">
        <pc:chgData name="Kelly Reene" userId="c7ab6f41-e454-45d3-aeb1-41bafe1ebdd0" providerId="ADAL" clId="{3FD70D1F-24D7-4A77-AE25-4989332BC96B}" dt="2023-02-17T15:40:30.777" v="6" actId="13926"/>
        <pc:sldMkLst>
          <pc:docMk/>
          <pc:sldMk cId="1721493537" sldId="316"/>
        </pc:sldMkLst>
        <pc:spChg chg="mod">
          <ac:chgData name="Kelly Reene" userId="c7ab6f41-e454-45d3-aeb1-41bafe1ebdd0" providerId="ADAL" clId="{3FD70D1F-24D7-4A77-AE25-4989332BC96B}" dt="2023-02-17T15:40:30.777" v="6" actId="13926"/>
          <ac:spMkLst>
            <pc:docMk/>
            <pc:sldMk cId="1721493537" sldId="316"/>
            <ac:spMk id="2" creationId="{5FD1913D-B244-C272-BE4B-36507C7A827D}"/>
          </ac:spMkLst>
        </pc:spChg>
      </pc:sldChg>
      <pc:sldChg chg="modSp mod delCm">
        <pc:chgData name="Kelly Reene" userId="c7ab6f41-e454-45d3-aeb1-41bafe1ebdd0" providerId="ADAL" clId="{3FD70D1F-24D7-4A77-AE25-4989332BC96B}" dt="2023-02-17T15:40:36.727" v="7" actId="13926"/>
        <pc:sldMkLst>
          <pc:docMk/>
          <pc:sldMk cId="1138565440" sldId="317"/>
        </pc:sldMkLst>
        <pc:spChg chg="mod">
          <ac:chgData name="Kelly Reene" userId="c7ab6f41-e454-45d3-aeb1-41bafe1ebdd0" providerId="ADAL" clId="{3FD70D1F-24D7-4A77-AE25-4989332BC96B}" dt="2023-02-17T15:40:36.727" v="7" actId="13926"/>
          <ac:spMkLst>
            <pc:docMk/>
            <pc:sldMk cId="1138565440" sldId="317"/>
            <ac:spMk id="2" creationId="{B5717E53-3C3E-5BC1-F865-3FAA3566F58F}"/>
          </ac:spMkLst>
        </pc:spChg>
      </pc:sldChg>
      <pc:sldChg chg="modSp mod delCm">
        <pc:chgData name="Kelly Reene" userId="c7ab6f41-e454-45d3-aeb1-41bafe1ebdd0" providerId="ADAL" clId="{3FD70D1F-24D7-4A77-AE25-4989332BC96B}" dt="2023-02-17T15:40:47.684" v="8" actId="13926"/>
        <pc:sldMkLst>
          <pc:docMk/>
          <pc:sldMk cId="3333234275" sldId="318"/>
        </pc:sldMkLst>
        <pc:spChg chg="mod">
          <ac:chgData name="Kelly Reene" userId="c7ab6f41-e454-45d3-aeb1-41bafe1ebdd0" providerId="ADAL" clId="{3FD70D1F-24D7-4A77-AE25-4989332BC96B}" dt="2023-02-17T15:40:47.684" v="8" actId="13926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3FD70D1F-24D7-4A77-AE25-4989332BC96B}" dt="2023-02-17T15:40:47.684" v="8" actId="13926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3FD70D1F-24D7-4A77-AE25-4989332BC96B}" dt="2023-02-17T15:40:47.684" v="8" actId="13926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3FD70D1F-24D7-4A77-AE25-4989332BC96B}" dt="2023-02-17T15:40:47.684" v="8" actId="13926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3FD70D1F-24D7-4A77-AE25-4989332BC96B}" dt="2023-02-17T15:40:47.684" v="8" actId="13926"/>
          <ac:spMkLst>
            <pc:docMk/>
            <pc:sldMk cId="3333234275" sldId="318"/>
            <ac:spMk id="17" creationId="{ADCD7581-5393-B321-A12E-15C5F819ABDB}"/>
          </ac:spMkLst>
        </pc:spChg>
      </pc:sldChg>
      <pc:sldChg chg="delCm">
        <pc:chgData name="Kelly Reene" userId="c7ab6f41-e454-45d3-aeb1-41bafe1ebdd0" providerId="ADAL" clId="{3FD70D1F-24D7-4A77-AE25-4989332BC96B}" dt="2023-02-17T15:39:47.183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3FD70D1F-24D7-4A77-AE25-4989332BC96B}" dt="2023-02-17T15:39:47.183" v="0"/>
        <pc:sldMkLst>
          <pc:docMk/>
          <pc:sldMk cId="573444568" sldId="379"/>
        </pc:sldMkLst>
      </pc:sldChg>
      <pc:sldChg chg="delCm">
        <pc:chgData name="Kelly Reene" userId="c7ab6f41-e454-45d3-aeb1-41bafe1ebdd0" providerId="ADAL" clId="{3FD70D1F-24D7-4A77-AE25-4989332BC96B}" dt="2023-02-17T15:39:47.183" v="0"/>
        <pc:sldMkLst>
          <pc:docMk/>
          <pc:sldMk cId="2218719900" sldId="380"/>
        </pc:sldMkLst>
      </pc:sldChg>
      <pc:sldChg chg="delCm">
        <pc:chgData name="Kelly Reene" userId="c7ab6f41-e454-45d3-aeb1-41bafe1ebdd0" providerId="ADAL" clId="{3FD70D1F-24D7-4A77-AE25-4989332BC96B}" dt="2023-02-17T15:39:47.183" v="0"/>
        <pc:sldMkLst>
          <pc:docMk/>
          <pc:sldMk cId="377552763" sldId="381"/>
        </pc:sldMkLst>
      </pc:sldChg>
      <pc:sldChg chg="delCm">
        <pc:chgData name="Kelly Reene" userId="c7ab6f41-e454-45d3-aeb1-41bafe1ebdd0" providerId="ADAL" clId="{3FD70D1F-24D7-4A77-AE25-4989332BC96B}" dt="2023-02-17T15:39:47.183" v="0"/>
        <pc:sldMkLst>
          <pc:docMk/>
          <pc:sldMk cId="2695740356" sldId="382"/>
        </pc:sldMkLst>
      </pc:sldChg>
      <pc:sldChg chg="delCm">
        <pc:chgData name="Kelly Reene" userId="c7ab6f41-e454-45d3-aeb1-41bafe1ebdd0" providerId="ADAL" clId="{3FD70D1F-24D7-4A77-AE25-4989332BC96B}" dt="2023-02-17T15:39:47.183" v="0"/>
        <pc:sldMkLst>
          <pc:docMk/>
          <pc:sldMk cId="2142193807" sldId="383"/>
        </pc:sldMkLst>
      </pc:sldChg>
      <pc:sldChg chg="delCm">
        <pc:chgData name="Kelly Reene" userId="c7ab6f41-e454-45d3-aeb1-41bafe1ebdd0" providerId="ADAL" clId="{3FD70D1F-24D7-4A77-AE25-4989332BC96B}" dt="2023-02-17T15:39:47.183" v="0"/>
        <pc:sldMkLst>
          <pc:docMk/>
          <pc:sldMk cId="3914687023" sldId="384"/>
        </pc:sldMkLst>
      </pc:sldChg>
      <pc:sldChg chg="delCm">
        <pc:chgData name="Kelly Reene" userId="c7ab6f41-e454-45d3-aeb1-41bafe1ebdd0" providerId="ADAL" clId="{3FD70D1F-24D7-4A77-AE25-4989332BC96B}" dt="2023-02-17T15:39:47.183" v="0"/>
        <pc:sldMkLst>
          <pc:docMk/>
          <pc:sldMk cId="3668532557" sldId="385"/>
        </pc:sldMkLst>
      </pc:sldChg>
      <pc:sldChg chg="delCm">
        <pc:chgData name="Kelly Reene" userId="c7ab6f41-e454-45d3-aeb1-41bafe1ebdd0" providerId="ADAL" clId="{3FD70D1F-24D7-4A77-AE25-4989332BC96B}" dt="2023-02-17T15:39:47.183" v="0"/>
        <pc:sldMkLst>
          <pc:docMk/>
          <pc:sldMk cId="1505487894" sldId="386"/>
        </pc:sldMkLst>
      </pc:sldChg>
    </pc:docChg>
  </pc:docChgLst>
  <pc:docChgLst>
    <pc:chgData name="Kelly Reene" userId="c7ab6f41-e454-45d3-aeb1-41bafe1ebdd0" providerId="ADAL" clId="{37BE71B0-D809-48F3-BD6E-E90B77B30A66}"/>
    <pc:docChg chg="custSel modSld">
      <pc:chgData name="Kelly Reene" userId="c7ab6f41-e454-45d3-aeb1-41bafe1ebdd0" providerId="ADAL" clId="{37BE71B0-D809-48F3-BD6E-E90B77B30A66}" dt="2023-02-22T22:58:39.184" v="87" actId="14100"/>
      <pc:docMkLst>
        <pc:docMk/>
      </pc:docMkLst>
      <pc:sldChg chg="modSp mod">
        <pc:chgData name="Kelly Reene" userId="c7ab6f41-e454-45d3-aeb1-41bafe1ebdd0" providerId="ADAL" clId="{37BE71B0-D809-48F3-BD6E-E90B77B30A66}" dt="2023-02-22T22:55:53.206" v="1" actId="14100"/>
        <pc:sldMkLst>
          <pc:docMk/>
          <pc:sldMk cId="198535005" sldId="312"/>
        </pc:sldMkLst>
        <pc:spChg chg="mod">
          <ac:chgData name="Kelly Reene" userId="c7ab6f41-e454-45d3-aeb1-41bafe1ebdd0" providerId="ADAL" clId="{37BE71B0-D809-48F3-BD6E-E90B77B30A66}" dt="2023-02-22T22:55:53.206" v="1" actId="14100"/>
          <ac:spMkLst>
            <pc:docMk/>
            <pc:sldMk cId="198535005" sldId="312"/>
            <ac:spMk id="18" creationId="{AAC9FCEA-0086-05C5-A30E-DD0FBA80567D}"/>
          </ac:spMkLst>
        </pc:spChg>
      </pc:sldChg>
      <pc:sldChg chg="modSp mod">
        <pc:chgData name="Kelly Reene" userId="c7ab6f41-e454-45d3-aeb1-41bafe1ebdd0" providerId="ADAL" clId="{37BE71B0-D809-48F3-BD6E-E90B77B30A66}" dt="2023-02-22T22:56:49.290" v="13" actId="1036"/>
        <pc:sldMkLst>
          <pc:docMk/>
          <pc:sldMk cId="1721493537" sldId="316"/>
        </pc:sldMkLst>
        <pc:cxnChg chg="mod">
          <ac:chgData name="Kelly Reene" userId="c7ab6f41-e454-45d3-aeb1-41bafe1ebdd0" providerId="ADAL" clId="{37BE71B0-D809-48F3-BD6E-E90B77B30A66}" dt="2023-02-22T22:56:49.290" v="13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modSp mod">
        <pc:chgData name="Kelly Reene" userId="c7ab6f41-e454-45d3-aeb1-41bafe1ebdd0" providerId="ADAL" clId="{37BE71B0-D809-48F3-BD6E-E90B77B30A66}" dt="2023-02-22T22:57:04.865" v="35" actId="6549"/>
        <pc:sldMkLst>
          <pc:docMk/>
          <pc:sldMk cId="1138565440" sldId="317"/>
        </pc:sldMkLst>
        <pc:spChg chg="mod">
          <ac:chgData name="Kelly Reene" userId="c7ab6f41-e454-45d3-aeb1-41bafe1ebdd0" providerId="ADAL" clId="{37BE71B0-D809-48F3-BD6E-E90B77B30A66}" dt="2023-02-22T22:57:04.865" v="35" actId="6549"/>
          <ac:spMkLst>
            <pc:docMk/>
            <pc:sldMk cId="1138565440" sldId="317"/>
            <ac:spMk id="2" creationId="{B5717E53-3C3E-5BC1-F865-3FAA3566F58F}"/>
          </ac:spMkLst>
        </pc:spChg>
        <pc:cxnChg chg="mod">
          <ac:chgData name="Kelly Reene" userId="c7ab6f41-e454-45d3-aeb1-41bafe1ebdd0" providerId="ADAL" clId="{37BE71B0-D809-48F3-BD6E-E90B77B30A66}" dt="2023-02-22T22:57:02.552" v="34" actId="1035"/>
          <ac:cxnSpMkLst>
            <pc:docMk/>
            <pc:sldMk cId="1138565440" sldId="317"/>
            <ac:cxnSpMk id="4" creationId="{96483DEB-8DEA-435C-A524-C3A52F1F9462}"/>
          </ac:cxnSpMkLst>
        </pc:cxnChg>
      </pc:sldChg>
      <pc:sldChg chg="addSp delSp modSp mod">
        <pc:chgData name="Kelly Reene" userId="c7ab6f41-e454-45d3-aeb1-41bafe1ebdd0" providerId="ADAL" clId="{37BE71B0-D809-48F3-BD6E-E90B77B30A66}" dt="2023-02-22T22:58:39.184" v="87" actId="14100"/>
        <pc:sldMkLst>
          <pc:docMk/>
          <pc:sldMk cId="3333234275" sldId="318"/>
        </pc:sldMkLst>
        <pc:spChg chg="mod">
          <ac:chgData name="Kelly Reene" userId="c7ab6f41-e454-45d3-aeb1-41bafe1ebdd0" providerId="ADAL" clId="{37BE71B0-D809-48F3-BD6E-E90B77B30A66}" dt="2023-02-22T22:58:05.919" v="61" actId="1037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37BE71B0-D809-48F3-BD6E-E90B77B30A66}" dt="2023-02-22T22:58:11.370" v="72" actId="103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37BE71B0-D809-48F3-BD6E-E90B77B30A66}" dt="2023-02-22T22:58:18.722" v="77" actId="1038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37BE71B0-D809-48F3-BD6E-E90B77B30A66}" dt="2023-02-22T22:58:22.968" v="78" actId="1037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37BE71B0-D809-48F3-BD6E-E90B77B30A66}" dt="2023-02-22T22:58:31.817" v="86" actId="1037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37BE71B0-D809-48F3-BD6E-E90B77B30A66}" dt="2023-02-22T22:58:05.919" v="61" actId="1037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10" creationId="{CFB8117E-C8D7-E304-20A0-64C970213B6B}"/>
          </ac:spMkLst>
        </pc:spChg>
        <pc:spChg chg="mod">
          <ac:chgData name="Kelly Reene" userId="c7ab6f41-e454-45d3-aeb1-41bafe1ebdd0" providerId="ADAL" clId="{37BE71B0-D809-48F3-BD6E-E90B77B30A66}" dt="2023-02-22T22:58:11.370" v="72" actId="103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37BE71B0-D809-48F3-BD6E-E90B77B30A66}" dt="2023-02-22T22:58:18.722" v="77" actId="1038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37BE71B0-D809-48F3-BD6E-E90B77B30A66}" dt="2023-02-22T22:58:22.968" v="78" actId="1037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37BE71B0-D809-48F3-BD6E-E90B77B30A66}" dt="2023-02-22T22:58:39.184" v="87" actId="14100"/>
          <ac:spMkLst>
            <pc:docMk/>
            <pc:sldMk cId="3333234275" sldId="318"/>
            <ac:spMk id="17" creationId="{ADCD7581-5393-B321-A12E-15C5F819ABDB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20" creationId="{9760D38B-5BF8-8844-F2BC-16BC30D19DE0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22" creationId="{75C4161B-30BE-5615-C247-62088BA47097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23" creationId="{489C46D9-3329-F1E5-B5B9-291CB08EE54A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24" creationId="{2406312C-BE0D-D8B6-C47D-6E2476A767B0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25" creationId="{B24A24B4-82E2-EDD7-499F-7E8D9D1FAF51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28" creationId="{49968AC0-2F99-8E3E-45EB-8866218D6382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29" creationId="{02689053-2B15-AE2C-5D26-A82AA4A6CAEA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30" creationId="{F60349BD-E520-555A-6DE8-C2B5C3C4D61B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31" creationId="{A1C65A5E-ED84-7DF6-A50B-CB11D88EFE5D}"/>
          </ac:spMkLst>
        </pc:spChg>
        <pc:spChg chg="add mod ord">
          <ac:chgData name="Kelly Reene" userId="c7ab6f41-e454-45d3-aeb1-41bafe1ebdd0" providerId="ADAL" clId="{37BE71B0-D809-48F3-BD6E-E90B77B30A66}" dt="2023-02-22T22:57:52.174" v="44" actId="167"/>
          <ac:spMkLst>
            <pc:docMk/>
            <pc:sldMk cId="3333234275" sldId="318"/>
            <ac:spMk id="32" creationId="{EDA99A72-C7DE-4194-FF21-D12D86260A62}"/>
          </ac:spMkLst>
        </pc:spChg>
        <pc:picChg chg="del">
          <ac:chgData name="Kelly Reene" userId="c7ab6f41-e454-45d3-aeb1-41bafe1ebdd0" providerId="ADAL" clId="{37BE71B0-D809-48F3-BD6E-E90B77B30A66}" dt="2023-02-22T22:57:28.133" v="37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37BE71B0-D809-48F3-BD6E-E90B77B30A66}" dt="2023-02-22T22:57:40.869" v="38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37BE71B0-D809-48F3-BD6E-E90B77B30A66}" dt="2023-02-22T22:57:42.037" v="39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37BE71B0-D809-48F3-BD6E-E90B77B30A66}" dt="2023-02-22T22:57:43.200" v="40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37BE71B0-D809-48F3-BD6E-E90B77B30A66}" dt="2023-02-22T22:57:44.357" v="41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37BE71B0-D809-48F3-BD6E-E90B77B30A66}" dt="2023-02-22T22:57:45.589" v="42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37BE71B0-D809-48F3-BD6E-E90B77B30A66}" dt="2023-02-22T22:57:52.174" v="44" actId="167"/>
          <ac:cxnSpMkLst>
            <pc:docMk/>
            <pc:sldMk cId="3333234275" sldId="318"/>
            <ac:cxnSpMk id="26" creationId="{59479812-9B93-3A7F-39AC-C6CC6350A4AE}"/>
          </ac:cxnSpMkLst>
        </pc:cxnChg>
        <pc:cxnChg chg="add mod ord">
          <ac:chgData name="Kelly Reene" userId="c7ab6f41-e454-45d3-aeb1-41bafe1ebdd0" providerId="ADAL" clId="{37BE71B0-D809-48F3-BD6E-E90B77B30A66}" dt="2023-02-22T22:57:52.174" v="44" actId="167"/>
          <ac:cxnSpMkLst>
            <pc:docMk/>
            <pc:sldMk cId="3333234275" sldId="318"/>
            <ac:cxnSpMk id="27" creationId="{D7764C99-EE1A-AD5A-0E6F-BBDECD292895}"/>
          </ac:cxnSpMkLst>
        </pc:cxnChg>
        <pc:cxnChg chg="add mod ord">
          <ac:chgData name="Kelly Reene" userId="c7ab6f41-e454-45d3-aeb1-41bafe1ebdd0" providerId="ADAL" clId="{37BE71B0-D809-48F3-BD6E-E90B77B30A66}" dt="2023-02-22T22:57:52.174" v="44" actId="167"/>
          <ac:cxnSpMkLst>
            <pc:docMk/>
            <pc:sldMk cId="3333234275" sldId="318"/>
            <ac:cxnSpMk id="33" creationId="{02997CFA-F53E-54D9-5CEE-35B4B5A821A0}"/>
          </ac:cxnSpMkLst>
        </pc:cxnChg>
        <pc:cxnChg chg="add mod ord">
          <ac:chgData name="Kelly Reene" userId="c7ab6f41-e454-45d3-aeb1-41bafe1ebdd0" providerId="ADAL" clId="{37BE71B0-D809-48F3-BD6E-E90B77B30A66}" dt="2023-02-22T22:57:52.174" v="44" actId="167"/>
          <ac:cxnSpMkLst>
            <pc:docMk/>
            <pc:sldMk cId="3333234275" sldId="318"/>
            <ac:cxnSpMk id="34" creationId="{87B38A84-4C72-1BEE-C79F-605FD67BAFC3}"/>
          </ac:cxnSpMkLst>
        </pc:cxnChg>
        <pc:cxnChg chg="add mod ord">
          <ac:chgData name="Kelly Reene" userId="c7ab6f41-e454-45d3-aeb1-41bafe1ebdd0" providerId="ADAL" clId="{37BE71B0-D809-48F3-BD6E-E90B77B30A66}" dt="2023-02-22T22:57:52.174" v="44" actId="167"/>
          <ac:cxnSpMkLst>
            <pc:docMk/>
            <pc:sldMk cId="3333234275" sldId="318"/>
            <ac:cxnSpMk id="35" creationId="{EF10681D-AFE7-A08B-0C0A-E70C313B3FF6}"/>
          </ac:cxnSpMkLst>
        </pc:cxnChg>
      </pc:sldChg>
    </pc:docChg>
  </pc:docChgLst>
  <pc:docChgLst>
    <pc:chgData name="Kelly Reene" userId="c7ab6f41-e454-45d3-aeb1-41bafe1ebdd0" providerId="ADAL" clId="{EC12E36B-7192-4B55-B012-3F77303DFE36}"/>
    <pc:docChg chg="modSld">
      <pc:chgData name="Kelly Reene" userId="c7ab6f41-e454-45d3-aeb1-41bafe1ebdd0" providerId="ADAL" clId="{EC12E36B-7192-4B55-B012-3F77303DFE36}" dt="2023-02-17T15:37:36.397" v="11"/>
      <pc:docMkLst>
        <pc:docMk/>
      </pc:docMkLst>
      <pc:sldChg chg="modSp mod">
        <pc:chgData name="Kelly Reene" userId="c7ab6f41-e454-45d3-aeb1-41bafe1ebdd0" providerId="ADAL" clId="{EC12E36B-7192-4B55-B012-3F77303DFE36}" dt="2023-02-15T12:54:26.426" v="10" actId="1035"/>
        <pc:sldMkLst>
          <pc:docMk/>
          <pc:sldMk cId="3333234275" sldId="318"/>
        </pc:sldMkLst>
        <pc:spChg chg="mod">
          <ac:chgData name="Kelly Reene" userId="c7ab6f41-e454-45d3-aeb1-41bafe1ebdd0" providerId="ADAL" clId="{EC12E36B-7192-4B55-B012-3F77303DFE36}" dt="2023-02-15T12:54:26.426" v="10" actId="1035"/>
          <ac:spMkLst>
            <pc:docMk/>
            <pc:sldMk cId="3333234275" sldId="318"/>
            <ac:spMk id="5" creationId="{84078118-B273-7AB6-F9B9-88D4C464CACF}"/>
          </ac:spMkLst>
        </pc:spChg>
      </pc:sldChg>
      <pc:sldChg chg="modSp mod">
        <pc:chgData name="Kelly Reene" userId="c7ab6f41-e454-45d3-aeb1-41bafe1ebdd0" providerId="ADAL" clId="{EC12E36B-7192-4B55-B012-3F77303DFE36}" dt="2023-02-17T15:37:36.397" v="11"/>
        <pc:sldMkLst>
          <pc:docMk/>
          <pc:sldMk cId="573444568" sldId="379"/>
        </pc:sldMkLst>
        <pc:spChg chg="mod">
          <ac:chgData name="Kelly Reene" userId="c7ab6f41-e454-45d3-aeb1-41bafe1ebdd0" providerId="ADAL" clId="{EC12E36B-7192-4B55-B012-3F77303DFE36}" dt="2023-02-17T15:37:36.397" v="11"/>
          <ac:spMkLst>
            <pc:docMk/>
            <pc:sldMk cId="573444568" sldId="379"/>
            <ac:spMk id="3" creationId="{2E4958E6-1FB8-461D-AE2C-EE5BC16B841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VIOLET</a:t>
            </a:r>
          </a:p>
          <a:p>
            <a:pPr algn="l"/>
            <a:r>
              <a:rPr lang="en-US" sz="1800" b="1" dirty="0"/>
              <a:t>79</a:t>
            </a:r>
            <a:r>
              <a:rPr lang="en-US" sz="1800" dirty="0"/>
              <a:t>  /  </a:t>
            </a:r>
            <a:r>
              <a:rPr lang="en-US" sz="1800" b="1" dirty="0"/>
              <a:t>23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VIOLET</a:t>
            </a:r>
          </a:p>
          <a:p>
            <a:pPr algn="l"/>
            <a:r>
              <a:rPr lang="en-US" sz="1800" b="1" dirty="0"/>
              <a:t>43</a:t>
            </a:r>
            <a:r>
              <a:rPr lang="en-US" sz="1800" dirty="0"/>
              <a:t>  /  </a:t>
            </a:r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VIOLET</a:t>
            </a:r>
          </a:p>
          <a:p>
            <a:pPr algn="l"/>
            <a:r>
              <a:rPr lang="en-US" sz="1800" b="1" dirty="0"/>
              <a:t>138</a:t>
            </a:r>
            <a:r>
              <a:rPr lang="en-US" sz="1800" dirty="0"/>
              <a:t>  /  </a:t>
            </a:r>
            <a:r>
              <a:rPr lang="en-US" sz="1800" b="1" dirty="0"/>
              <a:t>102</a:t>
            </a:r>
            <a:r>
              <a:rPr lang="en-US" sz="1800" dirty="0"/>
              <a:t>  /  </a:t>
            </a:r>
            <a:r>
              <a:rPr lang="en-US" sz="1800" b="1" dirty="0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196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TANGERINE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  <a:r>
              <a:rPr lang="en-US" sz="1800" dirty="0"/>
              <a:t>  /  </a:t>
            </a:r>
            <a:r>
              <a:rPr lang="en-US" sz="1800" b="1" dirty="0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TANGERINE</a:t>
            </a:r>
          </a:p>
          <a:p>
            <a:pPr algn="l"/>
            <a:r>
              <a:rPr lang="en-US" sz="1800" b="1" dirty="0"/>
              <a:t>221</a:t>
            </a:r>
            <a:r>
              <a:rPr lang="en-US" sz="1800" dirty="0"/>
              <a:t>  /  </a:t>
            </a:r>
            <a:r>
              <a:rPr lang="en-US" sz="1800" b="1" dirty="0"/>
              <a:t>49</a:t>
            </a:r>
            <a:r>
              <a:rPr lang="en-US" sz="1800" dirty="0"/>
              <a:t>  /  </a:t>
            </a:r>
            <a:r>
              <a:rPr lang="en-US" sz="1800" b="1" dirty="0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TANGRINE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148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201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AQUA</a:t>
            </a:r>
          </a:p>
          <a:p>
            <a:pPr algn="l"/>
            <a:r>
              <a:rPr lang="en-US" sz="1800" b="1" dirty="0"/>
              <a:t>5</a:t>
            </a:r>
            <a:r>
              <a:rPr lang="en-US" sz="1800" dirty="0"/>
              <a:t>  /  </a:t>
            </a:r>
            <a:r>
              <a:rPr lang="en-US" sz="1800" b="1" dirty="0"/>
              <a:t>191</a:t>
            </a:r>
            <a:r>
              <a:rPr lang="en-US" sz="1800" dirty="0"/>
              <a:t>  /  </a:t>
            </a:r>
            <a:r>
              <a:rPr lang="en-US" sz="1800" b="1" dirty="0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AQUA</a:t>
            </a:r>
          </a:p>
          <a:p>
            <a:pPr algn="l"/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128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AQUA</a:t>
            </a:r>
          </a:p>
          <a:p>
            <a:pPr algn="l"/>
            <a:r>
              <a:rPr lang="en-US" sz="1800" b="1" dirty="0"/>
              <a:t>89</a:t>
            </a:r>
            <a:r>
              <a:rPr lang="en-US" sz="1800" dirty="0"/>
              <a:t>  /  </a:t>
            </a:r>
            <a:r>
              <a:rPr lang="en-US" sz="1800" b="1" dirty="0"/>
              <a:t>212</a:t>
            </a:r>
            <a:r>
              <a:rPr lang="en-US" sz="1800" dirty="0"/>
              <a:t>  /  </a:t>
            </a:r>
            <a:r>
              <a:rPr lang="en-US" sz="1800" b="1" dirty="0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171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232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229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220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 dirty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218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PMI RGB COLOR PALETTE</a:t>
            </a:r>
          </a:p>
          <a:p>
            <a:r>
              <a:rPr lang="en-US" dirty="0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VIOLET</a:t>
            </a:r>
          </a:p>
          <a:p>
            <a:pPr algn="l"/>
            <a:r>
              <a:rPr lang="en-US" sz="1800" b="1" dirty="0"/>
              <a:t>79</a:t>
            </a:r>
            <a:r>
              <a:rPr lang="en-US" sz="1800" dirty="0"/>
              <a:t>  /  </a:t>
            </a:r>
            <a:r>
              <a:rPr lang="en-US" sz="1800" b="1" dirty="0"/>
              <a:t>23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VIOLET</a:t>
            </a:r>
          </a:p>
          <a:p>
            <a:pPr algn="l"/>
            <a:r>
              <a:rPr lang="en-US" sz="1800" b="1" dirty="0"/>
              <a:t>43</a:t>
            </a:r>
            <a:r>
              <a:rPr lang="en-US" sz="1800" dirty="0"/>
              <a:t>  /  </a:t>
            </a:r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VIOLET</a:t>
            </a:r>
          </a:p>
          <a:p>
            <a:pPr algn="l"/>
            <a:r>
              <a:rPr lang="en-US" sz="1800" b="1" dirty="0"/>
              <a:t>138</a:t>
            </a:r>
            <a:r>
              <a:rPr lang="en-US" sz="1800" dirty="0"/>
              <a:t>  /  </a:t>
            </a:r>
            <a:r>
              <a:rPr lang="en-US" sz="1800" b="1" dirty="0"/>
              <a:t>102</a:t>
            </a:r>
            <a:r>
              <a:rPr lang="en-US" sz="1800" dirty="0"/>
              <a:t>  /  </a:t>
            </a:r>
            <a:r>
              <a:rPr lang="en-US" sz="1800" b="1" dirty="0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196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TANGERINE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  <a:r>
              <a:rPr lang="en-US" sz="1800" dirty="0"/>
              <a:t>  /  </a:t>
            </a:r>
            <a:r>
              <a:rPr lang="en-US" sz="1800" b="1" dirty="0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TANGERINE</a:t>
            </a:r>
          </a:p>
          <a:p>
            <a:pPr algn="l"/>
            <a:r>
              <a:rPr lang="en-US" sz="1800" b="1" dirty="0"/>
              <a:t>221</a:t>
            </a:r>
            <a:r>
              <a:rPr lang="en-US" sz="1800" dirty="0"/>
              <a:t>  /  </a:t>
            </a:r>
            <a:r>
              <a:rPr lang="en-US" sz="1800" b="1" dirty="0"/>
              <a:t>49</a:t>
            </a:r>
            <a:r>
              <a:rPr lang="en-US" sz="1800" dirty="0"/>
              <a:t>  /  </a:t>
            </a:r>
            <a:r>
              <a:rPr lang="en-US" sz="1800" b="1" dirty="0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TANGRINE</a:t>
            </a:r>
          </a:p>
          <a:p>
            <a:pPr algn="l"/>
            <a:r>
              <a:rPr lang="en-US" sz="1800" b="1" dirty="0"/>
              <a:t>255</a:t>
            </a:r>
            <a:r>
              <a:rPr lang="en-US" sz="1800" dirty="0"/>
              <a:t>  /  </a:t>
            </a:r>
            <a:r>
              <a:rPr lang="en-US" sz="1800" b="1" dirty="0"/>
              <a:t>148</a:t>
            </a:r>
            <a:r>
              <a:rPr lang="en-US" sz="1800" dirty="0"/>
              <a:t>  /  </a:t>
            </a:r>
            <a:r>
              <a:rPr lang="en-US" sz="1800" b="1" dirty="0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201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AQUA</a:t>
            </a:r>
          </a:p>
          <a:p>
            <a:pPr algn="l"/>
            <a:r>
              <a:rPr lang="en-US" sz="1800" b="1" dirty="0"/>
              <a:t>5</a:t>
            </a:r>
            <a:r>
              <a:rPr lang="en-US" sz="1800" dirty="0"/>
              <a:t>  /  </a:t>
            </a:r>
            <a:r>
              <a:rPr lang="en-US" sz="1800" b="1" dirty="0"/>
              <a:t>191</a:t>
            </a:r>
            <a:r>
              <a:rPr lang="en-US" sz="1800" dirty="0"/>
              <a:t>  /  </a:t>
            </a:r>
            <a:r>
              <a:rPr lang="en-US" sz="1800" b="1" dirty="0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DARK AQUA</a:t>
            </a:r>
          </a:p>
          <a:p>
            <a:pPr algn="l"/>
            <a:r>
              <a:rPr lang="en-US" sz="1800" b="1" dirty="0"/>
              <a:t>0</a:t>
            </a:r>
            <a:r>
              <a:rPr lang="en-US" sz="1800" dirty="0"/>
              <a:t>  /  </a:t>
            </a:r>
            <a:r>
              <a:rPr lang="en-US" sz="1800" b="1" dirty="0"/>
              <a:t>128</a:t>
            </a:r>
            <a:r>
              <a:rPr lang="en-US" sz="1800" dirty="0"/>
              <a:t>  /  </a:t>
            </a:r>
            <a:r>
              <a:rPr lang="en-US" sz="1800" b="1" dirty="0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/>
              <a:t>MID AQUA</a:t>
            </a:r>
          </a:p>
          <a:p>
            <a:pPr algn="l"/>
            <a:r>
              <a:rPr lang="en-US" sz="1800" b="1" dirty="0"/>
              <a:t>89</a:t>
            </a:r>
            <a:r>
              <a:rPr lang="en-US" sz="1800" dirty="0"/>
              <a:t>  /  </a:t>
            </a:r>
            <a:r>
              <a:rPr lang="en-US" sz="1800" b="1" dirty="0"/>
              <a:t>212</a:t>
            </a:r>
            <a:r>
              <a:rPr lang="en-US" sz="1800" dirty="0"/>
              <a:t>  /  </a:t>
            </a:r>
            <a:r>
              <a:rPr lang="en-US" sz="1800" b="1" dirty="0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171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232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229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220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 dirty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255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231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dirty="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218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245</a:t>
            </a:r>
            <a:r>
              <a:rPr lang="en-US" sz="1800" dirty="0">
                <a:solidFill>
                  <a:schemeClr val="tx1"/>
                </a:solidFill>
              </a:rPr>
              <a:t>  /  </a:t>
            </a:r>
            <a:r>
              <a:rPr lang="en-US" sz="1800" b="1" dirty="0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PMI RGB COLOR PALETTE</a:t>
            </a:r>
          </a:p>
          <a:p>
            <a:r>
              <a:rPr lang="en-US" dirty="0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 dirty="0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az-Cyrl-AZ" sz="3600" dirty="0">
                <a:latin typeface="Agrandir Medium"/>
                <a:cs typeface="Arial"/>
              </a:rPr>
              <a:t>Цінності культури </a:t>
            </a:r>
            <a:r>
              <a:rPr lang="en-US" sz="3600" dirty="0">
                <a:latin typeface="Agrandir Medium"/>
                <a:cs typeface="Arial"/>
              </a:rPr>
              <a:t>PMI &amp; </a:t>
            </a:r>
            <a:r>
              <a:rPr lang="az-Cyrl-AZ" sz="3600" dirty="0">
                <a:latin typeface="Agrandir Medium"/>
                <a:cs typeface="Arial"/>
              </a:rPr>
              <a:t>Поведінка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Щоб отримати додаткову інформацію, будь ласка напишiть нам: culture@pmi.org</a:t>
            </a:r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4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D9CF45-6949-2597-F623-ACE7DBCBFE4A}"/>
              </a:ext>
            </a:extLst>
          </p:cNvPr>
          <p:cNvSpPr/>
          <p:nvPr/>
        </p:nvSpPr>
        <p:spPr>
          <a:xfrm>
            <a:off x="4909017" y="989463"/>
            <a:ext cx="2264514" cy="512064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D1431E-C7E6-22EB-E152-DF31FD500F4E}"/>
              </a:ext>
            </a:extLst>
          </p:cNvPr>
          <p:cNvSpPr/>
          <p:nvPr/>
        </p:nvSpPr>
        <p:spPr>
          <a:xfrm>
            <a:off x="4916725" y="1000134"/>
            <a:ext cx="2252357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E6A23-4D5E-ABFC-92C8-E5F4FB203F57}"/>
              </a:ext>
            </a:extLst>
          </p:cNvPr>
          <p:cNvSpPr/>
          <p:nvPr/>
        </p:nvSpPr>
        <p:spPr>
          <a:xfrm>
            <a:off x="7298532" y="1000134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B69C5A-EAFB-7FDB-7766-05300E2730F3}"/>
              </a:ext>
            </a:extLst>
          </p:cNvPr>
          <p:cNvSpPr/>
          <p:nvPr/>
        </p:nvSpPr>
        <p:spPr>
          <a:xfrm>
            <a:off x="9717003" y="1000134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EDD38D-43ED-BFC0-9583-F8B6C4E39F71}"/>
              </a:ext>
            </a:extLst>
          </p:cNvPr>
          <p:cNvSpPr/>
          <p:nvPr/>
        </p:nvSpPr>
        <p:spPr>
          <a:xfrm>
            <a:off x="128525" y="1000134"/>
            <a:ext cx="2275945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44A81F-DF3F-D12C-AF04-70D8607FDCC8}"/>
              </a:ext>
            </a:extLst>
          </p:cNvPr>
          <p:cNvSpPr/>
          <p:nvPr/>
        </p:nvSpPr>
        <p:spPr>
          <a:xfrm>
            <a:off x="142592" y="989463"/>
            <a:ext cx="2258441" cy="512064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AA746D-D53F-7186-8186-8698C40AC7FF}"/>
              </a:ext>
            </a:extLst>
          </p:cNvPr>
          <p:cNvSpPr/>
          <p:nvPr/>
        </p:nvSpPr>
        <p:spPr>
          <a:xfrm>
            <a:off x="2520549" y="1000134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21231-9F47-ACFB-210F-AA0B4DAA6DC9}"/>
              </a:ext>
            </a:extLst>
          </p:cNvPr>
          <p:cNvSpPr/>
          <p:nvPr/>
        </p:nvSpPr>
        <p:spPr>
          <a:xfrm>
            <a:off x="2513884" y="989463"/>
            <a:ext cx="2280597" cy="51206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FD2089-DB1E-E77D-F1C7-06E1E31B323E}"/>
              </a:ext>
            </a:extLst>
          </p:cNvPr>
          <p:cNvSpPr/>
          <p:nvPr/>
        </p:nvSpPr>
        <p:spPr>
          <a:xfrm>
            <a:off x="7290021" y="989463"/>
            <a:ext cx="2300293" cy="512064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9D3143-BE74-BA50-AF34-2D62C4CCC128}"/>
              </a:ext>
            </a:extLst>
          </p:cNvPr>
          <p:cNvSpPr/>
          <p:nvPr/>
        </p:nvSpPr>
        <p:spPr>
          <a:xfrm>
            <a:off x="9711253" y="989463"/>
            <a:ext cx="2286348" cy="512064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58261" y="1574056"/>
            <a:ext cx="2045185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dirty="0">
                <a:solidFill>
                  <a:srgbClr val="2B008C"/>
                </a:solidFill>
                <a:latin typeface="Agrandir" pitchFamily="2" charset="77"/>
              </a:rPr>
              <a:t>ПІДВИЩУЙТЕ ПЛАНКУ</a:t>
            </a:r>
            <a:endParaRPr lang="en-US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встановлюємо високі стандарти якості роботи, щоб забезпечувати найкращий результат для спільноти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попереду, тому що мислимо довгостроково, але діємо відповідно до ситуації</a:t>
            </a:r>
            <a:r>
              <a:rPr lang="az-Cyrl-A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az-Cyrl-AZ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сміливо беремо відповідальність за вдасні дії, бо кожна дія має значення.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185224" y="1574056"/>
            <a:ext cx="2045185" cy="295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uk-UA" dirty="0">
                <a:solidFill>
                  <a:schemeClr val="accent1"/>
                </a:solidFill>
                <a:latin typeface="Agrandir" pitchFamily="2" charset="77"/>
              </a:rPr>
              <a:t>СПРОЩУЙТЕ</a:t>
            </a:r>
            <a:endParaRPr lang="en-US" dirty="0">
              <a:solidFill>
                <a:srgbClr val="2B008C"/>
              </a:solidFill>
              <a:latin typeface="Agrandir" panose="00000500000000000000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З нами легко працювати.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Якщо нам щось заважає, ми шукаємо інші шляхи.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визначаємо пріоритетні напрямки і рухаємося найкоротшими маршрутом.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4942793" y="1574056"/>
            <a:ext cx="2612552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dirty="0">
                <a:solidFill>
                  <a:srgbClr val="05BFE0"/>
                </a:solidFill>
                <a:latin typeface="Agrandir" pitchFamily="2" charset="77"/>
              </a:rPr>
              <a:t>БУДЬТЕ ДОБРОЗИЧЛИВИМИ</a:t>
            </a:r>
            <a:endParaRPr lang="en-US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32053" y="1574056"/>
            <a:ext cx="2070779" cy="3760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dirty="0">
                <a:solidFill>
                  <a:srgbClr val="8A66C4"/>
                </a:solidFill>
                <a:latin typeface="Agrandir" pitchFamily="2" charset="77"/>
              </a:rPr>
              <a:t>БУДЬТЕ ДОПИТЛИВИМИ</a:t>
            </a:r>
            <a:endParaRPr lang="en-US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завжди шукаємо способи покращити обслуговування спільноти PMI.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дивимось на труднощі, як на можливість для покращень.</a:t>
            </a:r>
          </a:p>
          <a:p>
            <a:pPr>
              <a:lnSpc>
                <a:spcPts val="1550"/>
              </a:lnSpc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готові одразу починати роботу  і миттєво оптимізувати рішення, щоб досягти успіху.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51273" y="1574056"/>
            <a:ext cx="2045185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dirty="0">
                <a:solidFill>
                  <a:srgbClr val="0080A8"/>
                </a:solidFill>
                <a:latin typeface="Agrandir" pitchFamily="2" charset="77"/>
              </a:rPr>
              <a:t>РАЗОМ МИ ЗМОЖЕМО</a:t>
            </a:r>
            <a:endParaRPr lang="en-US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будуємо міцні довірливі стосунки,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які допомагають нам разом працювати над реалізацією нашої місії.</a:t>
            </a:r>
          </a:p>
          <a:p>
            <a:pPr>
              <a:lnSpc>
                <a:spcPts val="1550"/>
              </a:lnSpc>
            </a:pPr>
            <a:endParaRPr lang="az-Cyrl-AZ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Нас об’єднує спільна мета, що допомагає досягти реальних змін.</a:t>
            </a:r>
          </a:p>
          <a:p>
            <a:pPr>
              <a:lnSpc>
                <a:spcPts val="1550"/>
              </a:lnSpc>
            </a:pPr>
            <a:endParaRPr lang="az-Cyrl-AZ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діємо відповідно до наших глобальних цілей, маючи при цьому можливість реалізовувати їх на локальному рівні.</a:t>
            </a:r>
            <a:endParaRPr lang="az-Cyrl-AZ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2800" dirty="0">
                <a:latin typeface="Agrandir Bold" panose="00000800000000000000" pitchFamily="2" charset="0"/>
              </a:rPr>
              <a:t>Цінності культури </a:t>
            </a:r>
            <a:r>
              <a:rPr lang="en-US" sz="2800" dirty="0">
                <a:latin typeface="Agrandir Bold" panose="00000800000000000000" pitchFamily="2" charset="0"/>
              </a:rPr>
              <a:t>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85D7EE-BA7F-B907-64AD-EF5A9624C325}"/>
              </a:ext>
            </a:extLst>
          </p:cNvPr>
          <p:cNvSpPr txBox="1"/>
          <p:nvPr/>
        </p:nvSpPr>
        <p:spPr>
          <a:xfrm>
            <a:off x="4942793" y="2148235"/>
            <a:ext cx="2258441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az-Cyrl-A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створюємо колектив, комфортний для всіх, бо саме відмінності роблять нас сильнішими.</a:t>
            </a:r>
          </a:p>
          <a:p>
            <a:pPr>
              <a:lnSpc>
                <a:spcPts val="1550"/>
              </a:lnSpc>
            </a:pPr>
            <a:endParaRPr lang="az-Cyrl-AZ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Ми проявляємо гуманність, турботу, емпатію та повагу до інших.</a:t>
            </a:r>
          </a:p>
          <a:p>
            <a:pPr>
              <a:lnSpc>
                <a:spcPts val="1550"/>
              </a:lnSpc>
            </a:pPr>
            <a:endParaRPr lang="az-Cyrl-AZ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У нас добрі наміри. Ми прагнемо зрозуміти, а не осудити.</a:t>
            </a: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01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uk-UA" sz="2900" dirty="0">
                <a:solidFill>
                  <a:srgbClr val="FF610F"/>
                </a:solidFill>
                <a:latin typeface="Agrandir" pitchFamily="2" charset="77"/>
              </a:rPr>
              <a:t>СПРОЩУЙТЕ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З нами легко працювати.</a:t>
            </a:r>
          </a:p>
          <a:p>
            <a:pPr>
              <a:lnSpc>
                <a:spcPts val="15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Якщо нам щось заважає, ми шукаємо інші шляхи.</a:t>
            </a:r>
          </a:p>
          <a:p>
            <a:pPr>
              <a:lnSpc>
                <a:spcPts val="15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Ми визначаємо пріоритетні напрямки і рухаємося найкоротшими маршрутом.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FF610F"/>
                </a:solidFill>
                <a:latin typeface="Agrandir Medium" pitchFamily="2" charset="77"/>
              </a:rPr>
              <a:t>Поведінка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спілкуюся щиро й доброзичливо, щоб швидко досягти бажаного результату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забезпечую чітку, просту і прозору комунікацію та взаємодію, яка відповідає потребам учасників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спрощую та усуваю перепони, де це можливо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залучаю потрібних людей належним чином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дію швидко, коли це можливо, шукаю інформацію, коли це необхідно, і маю досвід та/або дані для підтримки своїх рішень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іноді кажу «ні», щоб мати можливість сказати «так», коли це дійсно потрібно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29475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4313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900" dirty="0">
                <a:solidFill>
                  <a:srgbClr val="2B008C"/>
                </a:solidFill>
                <a:latin typeface="Agrandir" pitchFamily="2" charset="77"/>
              </a:rPr>
              <a:t>ПІДВИЩУЙТЕ ПЛАНКУ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Ми встановлюємо високі стандарти якості роботи, щоб забезпечувати найкращий результат для спільноти PMI.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Ми попереду, тому що мислимо довгостроково, але діємо відповідно до ситуації</a:t>
            </a:r>
            <a:r>
              <a:rPr lang="az-Cyrl-AZ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az-Cyrl-AZ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Ми сміливо беремо відповідальність за вдасні дії, бо кожна дія має значення.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4F17A8"/>
                </a:solidFill>
                <a:latin typeface="Agrandir Medium" pitchFamily="2" charset="77"/>
              </a:rPr>
              <a:t>Поведінка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завжди добиваюся відмінних результатів у роботі і прагну вдосконалення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завжди тримаю руку на пульсі тенденцій своєї галузі та використовую ці знання, щоб підвищити якість роботи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дію швидко й впевнено, ризикую розумно, враховуючи довгострокові наслідки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знаю свої сильні й слабкі сторони та позитивно сприймаю критику як можливість для розвитку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не боюся діяти і брати на себе відповідальність за результат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дію етично й добросовісно, завжди виконую обіцяне та очікую цього від інших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46989" y="3582992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20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900" dirty="0">
                <a:solidFill>
                  <a:srgbClr val="05BFE0"/>
                </a:solidFill>
                <a:latin typeface="Agrandir" pitchFamily="2" charset="77"/>
              </a:rPr>
              <a:t>БУДЬТЕ ДОБРОЗИЧЛИВИМИ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Ми створюємо колектив, комфортний для всіх, бо саме відмінності роблять нас сильнішими.</a:t>
            </a:r>
          </a:p>
          <a:p>
            <a:pPr>
              <a:lnSpc>
                <a:spcPts val="1550"/>
              </a:lnSpc>
            </a:pPr>
            <a:endParaRPr lang="az-Cyrl-AZ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latin typeface="Agrandir" panose="00000500000000000000" pitchFamily="2" charset="0"/>
              </a:rPr>
              <a:t>Ми проявляємо гуманність, турботу, співчуття та повагу до інших.</a:t>
            </a:r>
          </a:p>
          <a:p>
            <a:pPr>
              <a:lnSpc>
                <a:spcPts val="1550"/>
              </a:lnSpc>
            </a:pPr>
            <a:endParaRPr lang="az-Cyrl-AZ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ru-RU" sz="1400" dirty="0">
                <a:latin typeface="Agrandir" panose="00000500000000000000" pitchFamily="2" charset="0"/>
              </a:rPr>
              <a:t>У нас добрі наміри. Ми прагнемо зрозуміти, а не осудити.</a:t>
            </a:r>
            <a:endParaRPr lang="az-Cyrl-AZ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05BFE0"/>
                </a:solidFill>
                <a:latin typeface="Agrandir Medium" pitchFamily="2" charset="77"/>
              </a:rPr>
              <a:t>Поведінка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відкрито висловлююся, коли бачу неповагу, упередження чи дискримінацію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створюю умови, в яких кожен відчуває безпеку, підтримку й повагу та може заявити про свої потреби та бути почутим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пам'ятаю про власні упередження та досвід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намагаюся зрозуміти унікальне коріння, потреби, досвід і погляди інших людей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співчуваю іншим, бачу їхні найкращі риси й шукаю можливості для ефективної співпраці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ставлю на перше місце власне фізичне й психічне здоров'я, а також поважаю право інших робити теж саме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44889" y="331517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46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900" dirty="0">
                <a:solidFill>
                  <a:srgbClr val="8A66C4"/>
                </a:solidFill>
                <a:latin typeface="Agrandir" pitchFamily="2" charset="77"/>
              </a:rPr>
              <a:t>БУДЬТЕ ДОПИТЛИВИМИ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Ми завжди шукаємо способи покращити обслуговування спільноти PMI.</a:t>
            </a:r>
          </a:p>
          <a:p>
            <a:pPr>
              <a:lnSpc>
                <a:spcPts val="14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Ми дивимось на труднощі, як на можливість для покращень.</a:t>
            </a:r>
          </a:p>
          <a:p>
            <a:pPr>
              <a:lnSpc>
                <a:spcPts val="1450"/>
              </a:lnSpc>
            </a:pPr>
            <a:endParaRPr lang="ru-RU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400" dirty="0">
                <a:latin typeface="Agrandir" panose="00000500000000000000" pitchFamily="2" charset="0"/>
              </a:rPr>
              <a:t>Ми готові одразу починати роботу  і миттєво оптимізувати рішення, щоб досягти успіху.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8A66C4"/>
                </a:solidFill>
                <a:latin typeface="Agrandir Medium" pitchFamily="2" charset="77"/>
              </a:rPr>
              <a:t>Поведінка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застосовую критичне мислення та пропоную рішення, які краще відповідають потребам спільноти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виходжу за рамки РМІ, щоб знайти нові способи створення цінностей та їх покращення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беру на себе ініціативу й відповідальність за вирішення проблем, з якими стикаюся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проявляю неупередженість, скрупульозність і використовую можливості для змін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створюю умови, в яких можна вільно експериментувати й визнавати помилки з метою вдосконалення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постійно вчуся в інших і розумію, що єдиного «правильного» шляху не існує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26363" y="335792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358738"/>
            <a:ext cx="5871471" cy="4411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az-Cyrl-AZ" sz="2900" dirty="0">
                <a:solidFill>
                  <a:srgbClr val="0080A8"/>
                </a:solidFill>
                <a:latin typeface="Agrandir" pitchFamily="2" charset="77"/>
              </a:rPr>
              <a:t>РАЗОМ МИ ЗМОЖЕМО</a:t>
            </a: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latin typeface="Agrandir" panose="00000500000000000000" pitchFamily="2" charset="0"/>
              </a:rPr>
              <a:t>Ми будуємо міцні довірливі стосунки, які допомагають нам разом працювати над реалізацією нашої місії.</a:t>
            </a:r>
          </a:p>
          <a:p>
            <a:pPr>
              <a:lnSpc>
                <a:spcPts val="1550"/>
              </a:lnSpc>
            </a:pPr>
            <a:endParaRPr lang="az-Cyrl-AZ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latin typeface="Agrandir" panose="00000500000000000000" pitchFamily="2" charset="0"/>
              </a:rPr>
              <a:t>Нас об’єднує спільна мета, що допомагає досягти реальних змін.</a:t>
            </a:r>
          </a:p>
          <a:p>
            <a:pPr>
              <a:lnSpc>
                <a:spcPts val="1550"/>
              </a:lnSpc>
            </a:pPr>
            <a:endParaRPr lang="az-Cyrl-AZ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az-Cyrl-AZ" sz="1400" dirty="0">
                <a:latin typeface="Agrandir" panose="00000500000000000000" pitchFamily="2" charset="0"/>
              </a:rPr>
              <a:t>Ми діємо відповідно до наших глобальних цілей, маючи при цьому можливість реалізовувати їх на локальному рівні.</a:t>
            </a: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1200" dirty="0">
                <a:solidFill>
                  <a:srgbClr val="0080A8"/>
                </a:solidFill>
                <a:latin typeface="Agrandir Medium" pitchFamily="2" charset="77"/>
              </a:rPr>
              <a:t>Поведінка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uk-UA" sz="1200" dirty="0">
              <a:solidFill>
                <a:srgbClr val="0080A8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формую не просто зв'язки, а довготривалі особисті стосунки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слухаю, щоб зрозуміти, і знаходжу шляхи для спільного напрацювання рішень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вітаю досягнення й нові знання, щоб усі ми швидше розвивалися та рухалися вперед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підтримую колег, оскільки мій успіх залежить від успіху кожного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надаю свободу в чітко зрозумілих рамках, пропонуючи конструктивні можливості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враховую вплив моїх дій на всіх членів спільноти 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az-Cyrl-AZ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і працюю задля досягнення найкращого загального результату на підтримку нашої місії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39327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741244" y="1039877"/>
            <a:ext cx="2260509" cy="581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az-Cyrl-AZ" sz="1100" dirty="0">
                <a:latin typeface="Agrandir" panose="00000500000000000000" pitchFamily="2" charset="0"/>
              </a:rPr>
              <a:t>Ми будуємо міцні довірливі стосунки, які допомагають нам разом працювати над реалізацією нашої місії.</a:t>
            </a:r>
          </a:p>
          <a:p>
            <a:pPr>
              <a:lnSpc>
                <a:spcPts val="1250"/>
              </a:lnSpc>
            </a:pPr>
            <a:endParaRPr lang="az-Cyrl-AZ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az-Cyrl-AZ" sz="1100" dirty="0">
                <a:latin typeface="Agrandir" panose="00000500000000000000" pitchFamily="2" charset="0"/>
              </a:rPr>
              <a:t>Нас об’єднує спільна мета, що допомагає досягти реальних змін.</a:t>
            </a:r>
          </a:p>
          <a:p>
            <a:pPr>
              <a:lnSpc>
                <a:spcPts val="1250"/>
              </a:lnSpc>
            </a:pPr>
            <a:endParaRPr lang="az-Cyrl-AZ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az-Cyrl-AZ" sz="1100" dirty="0">
                <a:latin typeface="Agrandir" panose="00000500000000000000" pitchFamily="2" charset="0"/>
              </a:rPr>
              <a:t>Ми діємо відповідно до наших глобальних цілей, маючи при цьому можливість реалізовувати їх на локальному рівні.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0080A8"/>
                </a:solidFill>
                <a:latin typeface="Agrandir Medium" pitchFamily="2" charset="77"/>
              </a:rPr>
              <a:t>Поведінка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формую не просто зв'язки, а довготривалі особисті стосунки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слухаю, щоб зрозуміти, і знаходжу шляхи для спільного напрацювання рішень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вітаю досягнення й нові знання, щоб усі ми швидше розвивалися та рухалися вперед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підтримую колег, оскільки мій успіх залежить від успіху кожного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надаю свободу в чітко зрозумілих рамках, пропонуючи конструктивні можливості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враховую вплив моїх дій на всіх членів спільноти 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 </a:t>
            </a: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і працюю задля досягнення найкращого загального результату на підтримку нашої місії</a:t>
            </a: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331960" y="1039877"/>
            <a:ext cx="2174063" cy="5609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Ми завжди шукаємо способи покращити обслуговування спільноти PMI.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Ми дивимось на труднощі, як на можливість для покращень.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Ми готові одразу починати роботу  і миттєво оптимізувати рішення, щоб досягти успіху.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8A66C4"/>
                </a:solidFill>
                <a:latin typeface="Agrandir Medium" pitchFamily="2" charset="77"/>
              </a:rPr>
              <a:t>Поведінка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застосовую критичне мислення та пропоную рішення, які краще відповідають потребам спільноти 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PMI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виходжу за рамки РМІ, щоб знайти нові способи створення цінностей та їх покращення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беру на себе ініціативу й відповідальність за вирішення проблем, з якими стикаюся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проявляю неупередженість, скрупульозність і використовую можливості для змін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створюю умови, в яких можна вільно експериментувати й визнавати помилки з метою вдосконалення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постійно вчуся в інших і розумію, що єдиного «правильного» шляху не існує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955299" y="1039877"/>
            <a:ext cx="2174063" cy="5734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Ми створюємо колектив, комфортний для всіх, бо саме відмінності роблять нас сильнішими.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Ми проявляємо гуманність, турботу, емпатію та повагу до інших.</a:t>
            </a:r>
          </a:p>
          <a:p>
            <a:pPr>
              <a:lnSpc>
                <a:spcPts val="12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ru-RU" sz="1100" dirty="0">
                <a:latin typeface="Agrandir" panose="00000500000000000000" pitchFamily="2" charset="0"/>
              </a:rPr>
              <a:t>У нас добрі наміри. Ми прагнемо зрозуміти, а не осудити.</a:t>
            </a:r>
            <a:endParaRPr lang="ru-RU" sz="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05BFE0"/>
                </a:solidFill>
                <a:latin typeface="Agrandir Medium" pitchFamily="2" charset="77"/>
              </a:rPr>
              <a:t>Поведінка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uk-UA" sz="900" dirty="0">
              <a:solidFill>
                <a:srgbClr val="05BFE0"/>
              </a:solidFill>
              <a:latin typeface="Agrandir Medium" pitchFamily="2" charset="77"/>
            </a:endParaRPr>
          </a:p>
          <a:p>
            <a:pPr>
              <a:lnSpc>
                <a:spcPts val="500"/>
              </a:lnSpc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відкрито висловлююся, коли бачу неповагу, упередження чи дискримінацію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створюю умови, в яких кожен відчуває безпеку, підтримку й повагу та може заявити про свої потреби та бути почутим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пам'ятаю про власні упередження та досвід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намагаюся зрозуміти унікальне коріння, потреби, досвід і погляди інших людей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співчуваю іншим, бачу їхні найкращі риси й шукаю можливості для ефективної співпраці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ставлю на перше місце власне фізичне й психічне здоров'я, а також поважаю право інших робити теж саме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>
              <a:lnSpc>
                <a:spcPts val="1150"/>
              </a:lnSpc>
            </a:pPr>
            <a:endParaRPr lang="az-Cyrl-AZ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534611" y="1039877"/>
            <a:ext cx="2122984" cy="531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az-Cyrl-AZ" sz="1100" dirty="0">
                <a:latin typeface="Agrandir" panose="00000500000000000000" pitchFamily="2" charset="0"/>
              </a:rPr>
              <a:t>Ми встановлюємо високі стандарти якості роботи, щоб забезпечувати найкращий результат для спільноти </a:t>
            </a:r>
            <a:r>
              <a:rPr lang="en-US" sz="1100" dirty="0">
                <a:latin typeface="Agrandir" panose="00000500000000000000" pitchFamily="2" charset="0"/>
              </a:rPr>
              <a:t>PMI.</a:t>
            </a:r>
          </a:p>
          <a:p>
            <a:pPr>
              <a:lnSpc>
                <a:spcPts val="120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ru-RU" sz="1100" dirty="0">
                <a:latin typeface="Agrandir" panose="00000500000000000000" pitchFamily="2" charset="0"/>
              </a:rPr>
              <a:t>Ми попереду, тому що мислимо довгостроково, але діємо відповідно до ситуації</a:t>
            </a:r>
            <a:r>
              <a:rPr lang="az-Cyrl-AZ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00"/>
              </a:lnSpc>
            </a:pPr>
            <a:endParaRPr lang="az-Cyrl-AZ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az-Cyrl-AZ" sz="1100" dirty="0">
                <a:latin typeface="Agrandir" panose="00000500000000000000" pitchFamily="2" charset="0"/>
              </a:rPr>
              <a:t>Ми сміливо беремо відповідальність за вдасні дії, бо кожна дія має значення.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4F17A8"/>
                </a:solidFill>
                <a:latin typeface="Agrandir Medium" pitchFamily="2" charset="77"/>
              </a:rPr>
              <a:t>Поведінка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завжди добиваюся відмінних результатів у роботі і прагну вдосконалення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завжди тримаю руку на пульсі тенденцій своєї галузі та використовую ці знання, щоб підвищити якість роботи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дію швидко й впевнено, ризикую розумно, враховуючи довгострокові наслідки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знаю свої сильні й слабкі сторони та позитивно сприймаю критику як можливість для розвитку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не боюся діяти і брати на себе відповідальність за результат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дію етично й добросовісно, завжди виконую обіцяне та очікую цього від інших</a:t>
            </a: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160297" y="1039877"/>
            <a:ext cx="2092960" cy="483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ru-RU" sz="1100" dirty="0">
                <a:latin typeface="Agrandir" panose="00000500000000000000" pitchFamily="2" charset="0"/>
              </a:rPr>
              <a:t>З нами легко працювати.</a:t>
            </a:r>
          </a:p>
          <a:p>
            <a:pPr>
              <a:lnSpc>
                <a:spcPts val="14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100" dirty="0">
                <a:latin typeface="Agrandir" panose="00000500000000000000" pitchFamily="2" charset="0"/>
              </a:rPr>
              <a:t>Якщо нам щось заважає, ми шукаємо інші шляхи.</a:t>
            </a:r>
          </a:p>
          <a:p>
            <a:pPr>
              <a:lnSpc>
                <a:spcPts val="1450"/>
              </a:lnSpc>
            </a:pPr>
            <a:endParaRPr lang="ru-RU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ru-RU" sz="1100" dirty="0">
                <a:latin typeface="Agrandir" panose="00000500000000000000" pitchFamily="2" charset="0"/>
              </a:rPr>
              <a:t>Ми визначаємо пріоритетні напрямки і рухаємося найкоротшими маршрутом.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az-Cyrl-AZ" sz="900" dirty="0">
                <a:solidFill>
                  <a:srgbClr val="FF610F"/>
                </a:solidFill>
                <a:latin typeface="Agrandir Medium" pitchFamily="2" charset="77"/>
              </a:rPr>
              <a:t>Поведінка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спілкуюся щиро й доброзичливо, щоб швидко досягти бажаного результату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забезпечую чітку, просту і прозору комунікацію та взаємодію, яка відповідає потребам учасників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спрощую та усуваю перепони, де це можливо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залучаю потрібних людей належним чином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дію швидко, коли це можливо, шукаю інформацію, коли це необхідно, і маю досвід та/або дані для підтримки своїх рішень</a:t>
            </a: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az-Cyrl-AZ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Я іноді кажу «ні», щоб мати можливість сказати «так», коли це дійсно потрібно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8117E-C8D7-E304-20A0-64C970213B6B}"/>
              </a:ext>
            </a:extLst>
          </p:cNvPr>
          <p:cNvSpPr/>
          <p:nvPr/>
        </p:nvSpPr>
        <p:spPr>
          <a:xfrm>
            <a:off x="4936726" y="610779"/>
            <a:ext cx="2264514" cy="612648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60D38B-5BF8-8844-F2BC-16BC30D19DE0}"/>
              </a:ext>
            </a:extLst>
          </p:cNvPr>
          <p:cNvSpPr/>
          <p:nvPr/>
        </p:nvSpPr>
        <p:spPr>
          <a:xfrm>
            <a:off x="4944434" y="622041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C4161B-30BE-5615-C247-62088BA47097}"/>
              </a:ext>
            </a:extLst>
          </p:cNvPr>
          <p:cNvSpPr/>
          <p:nvPr/>
        </p:nvSpPr>
        <p:spPr>
          <a:xfrm>
            <a:off x="7326242" y="622041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9C46D9-3329-F1E5-B5B9-291CB08EE54A}"/>
              </a:ext>
            </a:extLst>
          </p:cNvPr>
          <p:cNvSpPr/>
          <p:nvPr/>
        </p:nvSpPr>
        <p:spPr>
          <a:xfrm>
            <a:off x="9735477" y="622041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06312C-BE0D-D8B6-C47D-6E2476A767B0}"/>
              </a:ext>
            </a:extLst>
          </p:cNvPr>
          <p:cNvSpPr/>
          <p:nvPr/>
        </p:nvSpPr>
        <p:spPr>
          <a:xfrm>
            <a:off x="146998" y="622040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4A24B4-82E2-EDD7-499F-7E8D9D1FAF51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479812-9B93-3A7F-39AC-C6CC6350A4AE}"/>
              </a:ext>
            </a:extLst>
          </p:cNvPr>
          <p:cNvCxnSpPr>
            <a:cxnSpLocks/>
          </p:cNvCxnSpPr>
          <p:nvPr/>
        </p:nvCxnSpPr>
        <p:spPr>
          <a:xfrm>
            <a:off x="2654233" y="3028250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764C99-EE1A-AD5A-0E6F-BBDECD292895}"/>
              </a:ext>
            </a:extLst>
          </p:cNvPr>
          <p:cNvCxnSpPr>
            <a:cxnSpLocks/>
          </p:cNvCxnSpPr>
          <p:nvPr/>
        </p:nvCxnSpPr>
        <p:spPr>
          <a:xfrm>
            <a:off x="7475675" y="3019136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9968AC0-2F99-8E3E-45EB-8866218D6382}"/>
              </a:ext>
            </a:extLst>
          </p:cNvPr>
          <p:cNvSpPr/>
          <p:nvPr/>
        </p:nvSpPr>
        <p:spPr>
          <a:xfrm>
            <a:off x="142592" y="610779"/>
            <a:ext cx="2258441" cy="612648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2689053-2B15-AE2C-5D26-A82AA4A6CAEA}"/>
              </a:ext>
            </a:extLst>
          </p:cNvPr>
          <p:cNvSpPr/>
          <p:nvPr/>
        </p:nvSpPr>
        <p:spPr>
          <a:xfrm>
            <a:off x="2520550" y="622041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0349BD-E520-555A-6DE8-C2B5C3C4D61B}"/>
              </a:ext>
            </a:extLst>
          </p:cNvPr>
          <p:cNvSpPr/>
          <p:nvPr/>
        </p:nvSpPr>
        <p:spPr>
          <a:xfrm>
            <a:off x="2513884" y="610779"/>
            <a:ext cx="2280597" cy="61264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1C65A5E-ED84-7DF6-A50B-CB11D88EFE5D}"/>
              </a:ext>
            </a:extLst>
          </p:cNvPr>
          <p:cNvSpPr/>
          <p:nvPr/>
        </p:nvSpPr>
        <p:spPr>
          <a:xfrm>
            <a:off x="7317731" y="610779"/>
            <a:ext cx="2300293" cy="6128565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A99A72-C7DE-4194-FF21-D12D86260A62}"/>
              </a:ext>
            </a:extLst>
          </p:cNvPr>
          <p:cNvSpPr/>
          <p:nvPr/>
        </p:nvSpPr>
        <p:spPr>
          <a:xfrm>
            <a:off x="9729727" y="610779"/>
            <a:ext cx="2286348" cy="6128565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2997CFA-F53E-54D9-5CEE-35B4B5A821A0}"/>
              </a:ext>
            </a:extLst>
          </p:cNvPr>
          <p:cNvCxnSpPr>
            <a:cxnSpLocks/>
          </p:cNvCxnSpPr>
          <p:nvPr/>
        </p:nvCxnSpPr>
        <p:spPr>
          <a:xfrm>
            <a:off x="265232" y="2713243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B38A84-4C72-1BEE-C79F-605FD67BAFC3}"/>
              </a:ext>
            </a:extLst>
          </p:cNvPr>
          <p:cNvCxnSpPr>
            <a:cxnSpLocks/>
          </p:cNvCxnSpPr>
          <p:nvPr/>
        </p:nvCxnSpPr>
        <p:spPr>
          <a:xfrm>
            <a:off x="5061784" y="3155636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F10681D-AFE7-A08B-0C0A-E70C313B3FF6}"/>
              </a:ext>
            </a:extLst>
          </p:cNvPr>
          <p:cNvCxnSpPr>
            <a:cxnSpLocks/>
          </p:cNvCxnSpPr>
          <p:nvPr/>
        </p:nvCxnSpPr>
        <p:spPr>
          <a:xfrm>
            <a:off x="9848852" y="3512063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160297" y="709941"/>
            <a:ext cx="209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СПРОЩУЙТЕ</a:t>
            </a:r>
            <a:endParaRPr lang="en-US" sz="12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534611" y="709941"/>
            <a:ext cx="209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ПІДВИЩУЙТЕ </a:t>
            </a:r>
            <a:r>
              <a:rPr lang="az-Cyrl-AZ" sz="1100" dirty="0">
                <a:solidFill>
                  <a:schemeClr val="bg1"/>
                </a:solidFill>
                <a:latin typeface="Agrandir Medium" panose="00000600000000000000" pitchFamily="2" charset="0"/>
              </a:rPr>
              <a:t>ПЛАНКУ</a:t>
            </a:r>
            <a:endParaRPr lang="en-US" sz="12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955299" y="590453"/>
            <a:ext cx="209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БУДЬТЕ ДОБРОЗИЧЛИВИМИ</a:t>
            </a:r>
            <a:endParaRPr lang="en-US" sz="12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31960" y="709941"/>
            <a:ext cx="209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БУДЬТЕ ДОПИТЛИВИМИ</a:t>
            </a:r>
            <a:endParaRPr lang="en-US" sz="12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741244" y="709941"/>
            <a:ext cx="2092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1200" dirty="0">
                <a:solidFill>
                  <a:schemeClr val="bg1"/>
                </a:solidFill>
                <a:latin typeface="Agrandir Medium" panose="00000600000000000000" pitchFamily="2" charset="0"/>
              </a:rPr>
              <a:t>РАЗОМ МИ ЗМОЖЕМО</a:t>
            </a:r>
            <a:endParaRPr lang="en-US" sz="12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65881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Cyrl-AZ" sz="2800" dirty="0">
                <a:latin typeface="Agrandir Bold" panose="00000800000000000000" pitchFamily="2" charset="0"/>
              </a:rPr>
              <a:t>Цінності культури </a:t>
            </a:r>
            <a:r>
              <a:rPr lang="en-US" sz="2800" dirty="0">
                <a:latin typeface="Agrandir Bold" panose="00000800000000000000" pitchFamily="2" charset="0"/>
              </a:rPr>
              <a:t>PMI &amp; </a:t>
            </a:r>
            <a:r>
              <a:rPr lang="az-Cyrl-AZ" sz="2800" dirty="0">
                <a:latin typeface="Agrandir Bold" panose="00000800000000000000" pitchFamily="2" charset="0"/>
              </a:rPr>
              <a:t>Поведінка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31775E-FD77-4D1E-9938-F4D5A3D3C8C0}">
  <ds:schemaRefs>
    <ds:schemaRef ds:uri="18fa837c-eb4d-4d42-88fc-de83fb0806cd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862706ab-e077-4d4c-adfc-50346f51b35e"/>
    <ds:schemaRef ds:uri="8a129fa3-49ef-4686-a180-a3e7b6bc0237"/>
    <ds:schemaRef ds:uri="c5c426ff-2fdc-43b3-bb27-c83b84f1d5b0"/>
  </ds:schemaRefs>
</ds:datastoreItem>
</file>

<file path=customXml/itemProps2.xml><?xml version="1.0" encoding="utf-8"?>
<ds:datastoreItem xmlns:ds="http://schemas.openxmlformats.org/officeDocument/2006/customXml" ds:itemID="{3481B648-13F9-4B31-AEC3-A296A631C62D}"/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340</TotalTime>
  <Words>1475</Words>
  <Application>Microsoft Office PowerPoint</Application>
  <PresentationFormat>Widescreen</PresentationFormat>
  <Paragraphs>205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Цінності культури PMI &amp; Поведінка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24</cp:revision>
  <cp:lastPrinted>2019-09-11T19:09:11Z</cp:lastPrinted>
  <dcterms:created xsi:type="dcterms:W3CDTF">2019-09-17T13:44:44Z</dcterms:created>
  <dcterms:modified xsi:type="dcterms:W3CDTF">2023-02-28T14:29:33Z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  <property fmtid="{D5CDD505-2E9C-101B-9397-08002B2CF9AE}" pid="3" name="MediaServiceImageTags">
    <vt:lpwstr/>
  </property>
</Properties>
</file>