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comments/modernComment_1AF_BC73E7D9.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1AA_9DE5B307.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45" r:id="rId11"/>
    <p:sldMasterId id="2147483734" r:id="rId12"/>
  </p:sldMasterIdLst>
  <p:notesMasterIdLst>
    <p:notesMasterId r:id="rId25"/>
  </p:notesMasterIdLst>
  <p:handoutMasterIdLst>
    <p:handoutMasterId r:id="rId26"/>
  </p:handoutMasterIdLst>
  <p:sldIdLst>
    <p:sldId id="432" r:id="rId13"/>
    <p:sldId id="425" r:id="rId14"/>
    <p:sldId id="414" r:id="rId15"/>
    <p:sldId id="419" r:id="rId16"/>
    <p:sldId id="420" r:id="rId17"/>
    <p:sldId id="422" r:id="rId18"/>
    <p:sldId id="421" r:id="rId19"/>
    <p:sldId id="429" r:id="rId20"/>
    <p:sldId id="355" r:id="rId21"/>
    <p:sldId id="431" r:id="rId22"/>
    <p:sldId id="430" r:id="rId23"/>
    <p:sldId id="426" r:id="rId24"/>
  </p:sldIdLst>
  <p:sldSz cx="12192000" cy="6858000"/>
  <p:notesSz cx="6858000" cy="9144000"/>
  <p:embeddedFontLst>
    <p:embeddedFont>
      <p:font typeface="Aptos Light" panose="020B0004020202020204" pitchFamily="34" charset="0"/>
      <p:regular r:id="rId27"/>
      <p:italic r:id="rId28"/>
    </p:embeddedFont>
  </p:embeddedFontLst>
  <p:custDataLst>
    <p:custData r:id="rId4"/>
    <p:custData r:id="rId5"/>
    <p:custData r:id="rId6"/>
    <p:custData r:id="rId7"/>
    <p:custData r:id="rId8"/>
    <p:custData r:id="rId9"/>
    <p:custData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BE3808-7B11-4843-A238-A453FEA22BE7}" name="Aliki Courmanopoulos" initials="AC" userId="S::aliki.courmanopoulos@pmi.org::36e6258b-3b73-4033-bf35-e650c8322b9d" providerId="AD"/>
  <p188:author id="{B9CF9F96-0E0F-0F9E-F685-CE070A1D889D}" name="Jackie Ward" initials="JW" userId="S::Jackie.Ward@pmi.org::e205a4c5-4d6a-4a12-8e74-d048146ef7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65FF"/>
    <a:srgbClr val="36177B"/>
    <a:srgbClr val="A98EEC"/>
    <a:srgbClr val="8158E3"/>
    <a:srgbClr val="4F17A8"/>
    <a:srgbClr val="000000"/>
    <a:srgbClr val="FFFFFF"/>
    <a:srgbClr val="009242"/>
    <a:srgbClr val="DFDA00"/>
    <a:srgbClr val="004C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7"/>
    <p:restoredTop sz="89346" autoAdjust="0"/>
  </p:normalViewPr>
  <p:slideViewPr>
    <p:cSldViewPr snapToGrid="0">
      <p:cViewPr varScale="1">
        <p:scale>
          <a:sx n="99" d="100"/>
          <a:sy n="99" d="100"/>
        </p:scale>
        <p:origin x="87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9.xml"/><Relationship Id="rId34" Type="http://schemas.microsoft.com/office/2016/11/relationships/changesInfo" Target="changesInfos/changesInfo1.xml"/><Relationship Id="rId7" Type="http://schemas.openxmlformats.org/officeDocument/2006/relationships/customXml" Target="../customXml/item7.xml"/><Relationship Id="rId12" Type="http://schemas.openxmlformats.org/officeDocument/2006/relationships/slideMaster" Target="slideMasters/slideMaster2.xml"/><Relationship Id="rId17" Type="http://schemas.openxmlformats.org/officeDocument/2006/relationships/slide" Target="slides/slide5.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font" Target="fonts/font2.fntdata"/><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font" Target="fonts/font1.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customXml" Target="../customXml/item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ie Ward" userId="e205a4c5-4d6a-4a12-8e74-d048146ef7dd" providerId="ADAL" clId="{533D396A-7ACF-4228-8905-D976D7691567}"/>
    <pc:docChg chg="custSel modSld">
      <pc:chgData name="Jackie Ward" userId="e205a4c5-4d6a-4a12-8e74-d048146ef7dd" providerId="ADAL" clId="{533D396A-7ACF-4228-8905-D976D7691567}" dt="2025-06-10T13:39:54.158" v="4" actId="478"/>
      <pc:docMkLst>
        <pc:docMk/>
      </pc:docMkLst>
      <pc:sldChg chg="delSp mod">
        <pc:chgData name="Jackie Ward" userId="e205a4c5-4d6a-4a12-8e74-d048146ef7dd" providerId="ADAL" clId="{533D396A-7ACF-4228-8905-D976D7691567}" dt="2025-06-10T13:39:54.158" v="4" actId="478"/>
        <pc:sldMkLst>
          <pc:docMk/>
          <pc:sldMk cId="656692809" sldId="355"/>
        </pc:sldMkLst>
        <pc:grpChg chg="del topLvl">
          <ac:chgData name="Jackie Ward" userId="e205a4c5-4d6a-4a12-8e74-d048146ef7dd" providerId="ADAL" clId="{533D396A-7ACF-4228-8905-D976D7691567}" dt="2025-06-10T13:39:54.158" v="4" actId="478"/>
          <ac:grpSpMkLst>
            <pc:docMk/>
            <pc:sldMk cId="656692809" sldId="355"/>
            <ac:grpSpMk id="8" creationId="{20F12ECB-3965-B88C-C31E-A4F59A0D0794}"/>
          </ac:grpSpMkLst>
        </pc:grpChg>
        <pc:grpChg chg="del">
          <ac:chgData name="Jackie Ward" userId="e205a4c5-4d6a-4a12-8e74-d048146ef7dd" providerId="ADAL" clId="{533D396A-7ACF-4228-8905-D976D7691567}" dt="2025-06-10T13:39:46.937" v="3" actId="478"/>
          <ac:grpSpMkLst>
            <pc:docMk/>
            <pc:sldMk cId="656692809" sldId="355"/>
            <ac:grpSpMk id="9" creationId="{AD1F498B-8B1B-FBC6-564D-2A3A68C10A90}"/>
          </ac:grpSpMkLst>
        </pc:grpChg>
        <pc:picChg chg="del topLvl">
          <ac:chgData name="Jackie Ward" userId="e205a4c5-4d6a-4a12-8e74-d048146ef7dd" providerId="ADAL" clId="{533D396A-7ACF-4228-8905-D976D7691567}" dt="2025-06-10T13:39:46.937" v="3" actId="478"/>
          <ac:picMkLst>
            <pc:docMk/>
            <pc:sldMk cId="656692809" sldId="355"/>
            <ac:picMk id="5" creationId="{EF9E465C-B1D0-FA81-839D-7C01F3D807D0}"/>
          </ac:picMkLst>
        </pc:picChg>
      </pc:sldChg>
      <pc:sldChg chg="delSp mod">
        <pc:chgData name="Jackie Ward" userId="e205a4c5-4d6a-4a12-8e74-d048146ef7dd" providerId="ADAL" clId="{533D396A-7ACF-4228-8905-D976D7691567}" dt="2025-06-10T13:39:11.879" v="1" actId="478"/>
        <pc:sldMkLst>
          <pc:docMk/>
          <pc:sldMk cId="1885141" sldId="420"/>
        </pc:sldMkLst>
        <pc:grpChg chg="del">
          <ac:chgData name="Jackie Ward" userId="e205a4c5-4d6a-4a12-8e74-d048146ef7dd" providerId="ADAL" clId="{533D396A-7ACF-4228-8905-D976D7691567}" dt="2025-06-10T13:39:03.367" v="0" actId="478"/>
          <ac:grpSpMkLst>
            <pc:docMk/>
            <pc:sldMk cId="1885141" sldId="420"/>
            <ac:grpSpMk id="4" creationId="{B6AE4BB2-ECE3-EFDD-4BB8-FB61F14DEFEB}"/>
          </ac:grpSpMkLst>
        </pc:grpChg>
        <pc:grpChg chg="del topLvl">
          <ac:chgData name="Jackie Ward" userId="e205a4c5-4d6a-4a12-8e74-d048146ef7dd" providerId="ADAL" clId="{533D396A-7ACF-4228-8905-D976D7691567}" dt="2025-06-10T13:39:11.879" v="1" actId="478"/>
          <ac:grpSpMkLst>
            <pc:docMk/>
            <pc:sldMk cId="1885141" sldId="420"/>
            <ac:grpSpMk id="6" creationId="{5FB7A594-A788-B213-DBB3-062D7C9A841B}"/>
          </ac:grpSpMkLst>
        </pc:grpChg>
        <pc:picChg chg="del topLvl">
          <ac:chgData name="Jackie Ward" userId="e205a4c5-4d6a-4a12-8e74-d048146ef7dd" providerId="ADAL" clId="{533D396A-7ACF-4228-8905-D976D7691567}" dt="2025-06-10T13:39:03.367" v="0" actId="478"/>
          <ac:picMkLst>
            <pc:docMk/>
            <pc:sldMk cId="1885141" sldId="420"/>
            <ac:picMk id="5" creationId="{43147C32-F6D6-E6F9-6506-351250F3C55E}"/>
          </ac:picMkLst>
        </pc:picChg>
      </pc:sldChg>
      <pc:sldChg chg="delSp mod">
        <pc:chgData name="Jackie Ward" userId="e205a4c5-4d6a-4a12-8e74-d048146ef7dd" providerId="ADAL" clId="{533D396A-7ACF-4228-8905-D976D7691567}" dt="2025-06-10T13:39:23.440" v="2" actId="478"/>
        <pc:sldMkLst>
          <pc:docMk/>
          <pc:sldMk cId="3325736142" sldId="429"/>
        </pc:sldMkLst>
        <pc:picChg chg="del">
          <ac:chgData name="Jackie Ward" userId="e205a4c5-4d6a-4a12-8e74-d048146ef7dd" providerId="ADAL" clId="{533D396A-7ACF-4228-8905-D976D7691567}" dt="2025-06-10T13:39:23.440" v="2" actId="478"/>
          <ac:picMkLst>
            <pc:docMk/>
            <pc:sldMk cId="3325736142" sldId="429"/>
            <ac:picMk id="187" creationId="{83A3AE34-862F-41D4-150F-C574DAA50B9D}"/>
          </ac:picMkLst>
        </pc:picChg>
      </pc:sldChg>
    </pc:docChg>
  </pc:docChgLst>
</pc:chgInfo>
</file>

<file path=ppt/comments/modernComment_1AA_9DE5B307.xml><?xml version="1.0" encoding="utf-8"?>
<p188:cmLst xmlns:a="http://schemas.openxmlformats.org/drawingml/2006/main" xmlns:r="http://schemas.openxmlformats.org/officeDocument/2006/relationships" xmlns:p188="http://schemas.microsoft.com/office/powerpoint/2018/8/main">
  <p188:cm id="{8ADC9CDF-6FF8-4A2E-B8FE-956062C251EF}" authorId="{A2BE3808-7B11-4843-A238-A453FEA22BE7}" status="resolved" created="2025-03-31T18:59:42.386" complete="100000">
    <ac:deMkLst xmlns:ac="http://schemas.microsoft.com/office/drawing/2013/main/command">
      <pc:docMk xmlns:pc="http://schemas.microsoft.com/office/powerpoint/2013/main/command"/>
      <pc:sldMk xmlns:pc="http://schemas.microsoft.com/office/powerpoint/2013/main/command" cId="2649076487" sldId="426"/>
      <ac:picMk id="6" creationId="{FFEF5A03-2CC8-8EC5-846A-58CB0667D29B}"/>
    </ac:deMkLst>
    <p188:txBody>
      <a:bodyPr/>
      <a:lstStyle/>
      <a:p>
        <a:r>
          <a:rPr lang="en-US"/>
          <a:t>Maybe this is actually the last slide, to wrap up the message
[@Jackie Ward] </a:t>
        </a:r>
      </a:p>
    </p188:txBody>
  </p188:cm>
</p188:cmLst>
</file>

<file path=ppt/comments/modernComment_1AF_BC73E7D9.xml><?xml version="1.0" encoding="utf-8"?>
<p188:cmLst xmlns:a="http://schemas.openxmlformats.org/drawingml/2006/main" xmlns:r="http://schemas.openxmlformats.org/officeDocument/2006/relationships" xmlns:p188="http://schemas.microsoft.com/office/powerpoint/2018/8/main">
  <p188:cm id="{D8A46577-871E-4E2D-9732-9D93582DEA05}" authorId="{B9CF9F96-0E0F-0F9E-F685-CE070A1D889D}" status="resolved" created="2025-03-31T15:16:09.459" complete="100000">
    <pc:sldMkLst xmlns:pc="http://schemas.microsoft.com/office/powerpoint/2013/main/command">
      <pc:docMk/>
      <pc:sldMk cId="3161712601" sldId="431"/>
    </pc:sldMkLst>
    <p188:txBody>
      <a:bodyPr/>
      <a:lstStyle/>
      <a:p>
        <a:r>
          <a:rPr lang="en-US"/>
          <a:t>This could be more visual… will think on it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jpeg"/><Relationship Id="rId5" Type="http://schemas.openxmlformats.org/officeDocument/2006/relationships/image" Target="../media/image57.jpeg"/><Relationship Id="rId4" Type="http://schemas.openxmlformats.org/officeDocument/2006/relationships/image" Target="../media/image5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jpeg"/><Relationship Id="rId5" Type="http://schemas.openxmlformats.org/officeDocument/2006/relationships/image" Target="../media/image57.jpeg"/><Relationship Id="rId4"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25F808-D2AD-40B9-8196-D3CB1209BBBC}" type="doc">
      <dgm:prSet loTypeId="urn:microsoft.com/office/officeart/2005/8/layout/vList3" loCatId="picture" qsTypeId="urn:microsoft.com/office/officeart/2005/8/quickstyle/simple1" qsCatId="simple" csTypeId="urn:microsoft.com/office/officeart/2005/8/colors/accent1_2" csCatId="accent1" phldr="1"/>
      <dgm:spPr/>
    </dgm:pt>
    <dgm:pt modelId="{FB8A7C43-5B0C-4BB8-8357-E41F803F3276}">
      <dgm:prSet phldrT="[Text]"/>
      <dgm:spPr>
        <a:noFill/>
        <a:ln w="38100">
          <a:solidFill>
            <a:schemeClr val="tx1">
              <a:lumMod val="25000"/>
              <a:lumOff val="75000"/>
            </a:schemeClr>
          </a:solidFill>
        </a:ln>
      </dgm:spPr>
      <dgm:t>
        <a:bodyPr/>
        <a:lstStyle/>
        <a:p>
          <a:pPr algn="l">
            <a:buNone/>
          </a:pPr>
          <a:r>
            <a:rPr lang="en-US" dirty="0">
              <a:solidFill>
                <a:schemeClr val="tx1"/>
              </a:solidFill>
              <a:latin typeface="Aptos" panose="020B0004020202020204" pitchFamily="34" charset="0"/>
            </a:rPr>
            <a:t>Understand what Student Clubs are</a:t>
          </a:r>
        </a:p>
      </dgm:t>
    </dgm:pt>
    <dgm:pt modelId="{FB58BF8D-EB89-4BDB-B07F-C31083EBAD10}" type="parTrans" cxnId="{A4D2E868-6883-4ABF-936A-236E9653AB2F}">
      <dgm:prSet/>
      <dgm:spPr/>
      <dgm:t>
        <a:bodyPr/>
        <a:lstStyle/>
        <a:p>
          <a:pPr algn="l"/>
          <a:endParaRPr lang="en-US"/>
        </a:p>
      </dgm:t>
    </dgm:pt>
    <dgm:pt modelId="{CED07C0C-598E-4A4D-AA26-9861F41CCA3A}" type="sibTrans" cxnId="{A4D2E868-6883-4ABF-936A-236E9653AB2F}">
      <dgm:prSet/>
      <dgm:spPr/>
      <dgm:t>
        <a:bodyPr/>
        <a:lstStyle/>
        <a:p>
          <a:pPr algn="l"/>
          <a:endParaRPr lang="en-US"/>
        </a:p>
      </dgm:t>
    </dgm:pt>
    <dgm:pt modelId="{661679D9-1B51-4922-B776-F3966DB2C68A}">
      <dgm:prSet/>
      <dgm:spPr>
        <a:noFill/>
        <a:ln w="38100">
          <a:solidFill>
            <a:schemeClr val="tx1">
              <a:lumMod val="50000"/>
              <a:lumOff val="50000"/>
            </a:schemeClr>
          </a:solidFill>
        </a:ln>
      </dgm:spPr>
      <dgm:t>
        <a:bodyPr/>
        <a:lstStyle/>
        <a:p>
          <a:pPr algn="l"/>
          <a:r>
            <a:rPr lang="en-US" dirty="0">
              <a:solidFill>
                <a:schemeClr val="tx1"/>
              </a:solidFill>
            </a:rPr>
            <a:t>Explore benefits for your chapter and students</a:t>
          </a:r>
        </a:p>
      </dgm:t>
    </dgm:pt>
    <dgm:pt modelId="{DD556A01-5C93-4C15-B02D-68026EE2CCFA}" type="parTrans" cxnId="{3902863D-81AA-4A4D-A98C-D5EF9F2D9EA2}">
      <dgm:prSet/>
      <dgm:spPr/>
      <dgm:t>
        <a:bodyPr/>
        <a:lstStyle/>
        <a:p>
          <a:pPr algn="l"/>
          <a:endParaRPr lang="en-US"/>
        </a:p>
      </dgm:t>
    </dgm:pt>
    <dgm:pt modelId="{C748A8DC-303C-4F41-AD5E-EFA1548E1760}" type="sibTrans" cxnId="{3902863D-81AA-4A4D-A98C-D5EF9F2D9EA2}">
      <dgm:prSet/>
      <dgm:spPr/>
      <dgm:t>
        <a:bodyPr/>
        <a:lstStyle/>
        <a:p>
          <a:pPr algn="l"/>
          <a:endParaRPr lang="en-US"/>
        </a:p>
      </dgm:t>
    </dgm:pt>
    <dgm:pt modelId="{126B5C8D-72A4-4BF7-8DA6-A5A87EB70BE3}">
      <dgm:prSet/>
      <dgm:spPr>
        <a:noFill/>
        <a:ln w="38100">
          <a:solidFill>
            <a:schemeClr val="tx1">
              <a:lumMod val="75000"/>
              <a:lumOff val="25000"/>
            </a:schemeClr>
          </a:solidFill>
        </a:ln>
      </dgm:spPr>
      <dgm:t>
        <a:bodyPr/>
        <a:lstStyle/>
        <a:p>
          <a:pPr algn="l"/>
          <a:r>
            <a:rPr lang="en-US" dirty="0">
              <a:solidFill>
                <a:schemeClr val="tx1"/>
              </a:solidFill>
            </a:rPr>
            <a:t>Share with board members, faculty, and volunteers</a:t>
          </a:r>
        </a:p>
      </dgm:t>
    </dgm:pt>
    <dgm:pt modelId="{6973B850-F966-45EC-8954-CBDA18BB7EA0}" type="parTrans" cxnId="{D4489895-D3E1-4180-991D-D4E3710A2098}">
      <dgm:prSet/>
      <dgm:spPr/>
      <dgm:t>
        <a:bodyPr/>
        <a:lstStyle/>
        <a:p>
          <a:pPr algn="l"/>
          <a:endParaRPr lang="en-US"/>
        </a:p>
      </dgm:t>
    </dgm:pt>
    <dgm:pt modelId="{F28DEBDF-8DB2-4939-8961-EB78D006E19F}" type="sibTrans" cxnId="{D4489895-D3E1-4180-991D-D4E3710A2098}">
      <dgm:prSet/>
      <dgm:spPr/>
      <dgm:t>
        <a:bodyPr/>
        <a:lstStyle/>
        <a:p>
          <a:pPr algn="l"/>
          <a:endParaRPr lang="en-US"/>
        </a:p>
      </dgm:t>
    </dgm:pt>
    <dgm:pt modelId="{D6181944-0BF7-404E-B714-5400DEB37B6F}">
      <dgm:prSet/>
      <dgm:spPr>
        <a:noFill/>
        <a:ln w="38100">
          <a:solidFill>
            <a:schemeClr val="tx1">
              <a:lumMod val="90000"/>
              <a:lumOff val="10000"/>
            </a:schemeClr>
          </a:solidFill>
        </a:ln>
      </dgm:spPr>
      <dgm:t>
        <a:bodyPr/>
        <a:lstStyle/>
        <a:p>
          <a:pPr algn="l"/>
          <a:r>
            <a:rPr lang="en-US">
              <a:solidFill>
                <a:schemeClr val="tx1"/>
              </a:solidFill>
            </a:rPr>
            <a:t>Choose your chapter’s path to engagement</a:t>
          </a:r>
          <a:endParaRPr lang="en-US" dirty="0">
            <a:solidFill>
              <a:schemeClr val="tx1"/>
            </a:solidFill>
          </a:endParaRPr>
        </a:p>
      </dgm:t>
    </dgm:pt>
    <dgm:pt modelId="{3DAF0856-A003-4009-B820-D8BB42C31854}" type="parTrans" cxnId="{587663FC-D980-4B70-9F4A-CA0EC6A532A4}">
      <dgm:prSet/>
      <dgm:spPr/>
      <dgm:t>
        <a:bodyPr/>
        <a:lstStyle/>
        <a:p>
          <a:pPr algn="l"/>
          <a:endParaRPr lang="en-US"/>
        </a:p>
      </dgm:t>
    </dgm:pt>
    <dgm:pt modelId="{35035C29-C182-4B2F-9610-B0ED12923D6A}" type="sibTrans" cxnId="{587663FC-D980-4B70-9F4A-CA0EC6A532A4}">
      <dgm:prSet/>
      <dgm:spPr/>
      <dgm:t>
        <a:bodyPr/>
        <a:lstStyle/>
        <a:p>
          <a:pPr algn="l"/>
          <a:endParaRPr lang="en-US"/>
        </a:p>
      </dgm:t>
    </dgm:pt>
    <dgm:pt modelId="{01F04CDE-EEA3-4EA2-8468-082B3BD78959}" type="pres">
      <dgm:prSet presAssocID="{9625F808-D2AD-40B9-8196-D3CB1209BBBC}" presName="linearFlow" presStyleCnt="0">
        <dgm:presLayoutVars>
          <dgm:dir/>
          <dgm:resizeHandles val="exact"/>
        </dgm:presLayoutVars>
      </dgm:prSet>
      <dgm:spPr/>
    </dgm:pt>
    <dgm:pt modelId="{59248D1C-AA41-418B-91EF-0A11FB87AF5A}" type="pres">
      <dgm:prSet presAssocID="{FB8A7C43-5B0C-4BB8-8357-E41F803F3276}" presName="composite" presStyleCnt="0"/>
      <dgm:spPr/>
    </dgm:pt>
    <dgm:pt modelId="{3CDECA1F-DBB7-4AD9-8374-A4FBFE1039C8}" type="pres">
      <dgm:prSet presAssocID="{FB8A7C43-5B0C-4BB8-8357-E41F803F3276}" presName="imgShp" presStyleLbl="fgImgPlace1" presStyleIdx="0" presStyleCnt="4" custLinFactNeighborX="-5381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rain in head with solid fill"/>
        </a:ext>
      </dgm:extLst>
    </dgm:pt>
    <dgm:pt modelId="{EED29B17-4C57-4F89-96CB-6BBAC16C3D86}" type="pres">
      <dgm:prSet presAssocID="{FB8A7C43-5B0C-4BB8-8357-E41F803F3276}" presName="txShp" presStyleLbl="node1" presStyleIdx="0" presStyleCnt="4">
        <dgm:presLayoutVars>
          <dgm:bulletEnabled val="1"/>
        </dgm:presLayoutVars>
      </dgm:prSet>
      <dgm:spPr>
        <a:prstGeom prst="roundRect">
          <a:avLst/>
        </a:prstGeom>
      </dgm:spPr>
    </dgm:pt>
    <dgm:pt modelId="{9E109997-3035-462A-A59A-048B0F96E456}" type="pres">
      <dgm:prSet presAssocID="{CED07C0C-598E-4A4D-AA26-9861F41CCA3A}" presName="spacing" presStyleCnt="0"/>
      <dgm:spPr/>
    </dgm:pt>
    <dgm:pt modelId="{2A2BC3A6-68F9-4627-8955-360B628A0977}" type="pres">
      <dgm:prSet presAssocID="{661679D9-1B51-4922-B776-F3966DB2C68A}" presName="composite" presStyleCnt="0"/>
      <dgm:spPr/>
    </dgm:pt>
    <dgm:pt modelId="{F76AF80B-6BD1-494F-8930-D40C4699B001}" type="pres">
      <dgm:prSet presAssocID="{661679D9-1B51-4922-B776-F3966DB2C68A}" presName="imgShp" presStyleLbl="fgImgPlace1" presStyleIdx="1" presStyleCnt="4" custAng="517955" custLinFactNeighborX="-51244" custLinFactNeighborY="-91"/>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9814" t="8508" r="7383" b="8689"/>
          </a:stretch>
        </a:blipFill>
        <a:ln>
          <a:noFill/>
        </a:ln>
      </dgm:spPr>
      <dgm:extLst>
        <a:ext uri="{E40237B7-FDA0-4F09-8148-C483321AD2D9}">
          <dgm14:cNvPr xmlns:dgm14="http://schemas.microsoft.com/office/drawing/2010/diagram" id="0" name="" descr="Magnifying glass with solid fill"/>
        </a:ext>
      </dgm:extLst>
    </dgm:pt>
    <dgm:pt modelId="{7E6075AA-60B7-4BF1-B317-4E1769F09FA9}" type="pres">
      <dgm:prSet presAssocID="{661679D9-1B51-4922-B776-F3966DB2C68A}" presName="txShp" presStyleLbl="node1" presStyleIdx="1" presStyleCnt="4">
        <dgm:presLayoutVars>
          <dgm:bulletEnabled val="1"/>
        </dgm:presLayoutVars>
      </dgm:prSet>
      <dgm:spPr>
        <a:prstGeom prst="roundRect">
          <a:avLst/>
        </a:prstGeom>
      </dgm:spPr>
    </dgm:pt>
    <dgm:pt modelId="{1B47B507-75C6-42B4-8BB7-E6F3FE8198F0}" type="pres">
      <dgm:prSet presAssocID="{C748A8DC-303C-4F41-AD5E-EFA1548E1760}" presName="spacing" presStyleCnt="0"/>
      <dgm:spPr/>
    </dgm:pt>
    <dgm:pt modelId="{4C5B9CCA-6254-4395-BD34-6ABEF0F60587}" type="pres">
      <dgm:prSet presAssocID="{126B5C8D-72A4-4BF7-8DA6-A5A87EB70BE3}" presName="composite" presStyleCnt="0"/>
      <dgm:spPr/>
    </dgm:pt>
    <dgm:pt modelId="{D9697CB2-6B01-4622-846F-6E779D833A5A}" type="pres">
      <dgm:prSet presAssocID="{126B5C8D-72A4-4BF7-8DA6-A5A87EB70BE3}" presName="imgShp" presStyleLbl="fgImgPlace1" presStyleIdx="2" presStyleCnt="4" custLinFactNeighborX="-43936" custLinFactNeighborY="3712"/>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9813" t="12991" r="17031" b="13853"/>
          </a:stretch>
        </a:blipFill>
        <a:ln>
          <a:noFill/>
        </a:ln>
      </dgm:spPr>
      <dgm:extLst>
        <a:ext uri="{E40237B7-FDA0-4F09-8148-C483321AD2D9}">
          <dgm14:cNvPr xmlns:dgm14="http://schemas.microsoft.com/office/drawing/2010/diagram" id="0" name="" descr="Share with solid fill"/>
        </a:ext>
      </dgm:extLst>
    </dgm:pt>
    <dgm:pt modelId="{D2E5BF02-3602-4360-A469-59FAADD0DA02}" type="pres">
      <dgm:prSet presAssocID="{126B5C8D-72A4-4BF7-8DA6-A5A87EB70BE3}" presName="txShp" presStyleLbl="node1" presStyleIdx="2" presStyleCnt="4">
        <dgm:presLayoutVars>
          <dgm:bulletEnabled val="1"/>
        </dgm:presLayoutVars>
      </dgm:prSet>
      <dgm:spPr>
        <a:prstGeom prst="roundRect">
          <a:avLst/>
        </a:prstGeom>
      </dgm:spPr>
    </dgm:pt>
    <dgm:pt modelId="{CD6269AA-308C-4EC2-A6BA-402EB73A17A2}" type="pres">
      <dgm:prSet presAssocID="{F28DEBDF-8DB2-4939-8961-EB78D006E19F}" presName="spacing" presStyleCnt="0"/>
      <dgm:spPr/>
    </dgm:pt>
    <dgm:pt modelId="{19AA3A11-3E4E-49FE-8D82-604CA71F330D}" type="pres">
      <dgm:prSet presAssocID="{D6181944-0BF7-404E-B714-5400DEB37B6F}" presName="composite" presStyleCnt="0"/>
      <dgm:spPr/>
    </dgm:pt>
    <dgm:pt modelId="{97C25D21-67F3-40C6-92E2-A05DD9E70320}" type="pres">
      <dgm:prSet presAssocID="{D6181944-0BF7-404E-B714-5400DEB37B6F}" presName="imgShp" presStyleLbl="fgImgPlace1" presStyleIdx="3" presStyleCnt="4" custLinFactNeighborX="-50740" custLinFactNeighborY="-558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ignpost with solid fill"/>
        </a:ext>
      </dgm:extLst>
    </dgm:pt>
    <dgm:pt modelId="{C92CB70E-1DF2-47F9-8DFC-C8D4F7C029B6}" type="pres">
      <dgm:prSet presAssocID="{D6181944-0BF7-404E-B714-5400DEB37B6F}" presName="txShp" presStyleLbl="node1" presStyleIdx="3" presStyleCnt="4">
        <dgm:presLayoutVars>
          <dgm:bulletEnabled val="1"/>
        </dgm:presLayoutVars>
      </dgm:prSet>
      <dgm:spPr>
        <a:prstGeom prst="roundRect">
          <a:avLst/>
        </a:prstGeom>
      </dgm:spPr>
    </dgm:pt>
  </dgm:ptLst>
  <dgm:cxnLst>
    <dgm:cxn modelId="{578E9304-992A-4912-A1AE-D9D196BF0D65}" type="presOf" srcId="{FB8A7C43-5B0C-4BB8-8357-E41F803F3276}" destId="{EED29B17-4C57-4F89-96CB-6BBAC16C3D86}" srcOrd="0" destOrd="0" presId="urn:microsoft.com/office/officeart/2005/8/layout/vList3"/>
    <dgm:cxn modelId="{C29F612B-6165-4503-9ADF-071EE5D6B02A}" type="presOf" srcId="{9625F808-D2AD-40B9-8196-D3CB1209BBBC}" destId="{01F04CDE-EEA3-4EA2-8468-082B3BD78959}" srcOrd="0" destOrd="0" presId="urn:microsoft.com/office/officeart/2005/8/layout/vList3"/>
    <dgm:cxn modelId="{3902863D-81AA-4A4D-A98C-D5EF9F2D9EA2}" srcId="{9625F808-D2AD-40B9-8196-D3CB1209BBBC}" destId="{661679D9-1B51-4922-B776-F3966DB2C68A}" srcOrd="1" destOrd="0" parTransId="{DD556A01-5C93-4C15-B02D-68026EE2CCFA}" sibTransId="{C748A8DC-303C-4F41-AD5E-EFA1548E1760}"/>
    <dgm:cxn modelId="{A4D2E868-6883-4ABF-936A-236E9653AB2F}" srcId="{9625F808-D2AD-40B9-8196-D3CB1209BBBC}" destId="{FB8A7C43-5B0C-4BB8-8357-E41F803F3276}" srcOrd="0" destOrd="0" parTransId="{FB58BF8D-EB89-4BDB-B07F-C31083EBAD10}" sibTransId="{CED07C0C-598E-4A4D-AA26-9861F41CCA3A}"/>
    <dgm:cxn modelId="{8920D34A-AF51-4F3F-B318-519D7FB04C21}" type="presOf" srcId="{D6181944-0BF7-404E-B714-5400DEB37B6F}" destId="{C92CB70E-1DF2-47F9-8DFC-C8D4F7C029B6}" srcOrd="0" destOrd="0" presId="urn:microsoft.com/office/officeart/2005/8/layout/vList3"/>
    <dgm:cxn modelId="{AEDB1D58-1210-4D70-8E07-2ED4FC0120D2}" type="presOf" srcId="{661679D9-1B51-4922-B776-F3966DB2C68A}" destId="{7E6075AA-60B7-4BF1-B317-4E1769F09FA9}" srcOrd="0" destOrd="0" presId="urn:microsoft.com/office/officeart/2005/8/layout/vList3"/>
    <dgm:cxn modelId="{D4489895-D3E1-4180-991D-D4E3710A2098}" srcId="{9625F808-D2AD-40B9-8196-D3CB1209BBBC}" destId="{126B5C8D-72A4-4BF7-8DA6-A5A87EB70BE3}" srcOrd="2" destOrd="0" parTransId="{6973B850-F966-45EC-8954-CBDA18BB7EA0}" sibTransId="{F28DEBDF-8DB2-4939-8961-EB78D006E19F}"/>
    <dgm:cxn modelId="{87E794B2-BC59-454B-A900-26F3D865F31E}" type="presOf" srcId="{126B5C8D-72A4-4BF7-8DA6-A5A87EB70BE3}" destId="{D2E5BF02-3602-4360-A469-59FAADD0DA02}" srcOrd="0" destOrd="0" presId="urn:microsoft.com/office/officeart/2005/8/layout/vList3"/>
    <dgm:cxn modelId="{587663FC-D980-4B70-9F4A-CA0EC6A532A4}" srcId="{9625F808-D2AD-40B9-8196-D3CB1209BBBC}" destId="{D6181944-0BF7-404E-B714-5400DEB37B6F}" srcOrd="3" destOrd="0" parTransId="{3DAF0856-A003-4009-B820-D8BB42C31854}" sibTransId="{35035C29-C182-4B2F-9610-B0ED12923D6A}"/>
    <dgm:cxn modelId="{8028F284-C3F9-4672-BCEE-E6B46DE79AEF}" type="presParOf" srcId="{01F04CDE-EEA3-4EA2-8468-082B3BD78959}" destId="{59248D1C-AA41-418B-91EF-0A11FB87AF5A}" srcOrd="0" destOrd="0" presId="urn:microsoft.com/office/officeart/2005/8/layout/vList3"/>
    <dgm:cxn modelId="{34A5BDAD-19CA-4088-96C1-B7BF08847DFF}" type="presParOf" srcId="{59248D1C-AA41-418B-91EF-0A11FB87AF5A}" destId="{3CDECA1F-DBB7-4AD9-8374-A4FBFE1039C8}" srcOrd="0" destOrd="0" presId="urn:microsoft.com/office/officeart/2005/8/layout/vList3"/>
    <dgm:cxn modelId="{E62C4494-0E8A-4417-9CD3-6C620DF7A2CA}" type="presParOf" srcId="{59248D1C-AA41-418B-91EF-0A11FB87AF5A}" destId="{EED29B17-4C57-4F89-96CB-6BBAC16C3D86}" srcOrd="1" destOrd="0" presId="urn:microsoft.com/office/officeart/2005/8/layout/vList3"/>
    <dgm:cxn modelId="{E83122C2-FC75-4EE5-A44A-CA2E10F10F6C}" type="presParOf" srcId="{01F04CDE-EEA3-4EA2-8468-082B3BD78959}" destId="{9E109997-3035-462A-A59A-048B0F96E456}" srcOrd="1" destOrd="0" presId="urn:microsoft.com/office/officeart/2005/8/layout/vList3"/>
    <dgm:cxn modelId="{C7BAA3F0-904B-462B-BB6B-04FC44D30201}" type="presParOf" srcId="{01F04CDE-EEA3-4EA2-8468-082B3BD78959}" destId="{2A2BC3A6-68F9-4627-8955-360B628A0977}" srcOrd="2" destOrd="0" presId="urn:microsoft.com/office/officeart/2005/8/layout/vList3"/>
    <dgm:cxn modelId="{1D0A32AA-6BE5-4568-ABD2-C9E66485DC9B}" type="presParOf" srcId="{2A2BC3A6-68F9-4627-8955-360B628A0977}" destId="{F76AF80B-6BD1-494F-8930-D40C4699B001}" srcOrd="0" destOrd="0" presId="urn:microsoft.com/office/officeart/2005/8/layout/vList3"/>
    <dgm:cxn modelId="{5811CB6E-F847-4552-8500-8A0311379009}" type="presParOf" srcId="{2A2BC3A6-68F9-4627-8955-360B628A0977}" destId="{7E6075AA-60B7-4BF1-B317-4E1769F09FA9}" srcOrd="1" destOrd="0" presId="urn:microsoft.com/office/officeart/2005/8/layout/vList3"/>
    <dgm:cxn modelId="{AD574DB1-A9FA-45CE-85F1-240D26556814}" type="presParOf" srcId="{01F04CDE-EEA3-4EA2-8468-082B3BD78959}" destId="{1B47B507-75C6-42B4-8BB7-E6F3FE8198F0}" srcOrd="3" destOrd="0" presId="urn:microsoft.com/office/officeart/2005/8/layout/vList3"/>
    <dgm:cxn modelId="{F5BC6720-EF2E-40CA-888F-25A6C8793A89}" type="presParOf" srcId="{01F04CDE-EEA3-4EA2-8468-082B3BD78959}" destId="{4C5B9CCA-6254-4395-BD34-6ABEF0F60587}" srcOrd="4" destOrd="0" presId="urn:microsoft.com/office/officeart/2005/8/layout/vList3"/>
    <dgm:cxn modelId="{0DF3202C-5A0A-4434-98D5-7EC73A61B8CE}" type="presParOf" srcId="{4C5B9CCA-6254-4395-BD34-6ABEF0F60587}" destId="{D9697CB2-6B01-4622-846F-6E779D833A5A}" srcOrd="0" destOrd="0" presId="urn:microsoft.com/office/officeart/2005/8/layout/vList3"/>
    <dgm:cxn modelId="{466208CA-3298-412B-B096-D6C18BD59853}" type="presParOf" srcId="{4C5B9CCA-6254-4395-BD34-6ABEF0F60587}" destId="{D2E5BF02-3602-4360-A469-59FAADD0DA02}" srcOrd="1" destOrd="0" presId="urn:microsoft.com/office/officeart/2005/8/layout/vList3"/>
    <dgm:cxn modelId="{1A97E6C5-EC3D-4884-A3F7-3511B1698742}" type="presParOf" srcId="{01F04CDE-EEA3-4EA2-8468-082B3BD78959}" destId="{CD6269AA-308C-4EC2-A6BA-402EB73A17A2}" srcOrd="5" destOrd="0" presId="urn:microsoft.com/office/officeart/2005/8/layout/vList3"/>
    <dgm:cxn modelId="{C0D3CFD4-CB05-4F36-B38A-DAF0B8A9DF39}" type="presParOf" srcId="{01F04CDE-EEA3-4EA2-8468-082B3BD78959}" destId="{19AA3A11-3E4E-49FE-8D82-604CA71F330D}" srcOrd="6" destOrd="0" presId="urn:microsoft.com/office/officeart/2005/8/layout/vList3"/>
    <dgm:cxn modelId="{18295DE6-8726-4DBE-A1BD-B9933104A210}" type="presParOf" srcId="{19AA3A11-3E4E-49FE-8D82-604CA71F330D}" destId="{97C25D21-67F3-40C6-92E2-A05DD9E70320}" srcOrd="0" destOrd="0" presId="urn:microsoft.com/office/officeart/2005/8/layout/vList3"/>
    <dgm:cxn modelId="{0473FB4F-7094-45B5-933F-B7021E4A7DB6}" type="presParOf" srcId="{19AA3A11-3E4E-49FE-8D82-604CA71F330D}" destId="{C92CB70E-1DF2-47F9-8DFC-C8D4F7C029B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1C9C9D-6E93-45C7-9931-A3E0DEDDF710}"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042AE0C5-C77C-4C25-B1DC-A172FC53F69E}">
      <dgm:prSet phldrT="[Text]" custT="1"/>
      <dgm:spPr>
        <a:solidFill>
          <a:srgbClr val="36177B"/>
        </a:solidFill>
      </dgm:spPr>
      <dgm:t>
        <a:bodyPr/>
        <a:lstStyle/>
        <a:p>
          <a:pPr algn="ctr">
            <a:buFont typeface="Arial" panose="020B0604020202020204" pitchFamily="34" charset="0"/>
            <a:buNone/>
          </a:pPr>
          <a:r>
            <a:rPr lang="en-US" sz="2400" dirty="0">
              <a:latin typeface="Aptos" panose="020B0004020202020204" pitchFamily="34" charset="0"/>
            </a:rPr>
            <a:t>Students</a:t>
          </a:r>
          <a:endParaRPr lang="en-US" sz="1400" dirty="0">
            <a:latin typeface="Aptos" panose="020B0004020202020204" pitchFamily="34" charset="0"/>
          </a:endParaRPr>
        </a:p>
      </dgm:t>
    </dgm:pt>
    <dgm:pt modelId="{3E7F7666-213A-457E-B616-0254DCC32A8E}" type="parTrans" cxnId="{083B9934-9EC4-4EC5-9DCC-0CB6A87BB848}">
      <dgm:prSet/>
      <dgm:spPr/>
      <dgm:t>
        <a:bodyPr/>
        <a:lstStyle/>
        <a:p>
          <a:endParaRPr lang="en-US"/>
        </a:p>
      </dgm:t>
    </dgm:pt>
    <dgm:pt modelId="{7F3E453A-B8BA-4E97-8EFB-BBB7BE23A202}" type="sibTrans" cxnId="{083B9934-9EC4-4EC5-9DCC-0CB6A87BB848}">
      <dgm:prSet/>
      <dgm:spPr/>
      <dgm:t>
        <a:bodyPr/>
        <a:lstStyle/>
        <a:p>
          <a:endParaRPr lang="en-US"/>
        </a:p>
      </dgm:t>
    </dgm:pt>
    <dgm:pt modelId="{FA95CD56-7165-4CE3-A9B9-DB71D88EE3E3}">
      <dgm:prSet phldrT="[Text]" custT="1"/>
      <dgm:spPr>
        <a:solidFill>
          <a:srgbClr val="36177B"/>
        </a:solidFill>
      </dgm:spPr>
      <dgm:t>
        <a:bodyPr/>
        <a:lstStyle/>
        <a:p>
          <a:pPr algn="ctr">
            <a:buFont typeface="Arial" panose="020B0604020202020204" pitchFamily="34" charset="0"/>
            <a:buNone/>
          </a:pPr>
          <a:r>
            <a:rPr lang="en-US" sz="1400" dirty="0">
              <a:latin typeface="Aptos" panose="020B0004020202020204" pitchFamily="34" charset="0"/>
            </a:rPr>
            <a:t>   gain purpose, skills, and belonging</a:t>
          </a:r>
        </a:p>
      </dgm:t>
    </dgm:pt>
    <dgm:pt modelId="{00ECE64F-B5BA-44A1-A576-762EE174E874}" type="parTrans" cxnId="{0876CE46-DDD8-408B-BA1F-4F987F221B8E}">
      <dgm:prSet/>
      <dgm:spPr/>
      <dgm:t>
        <a:bodyPr/>
        <a:lstStyle/>
        <a:p>
          <a:endParaRPr lang="en-US"/>
        </a:p>
      </dgm:t>
    </dgm:pt>
    <dgm:pt modelId="{830B1A9A-5F85-41F3-AD0A-D1C070484287}" type="sibTrans" cxnId="{0876CE46-DDD8-408B-BA1F-4F987F221B8E}">
      <dgm:prSet/>
      <dgm:spPr/>
      <dgm:t>
        <a:bodyPr/>
        <a:lstStyle/>
        <a:p>
          <a:endParaRPr lang="en-US"/>
        </a:p>
      </dgm:t>
    </dgm:pt>
    <dgm:pt modelId="{8F464A4B-89A1-40E5-97AE-5067251BFF66}">
      <dgm:prSet phldrT="[Text]" custT="1"/>
      <dgm:spPr>
        <a:solidFill>
          <a:srgbClr val="4F17A8"/>
        </a:solidFill>
      </dgm:spPr>
      <dgm:t>
        <a:bodyPr/>
        <a:lstStyle/>
        <a:p>
          <a:pPr algn="ctr">
            <a:buFont typeface="Arial" panose="020B0604020202020204" pitchFamily="34" charset="0"/>
            <a:buNone/>
          </a:pPr>
          <a:r>
            <a:rPr lang="en-US" sz="2400" dirty="0">
              <a:latin typeface="Aptos" panose="020B0004020202020204" pitchFamily="34" charset="0"/>
            </a:rPr>
            <a:t>Industry</a:t>
          </a:r>
        </a:p>
        <a:p>
          <a:pPr algn="ctr">
            <a:buFont typeface="Arial" panose="020B0604020202020204" pitchFamily="34" charset="0"/>
            <a:buNone/>
          </a:pPr>
          <a:r>
            <a:rPr lang="en-US" sz="1400" dirty="0">
              <a:latin typeface="Aptos" panose="020B0004020202020204" pitchFamily="34" charset="0"/>
            </a:rPr>
            <a:t>stronger talent and earlier engagement</a:t>
          </a:r>
        </a:p>
      </dgm:t>
    </dgm:pt>
    <dgm:pt modelId="{894A3346-FB1E-4128-A385-103A2C619383}" type="parTrans" cxnId="{C024A856-CED2-479B-85B5-5C5BDCD9036C}">
      <dgm:prSet/>
      <dgm:spPr/>
      <dgm:t>
        <a:bodyPr/>
        <a:lstStyle/>
        <a:p>
          <a:endParaRPr lang="en-US"/>
        </a:p>
      </dgm:t>
    </dgm:pt>
    <dgm:pt modelId="{15B98666-A805-4895-AB40-950AF66056B9}" type="sibTrans" cxnId="{C024A856-CED2-479B-85B5-5C5BDCD9036C}">
      <dgm:prSet/>
      <dgm:spPr/>
      <dgm:t>
        <a:bodyPr/>
        <a:lstStyle/>
        <a:p>
          <a:endParaRPr lang="en-US"/>
        </a:p>
      </dgm:t>
    </dgm:pt>
    <dgm:pt modelId="{69C2CFAA-5010-48E2-AEBC-78D667B1D8CE}">
      <dgm:prSet phldrT="[Text]" custT="1"/>
      <dgm:spPr>
        <a:solidFill>
          <a:srgbClr val="8158E3"/>
        </a:solidFill>
      </dgm:spPr>
      <dgm:t>
        <a:bodyPr/>
        <a:lstStyle/>
        <a:p>
          <a:pPr algn="ctr">
            <a:buFont typeface="Arial" panose="020B0604020202020204" pitchFamily="34" charset="0"/>
            <a:buNone/>
          </a:pPr>
          <a:r>
            <a:rPr lang="en-US" sz="2400" dirty="0">
              <a:latin typeface="Aptos" panose="020B0004020202020204" pitchFamily="34" charset="0"/>
            </a:rPr>
            <a:t>PMI</a:t>
          </a:r>
        </a:p>
        <a:p>
          <a:pPr algn="ctr">
            <a:buFont typeface="Arial" panose="020B0604020202020204" pitchFamily="34" charset="0"/>
            <a:buNone/>
          </a:pPr>
          <a:r>
            <a:rPr lang="en-US" sz="1400" dirty="0">
              <a:latin typeface="Aptos" panose="020B0004020202020204" pitchFamily="34" charset="0"/>
            </a:rPr>
            <a:t>builds relevance, resilience, and reach</a:t>
          </a:r>
        </a:p>
      </dgm:t>
    </dgm:pt>
    <dgm:pt modelId="{3D013BBB-4B7B-4185-9A36-A11C35793D76}" type="parTrans" cxnId="{02C207FE-3623-4439-8163-1EC56EF45A7E}">
      <dgm:prSet/>
      <dgm:spPr/>
      <dgm:t>
        <a:bodyPr/>
        <a:lstStyle/>
        <a:p>
          <a:endParaRPr lang="en-US"/>
        </a:p>
      </dgm:t>
    </dgm:pt>
    <dgm:pt modelId="{DF823B79-E558-486E-96ED-910EB3C41FB8}" type="sibTrans" cxnId="{02C207FE-3623-4439-8163-1EC56EF45A7E}">
      <dgm:prSet/>
      <dgm:spPr/>
      <dgm:t>
        <a:bodyPr/>
        <a:lstStyle/>
        <a:p>
          <a:endParaRPr lang="en-US"/>
        </a:p>
      </dgm:t>
    </dgm:pt>
    <dgm:pt modelId="{28A855B3-25F0-4723-AA94-1BCF4E04A6DB}">
      <dgm:prSet phldrT="[Text]" custT="1"/>
      <dgm:spPr>
        <a:solidFill>
          <a:srgbClr val="270F53"/>
        </a:solidFill>
      </dgm:spPr>
      <dgm:t>
        <a:bodyPr/>
        <a:lstStyle/>
        <a:p>
          <a:pPr algn="ctr">
            <a:buNone/>
          </a:pPr>
          <a:r>
            <a:rPr lang="en-US" sz="2400" dirty="0">
              <a:latin typeface="Aptos" panose="020B0004020202020204" pitchFamily="34" charset="0"/>
            </a:rPr>
            <a:t>Chapters</a:t>
          </a:r>
        </a:p>
        <a:p>
          <a:pPr algn="ctr">
            <a:buNone/>
          </a:pPr>
          <a:r>
            <a:rPr lang="en-US" sz="1400" dirty="0">
              <a:latin typeface="Aptos" panose="020B0004020202020204" pitchFamily="34" charset="0"/>
            </a:rPr>
            <a:t>grow community and future leaders</a:t>
          </a:r>
          <a:endParaRPr lang="en-US" sz="2400" dirty="0">
            <a:latin typeface="Aptos" panose="020B0004020202020204" pitchFamily="34" charset="0"/>
          </a:endParaRPr>
        </a:p>
      </dgm:t>
    </dgm:pt>
    <dgm:pt modelId="{6BA0F472-A043-4DB4-B37B-865CB39E5DD1}" type="parTrans" cxnId="{42A51070-C28B-4603-AF90-F3925AE51341}">
      <dgm:prSet/>
      <dgm:spPr/>
      <dgm:t>
        <a:bodyPr/>
        <a:lstStyle/>
        <a:p>
          <a:endParaRPr lang="en-US"/>
        </a:p>
      </dgm:t>
    </dgm:pt>
    <dgm:pt modelId="{B2878ED1-EDCB-4897-9B4F-75F93F94E77B}" type="sibTrans" cxnId="{42A51070-C28B-4603-AF90-F3925AE51341}">
      <dgm:prSet/>
      <dgm:spPr/>
      <dgm:t>
        <a:bodyPr/>
        <a:lstStyle/>
        <a:p>
          <a:endParaRPr lang="en-US"/>
        </a:p>
      </dgm:t>
    </dgm:pt>
    <dgm:pt modelId="{2DB0C4FE-7D1C-452C-8295-DA932193B18E}">
      <dgm:prSet phldrT="[Text]" custT="1"/>
      <dgm:spPr>
        <a:noFill/>
        <a:ln>
          <a:noFill/>
        </a:ln>
      </dgm:spPr>
      <dgm:t>
        <a:bodyPr/>
        <a:lstStyle/>
        <a:p>
          <a:pPr>
            <a:buNone/>
          </a:pPr>
          <a:r>
            <a:rPr lang="en-US" sz="2400" dirty="0">
              <a:latin typeface="Aptos" panose="020B0004020202020204" pitchFamily="34" charset="0"/>
            </a:rPr>
            <a:t>  </a:t>
          </a:r>
        </a:p>
      </dgm:t>
    </dgm:pt>
    <dgm:pt modelId="{D046A809-B390-4B54-8764-1655197206F1}" type="sibTrans" cxnId="{A7D1B465-99B6-4897-8D20-31030D3911AC}">
      <dgm:prSet/>
      <dgm:spPr/>
      <dgm:t>
        <a:bodyPr/>
        <a:lstStyle/>
        <a:p>
          <a:endParaRPr lang="en-US" sz="1200">
            <a:latin typeface="Aptos" panose="020B0004020202020204" pitchFamily="34" charset="0"/>
          </a:endParaRPr>
        </a:p>
      </dgm:t>
    </dgm:pt>
    <dgm:pt modelId="{0A479706-1EBC-49EC-8896-FA4953B4737B}" type="parTrans" cxnId="{A7D1B465-99B6-4897-8D20-31030D3911AC}">
      <dgm:prSet/>
      <dgm:spPr/>
      <dgm:t>
        <a:bodyPr/>
        <a:lstStyle/>
        <a:p>
          <a:endParaRPr lang="en-US" sz="1200">
            <a:latin typeface="Aptos" panose="020B0004020202020204" pitchFamily="34" charset="0"/>
          </a:endParaRPr>
        </a:p>
      </dgm:t>
    </dgm:pt>
    <dgm:pt modelId="{DA9AE49C-9897-4096-8C1D-251D9532894C}" type="pres">
      <dgm:prSet presAssocID="{081C9C9D-6E93-45C7-9931-A3E0DEDDF710}" presName="Name0" presStyleCnt="0">
        <dgm:presLayoutVars>
          <dgm:chMax val="1"/>
          <dgm:dir/>
          <dgm:animLvl val="ctr"/>
          <dgm:resizeHandles val="exact"/>
        </dgm:presLayoutVars>
      </dgm:prSet>
      <dgm:spPr/>
    </dgm:pt>
    <dgm:pt modelId="{E7269B2A-BED8-4946-BF1E-B64CFE4EEC64}" type="pres">
      <dgm:prSet presAssocID="{2DB0C4FE-7D1C-452C-8295-DA932193B18E}" presName="centerShape" presStyleLbl="node0" presStyleIdx="0" presStyleCnt="1" custScaleX="5846" custScaleY="5846"/>
      <dgm:spPr/>
    </dgm:pt>
    <dgm:pt modelId="{1A7D4D5F-A29E-49C5-8DDF-A2D2B362CE9B}" type="pres">
      <dgm:prSet presAssocID="{28A855B3-25F0-4723-AA94-1BCF4E04A6DB}" presName="node" presStyleLbl="node1" presStyleIdx="0" presStyleCnt="4" custScaleX="167033" custScaleY="167033">
        <dgm:presLayoutVars>
          <dgm:bulletEnabled val="1"/>
        </dgm:presLayoutVars>
      </dgm:prSet>
      <dgm:spPr/>
    </dgm:pt>
    <dgm:pt modelId="{360A49B3-2A3E-42F6-B996-54118D15D1AC}" type="pres">
      <dgm:prSet presAssocID="{28A855B3-25F0-4723-AA94-1BCF4E04A6DB}" presName="dummy" presStyleCnt="0"/>
      <dgm:spPr/>
    </dgm:pt>
    <dgm:pt modelId="{34AE79FA-40A5-4839-985F-A637C2662246}" type="pres">
      <dgm:prSet presAssocID="{B2878ED1-EDCB-4897-9B4F-75F93F94E77B}" presName="sibTrans" presStyleLbl="sibTrans2D1" presStyleIdx="0" presStyleCnt="4"/>
      <dgm:spPr/>
    </dgm:pt>
    <dgm:pt modelId="{4E3A2705-8C84-4C46-A1BC-EBD8C09E27F8}" type="pres">
      <dgm:prSet presAssocID="{042AE0C5-C77C-4C25-B1DC-A172FC53F69E}" presName="node" presStyleLbl="node1" presStyleIdx="1" presStyleCnt="4" custScaleX="167033" custScaleY="167033">
        <dgm:presLayoutVars>
          <dgm:bulletEnabled val="1"/>
        </dgm:presLayoutVars>
      </dgm:prSet>
      <dgm:spPr/>
    </dgm:pt>
    <dgm:pt modelId="{46354521-EDD5-4FF1-8F65-836AACF17816}" type="pres">
      <dgm:prSet presAssocID="{042AE0C5-C77C-4C25-B1DC-A172FC53F69E}" presName="dummy" presStyleCnt="0"/>
      <dgm:spPr/>
    </dgm:pt>
    <dgm:pt modelId="{81E2F9DF-B379-43F6-B9BE-1356D6741466}" type="pres">
      <dgm:prSet presAssocID="{7F3E453A-B8BA-4E97-8EFB-BBB7BE23A202}" presName="sibTrans" presStyleLbl="sibTrans2D1" presStyleIdx="1" presStyleCnt="4"/>
      <dgm:spPr/>
    </dgm:pt>
    <dgm:pt modelId="{A6D7F32B-0995-432B-9CA6-9545AECE9AF4}" type="pres">
      <dgm:prSet presAssocID="{8F464A4B-89A1-40E5-97AE-5067251BFF66}" presName="node" presStyleLbl="node1" presStyleIdx="2" presStyleCnt="4" custScaleX="167033" custScaleY="167033">
        <dgm:presLayoutVars>
          <dgm:bulletEnabled val="1"/>
        </dgm:presLayoutVars>
      </dgm:prSet>
      <dgm:spPr/>
    </dgm:pt>
    <dgm:pt modelId="{D96D8028-3C5D-4345-B5B9-CBA0BF8017C5}" type="pres">
      <dgm:prSet presAssocID="{8F464A4B-89A1-40E5-97AE-5067251BFF66}" presName="dummy" presStyleCnt="0"/>
      <dgm:spPr/>
    </dgm:pt>
    <dgm:pt modelId="{E8065975-B213-492A-8E2A-D03259E5E5BA}" type="pres">
      <dgm:prSet presAssocID="{15B98666-A805-4895-AB40-950AF66056B9}" presName="sibTrans" presStyleLbl="sibTrans2D1" presStyleIdx="2" presStyleCnt="4"/>
      <dgm:spPr/>
    </dgm:pt>
    <dgm:pt modelId="{F2AE5B69-D463-4FBE-A798-B601F008E3FF}" type="pres">
      <dgm:prSet presAssocID="{69C2CFAA-5010-48E2-AEBC-78D667B1D8CE}" presName="node" presStyleLbl="node1" presStyleIdx="3" presStyleCnt="4" custScaleX="167033" custScaleY="167033">
        <dgm:presLayoutVars>
          <dgm:bulletEnabled val="1"/>
        </dgm:presLayoutVars>
      </dgm:prSet>
      <dgm:spPr/>
    </dgm:pt>
    <dgm:pt modelId="{8AE883C5-28F9-4B5E-8DDF-DACDD3150F23}" type="pres">
      <dgm:prSet presAssocID="{69C2CFAA-5010-48E2-AEBC-78D667B1D8CE}" presName="dummy" presStyleCnt="0"/>
      <dgm:spPr/>
    </dgm:pt>
    <dgm:pt modelId="{20685F02-443B-4F34-B9CC-8F339C64A78C}" type="pres">
      <dgm:prSet presAssocID="{DF823B79-E558-486E-96ED-910EB3C41FB8}" presName="sibTrans" presStyleLbl="sibTrans2D1" presStyleIdx="3" presStyleCnt="4"/>
      <dgm:spPr/>
    </dgm:pt>
  </dgm:ptLst>
  <dgm:cxnLst>
    <dgm:cxn modelId="{EB9CE008-5F9E-43B0-98C4-B51F1A86CA7E}" type="presOf" srcId="{081C9C9D-6E93-45C7-9931-A3E0DEDDF710}" destId="{DA9AE49C-9897-4096-8C1D-251D9532894C}" srcOrd="0" destOrd="0" presId="urn:microsoft.com/office/officeart/2005/8/layout/radial6"/>
    <dgm:cxn modelId="{468BAF10-784B-4C27-B478-F6565B6B8EAB}" type="presOf" srcId="{69C2CFAA-5010-48E2-AEBC-78D667B1D8CE}" destId="{F2AE5B69-D463-4FBE-A798-B601F008E3FF}" srcOrd="0" destOrd="0" presId="urn:microsoft.com/office/officeart/2005/8/layout/radial6"/>
    <dgm:cxn modelId="{083B9934-9EC4-4EC5-9DCC-0CB6A87BB848}" srcId="{2DB0C4FE-7D1C-452C-8295-DA932193B18E}" destId="{042AE0C5-C77C-4C25-B1DC-A172FC53F69E}" srcOrd="1" destOrd="0" parTransId="{3E7F7666-213A-457E-B616-0254DCC32A8E}" sibTransId="{7F3E453A-B8BA-4E97-8EFB-BBB7BE23A202}"/>
    <dgm:cxn modelId="{18EE095B-3575-4CBF-A113-06602E126ED8}" type="presOf" srcId="{FA95CD56-7165-4CE3-A9B9-DB71D88EE3E3}" destId="{4E3A2705-8C84-4C46-A1BC-EBD8C09E27F8}" srcOrd="0" destOrd="1" presId="urn:microsoft.com/office/officeart/2005/8/layout/radial6"/>
    <dgm:cxn modelId="{4139B943-958A-4DA1-8CB8-7D6EC999E346}" type="presOf" srcId="{2DB0C4FE-7D1C-452C-8295-DA932193B18E}" destId="{E7269B2A-BED8-4946-BF1E-B64CFE4EEC64}" srcOrd="0" destOrd="0" presId="urn:microsoft.com/office/officeart/2005/8/layout/radial6"/>
    <dgm:cxn modelId="{A7D1B465-99B6-4897-8D20-31030D3911AC}" srcId="{081C9C9D-6E93-45C7-9931-A3E0DEDDF710}" destId="{2DB0C4FE-7D1C-452C-8295-DA932193B18E}" srcOrd="0" destOrd="0" parTransId="{0A479706-1EBC-49EC-8896-FA4953B4737B}" sibTransId="{D046A809-B390-4B54-8764-1655197206F1}"/>
    <dgm:cxn modelId="{F3736E46-B919-403E-8007-15120E6C7F22}" type="presOf" srcId="{042AE0C5-C77C-4C25-B1DC-A172FC53F69E}" destId="{4E3A2705-8C84-4C46-A1BC-EBD8C09E27F8}" srcOrd="0" destOrd="0" presId="urn:microsoft.com/office/officeart/2005/8/layout/radial6"/>
    <dgm:cxn modelId="{0876CE46-DDD8-408B-BA1F-4F987F221B8E}" srcId="{042AE0C5-C77C-4C25-B1DC-A172FC53F69E}" destId="{FA95CD56-7165-4CE3-A9B9-DB71D88EE3E3}" srcOrd="0" destOrd="0" parTransId="{00ECE64F-B5BA-44A1-A576-762EE174E874}" sibTransId="{830B1A9A-5F85-41F3-AD0A-D1C070484287}"/>
    <dgm:cxn modelId="{79013C67-D7B2-484F-A06F-537CE37081B5}" type="presOf" srcId="{DF823B79-E558-486E-96ED-910EB3C41FB8}" destId="{20685F02-443B-4F34-B9CC-8F339C64A78C}" srcOrd="0" destOrd="0" presId="urn:microsoft.com/office/officeart/2005/8/layout/radial6"/>
    <dgm:cxn modelId="{141F044A-E569-40BA-B99F-8EF449160D27}" type="presOf" srcId="{8F464A4B-89A1-40E5-97AE-5067251BFF66}" destId="{A6D7F32B-0995-432B-9CA6-9545AECE9AF4}" srcOrd="0" destOrd="0" presId="urn:microsoft.com/office/officeart/2005/8/layout/radial6"/>
    <dgm:cxn modelId="{BEFDCC6D-9F39-4BCB-9658-F1EC42FED5F1}" type="presOf" srcId="{15B98666-A805-4895-AB40-950AF66056B9}" destId="{E8065975-B213-492A-8E2A-D03259E5E5BA}" srcOrd="0" destOrd="0" presId="urn:microsoft.com/office/officeart/2005/8/layout/radial6"/>
    <dgm:cxn modelId="{42A51070-C28B-4603-AF90-F3925AE51341}" srcId="{2DB0C4FE-7D1C-452C-8295-DA932193B18E}" destId="{28A855B3-25F0-4723-AA94-1BCF4E04A6DB}" srcOrd="0" destOrd="0" parTransId="{6BA0F472-A043-4DB4-B37B-865CB39E5DD1}" sibTransId="{B2878ED1-EDCB-4897-9B4F-75F93F94E77B}"/>
    <dgm:cxn modelId="{C024A856-CED2-479B-85B5-5C5BDCD9036C}" srcId="{2DB0C4FE-7D1C-452C-8295-DA932193B18E}" destId="{8F464A4B-89A1-40E5-97AE-5067251BFF66}" srcOrd="2" destOrd="0" parTransId="{894A3346-FB1E-4128-A385-103A2C619383}" sibTransId="{15B98666-A805-4895-AB40-950AF66056B9}"/>
    <dgm:cxn modelId="{61F7F688-3376-437D-B7ED-0EB961A8B467}" type="presOf" srcId="{7F3E453A-B8BA-4E97-8EFB-BBB7BE23A202}" destId="{81E2F9DF-B379-43F6-B9BE-1356D6741466}" srcOrd="0" destOrd="0" presId="urn:microsoft.com/office/officeart/2005/8/layout/radial6"/>
    <dgm:cxn modelId="{DF162B8F-1CE1-4998-AC4A-6B8DEAC5A992}" type="presOf" srcId="{28A855B3-25F0-4723-AA94-1BCF4E04A6DB}" destId="{1A7D4D5F-A29E-49C5-8DDF-A2D2B362CE9B}" srcOrd="0" destOrd="0" presId="urn:microsoft.com/office/officeart/2005/8/layout/radial6"/>
    <dgm:cxn modelId="{99891F9D-592A-42EF-A96C-80031C9AD8B9}" type="presOf" srcId="{B2878ED1-EDCB-4897-9B4F-75F93F94E77B}" destId="{34AE79FA-40A5-4839-985F-A637C2662246}" srcOrd="0" destOrd="0" presId="urn:microsoft.com/office/officeart/2005/8/layout/radial6"/>
    <dgm:cxn modelId="{02C207FE-3623-4439-8163-1EC56EF45A7E}" srcId="{2DB0C4FE-7D1C-452C-8295-DA932193B18E}" destId="{69C2CFAA-5010-48E2-AEBC-78D667B1D8CE}" srcOrd="3" destOrd="0" parTransId="{3D013BBB-4B7B-4185-9A36-A11C35793D76}" sibTransId="{DF823B79-E558-486E-96ED-910EB3C41FB8}"/>
    <dgm:cxn modelId="{3735D664-1547-430F-803E-B8A9A73262ED}" type="presParOf" srcId="{DA9AE49C-9897-4096-8C1D-251D9532894C}" destId="{E7269B2A-BED8-4946-BF1E-B64CFE4EEC64}" srcOrd="0" destOrd="0" presId="urn:microsoft.com/office/officeart/2005/8/layout/radial6"/>
    <dgm:cxn modelId="{1682429D-5A00-4BEE-A769-4A1865F95213}" type="presParOf" srcId="{DA9AE49C-9897-4096-8C1D-251D9532894C}" destId="{1A7D4D5F-A29E-49C5-8DDF-A2D2B362CE9B}" srcOrd="1" destOrd="0" presId="urn:microsoft.com/office/officeart/2005/8/layout/radial6"/>
    <dgm:cxn modelId="{532A92B4-FC81-4B69-8A7D-C42C75AD6CF1}" type="presParOf" srcId="{DA9AE49C-9897-4096-8C1D-251D9532894C}" destId="{360A49B3-2A3E-42F6-B996-54118D15D1AC}" srcOrd="2" destOrd="0" presId="urn:microsoft.com/office/officeart/2005/8/layout/radial6"/>
    <dgm:cxn modelId="{8AF23B38-0A9C-4031-AFAC-648F636C3B2F}" type="presParOf" srcId="{DA9AE49C-9897-4096-8C1D-251D9532894C}" destId="{34AE79FA-40A5-4839-985F-A637C2662246}" srcOrd="3" destOrd="0" presId="urn:microsoft.com/office/officeart/2005/8/layout/radial6"/>
    <dgm:cxn modelId="{0D1EF566-3083-47FF-ACD8-1F2E248A39FF}" type="presParOf" srcId="{DA9AE49C-9897-4096-8C1D-251D9532894C}" destId="{4E3A2705-8C84-4C46-A1BC-EBD8C09E27F8}" srcOrd="4" destOrd="0" presId="urn:microsoft.com/office/officeart/2005/8/layout/radial6"/>
    <dgm:cxn modelId="{690E2E19-0EDC-441B-B7AD-EB6E145BED4F}" type="presParOf" srcId="{DA9AE49C-9897-4096-8C1D-251D9532894C}" destId="{46354521-EDD5-4FF1-8F65-836AACF17816}" srcOrd="5" destOrd="0" presId="urn:microsoft.com/office/officeart/2005/8/layout/radial6"/>
    <dgm:cxn modelId="{4DB2F949-11FD-4EA0-9729-62270C1BF710}" type="presParOf" srcId="{DA9AE49C-9897-4096-8C1D-251D9532894C}" destId="{81E2F9DF-B379-43F6-B9BE-1356D6741466}" srcOrd="6" destOrd="0" presId="urn:microsoft.com/office/officeart/2005/8/layout/radial6"/>
    <dgm:cxn modelId="{3C65F59E-8AAC-4B07-AB07-F02DABE6DAB8}" type="presParOf" srcId="{DA9AE49C-9897-4096-8C1D-251D9532894C}" destId="{A6D7F32B-0995-432B-9CA6-9545AECE9AF4}" srcOrd="7" destOrd="0" presId="urn:microsoft.com/office/officeart/2005/8/layout/radial6"/>
    <dgm:cxn modelId="{F485D0A5-0254-44B6-8B00-FD004F663089}" type="presParOf" srcId="{DA9AE49C-9897-4096-8C1D-251D9532894C}" destId="{D96D8028-3C5D-4345-B5B9-CBA0BF8017C5}" srcOrd="8" destOrd="0" presId="urn:microsoft.com/office/officeart/2005/8/layout/radial6"/>
    <dgm:cxn modelId="{1EE83BB7-D582-493A-8BD0-40034CC5DD8E}" type="presParOf" srcId="{DA9AE49C-9897-4096-8C1D-251D9532894C}" destId="{E8065975-B213-492A-8E2A-D03259E5E5BA}" srcOrd="9" destOrd="0" presId="urn:microsoft.com/office/officeart/2005/8/layout/radial6"/>
    <dgm:cxn modelId="{CE9BAB36-56F6-42D2-8985-02906A7E116C}" type="presParOf" srcId="{DA9AE49C-9897-4096-8C1D-251D9532894C}" destId="{F2AE5B69-D463-4FBE-A798-B601F008E3FF}" srcOrd="10" destOrd="0" presId="urn:microsoft.com/office/officeart/2005/8/layout/radial6"/>
    <dgm:cxn modelId="{AC1C5DE4-68CD-4DBA-B05A-1BCAAC39A974}" type="presParOf" srcId="{DA9AE49C-9897-4096-8C1D-251D9532894C}" destId="{8AE883C5-28F9-4B5E-8DDF-DACDD3150F23}" srcOrd="11" destOrd="0" presId="urn:microsoft.com/office/officeart/2005/8/layout/radial6"/>
    <dgm:cxn modelId="{2411B4C2-7761-4CA0-A8B2-891C42A52DF5}" type="presParOf" srcId="{DA9AE49C-9897-4096-8C1D-251D9532894C}" destId="{20685F02-443B-4F34-B9CC-8F339C64A78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7BB01E-46EE-424F-A9DF-15B89570720B}"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93846E4C-28C6-458B-84B9-835B5993E54A}">
      <dgm:prSet/>
      <dgm:spPr/>
      <dgm:t>
        <a:bodyPr/>
        <a:lstStyle/>
        <a:p>
          <a:r>
            <a:rPr lang="en-US" b="0" i="0" dirty="0">
              <a:latin typeface="Aptos" panose="020B0004020202020204" pitchFamily="34" charset="0"/>
            </a:rPr>
            <a:t>Chapter</a:t>
          </a:r>
          <a:endParaRPr lang="en-US" dirty="0">
            <a:latin typeface="Aptos" panose="020B0004020202020204" pitchFamily="34" charset="0"/>
          </a:endParaRPr>
        </a:p>
      </dgm:t>
    </dgm:pt>
    <dgm:pt modelId="{209BAFB3-9B76-4DAC-9203-B23815A8A423}" type="parTrans" cxnId="{98463A5C-A1BA-4891-B492-A0ABB467CCF7}">
      <dgm:prSet/>
      <dgm:spPr/>
      <dgm:t>
        <a:bodyPr/>
        <a:lstStyle/>
        <a:p>
          <a:endParaRPr lang="en-US">
            <a:latin typeface="Aptos" panose="020B0004020202020204" pitchFamily="34" charset="0"/>
          </a:endParaRPr>
        </a:p>
      </dgm:t>
    </dgm:pt>
    <dgm:pt modelId="{E9873292-0E30-475E-BE62-79929DB6FF9B}" type="sibTrans" cxnId="{98463A5C-A1BA-4891-B492-A0ABB467CCF7}">
      <dgm:prSet/>
      <dgm:spPr/>
      <dgm:t>
        <a:bodyPr/>
        <a:lstStyle/>
        <a:p>
          <a:endParaRPr lang="en-US">
            <a:latin typeface="Aptos" panose="020B0004020202020204" pitchFamily="34" charset="0"/>
          </a:endParaRPr>
        </a:p>
      </dgm:t>
    </dgm:pt>
    <dgm:pt modelId="{0937C949-98FE-4C12-B294-4427D9BCE73F}">
      <dgm:prSet/>
      <dgm:spPr>
        <a:solidFill>
          <a:srgbClr val="270F53"/>
        </a:solidFill>
      </dgm:spPr>
      <dgm:t>
        <a:bodyPr/>
        <a:lstStyle/>
        <a:p>
          <a:r>
            <a:rPr lang="en-US">
              <a:latin typeface="Aptos" panose="020B0004020202020204" pitchFamily="34" charset="0"/>
            </a:rPr>
            <a:t>Faculty</a:t>
          </a:r>
        </a:p>
      </dgm:t>
    </dgm:pt>
    <dgm:pt modelId="{23E0ABFE-EE63-4D4B-94F6-689F5404868D}" type="parTrans" cxnId="{68CEA692-17F3-4364-B1AF-3744623C4C42}">
      <dgm:prSet/>
      <dgm:spPr/>
      <dgm:t>
        <a:bodyPr/>
        <a:lstStyle/>
        <a:p>
          <a:endParaRPr lang="en-US">
            <a:latin typeface="Aptos" panose="020B0004020202020204" pitchFamily="34" charset="0"/>
          </a:endParaRPr>
        </a:p>
      </dgm:t>
    </dgm:pt>
    <dgm:pt modelId="{87A093A9-2BF4-443D-ADA2-6021D8525AEE}" type="sibTrans" cxnId="{68CEA692-17F3-4364-B1AF-3744623C4C42}">
      <dgm:prSet/>
      <dgm:spPr/>
      <dgm:t>
        <a:bodyPr/>
        <a:lstStyle/>
        <a:p>
          <a:endParaRPr lang="en-US">
            <a:latin typeface="Aptos" panose="020B0004020202020204" pitchFamily="34" charset="0"/>
          </a:endParaRPr>
        </a:p>
      </dgm:t>
    </dgm:pt>
    <dgm:pt modelId="{663CD62D-D5AA-4987-939F-779AF50BE032}">
      <dgm:prSet/>
      <dgm:spPr>
        <a:solidFill>
          <a:srgbClr val="36177B"/>
        </a:solidFill>
      </dgm:spPr>
      <dgm:t>
        <a:bodyPr/>
        <a:lstStyle/>
        <a:p>
          <a:r>
            <a:rPr lang="en-US">
              <a:latin typeface="Aptos" panose="020B0004020202020204" pitchFamily="34" charset="0"/>
            </a:rPr>
            <a:t>Students</a:t>
          </a:r>
        </a:p>
      </dgm:t>
    </dgm:pt>
    <dgm:pt modelId="{EF409694-5CAE-4242-90F9-66DDBFA56BBA}" type="parTrans" cxnId="{66CCCF1B-890F-43DC-9C0D-5BD45F26D47C}">
      <dgm:prSet/>
      <dgm:spPr/>
      <dgm:t>
        <a:bodyPr/>
        <a:lstStyle/>
        <a:p>
          <a:endParaRPr lang="en-US">
            <a:latin typeface="Aptos" panose="020B0004020202020204" pitchFamily="34" charset="0"/>
          </a:endParaRPr>
        </a:p>
      </dgm:t>
    </dgm:pt>
    <dgm:pt modelId="{0C46E3AE-65B3-4B6B-8CE2-E001AE72CD15}" type="sibTrans" cxnId="{66CCCF1B-890F-43DC-9C0D-5BD45F26D47C}">
      <dgm:prSet/>
      <dgm:spPr/>
      <dgm:t>
        <a:bodyPr/>
        <a:lstStyle/>
        <a:p>
          <a:endParaRPr lang="en-US">
            <a:latin typeface="Aptos" panose="020B0004020202020204" pitchFamily="34" charset="0"/>
          </a:endParaRPr>
        </a:p>
      </dgm:t>
    </dgm:pt>
    <dgm:pt modelId="{13801F72-3BA4-43F6-B441-F884AEDA3DC7}" type="pres">
      <dgm:prSet presAssocID="{097BB01E-46EE-424F-A9DF-15B89570720B}" presName="Name0" presStyleCnt="0">
        <dgm:presLayoutVars>
          <dgm:chMax val="1"/>
          <dgm:chPref val="1"/>
          <dgm:dir/>
          <dgm:animOne val="branch"/>
          <dgm:animLvl val="lvl"/>
        </dgm:presLayoutVars>
      </dgm:prSet>
      <dgm:spPr/>
    </dgm:pt>
    <dgm:pt modelId="{FA1E464E-5A66-4DE0-8E92-E9FA85A54936}" type="pres">
      <dgm:prSet presAssocID="{93846E4C-28C6-458B-84B9-835B5993E54A}" presName="Parent" presStyleLbl="node0" presStyleIdx="0" presStyleCnt="1">
        <dgm:presLayoutVars>
          <dgm:chMax val="6"/>
          <dgm:chPref val="6"/>
        </dgm:presLayoutVars>
      </dgm:prSet>
      <dgm:spPr/>
    </dgm:pt>
    <dgm:pt modelId="{1666E3B5-8791-45AB-9EF1-5332B224ECAA}" type="pres">
      <dgm:prSet presAssocID="{0937C949-98FE-4C12-B294-4427D9BCE73F}" presName="Accent1" presStyleCnt="0"/>
      <dgm:spPr/>
    </dgm:pt>
    <dgm:pt modelId="{ABBF01F8-7C79-42CB-9C30-DED21B1B0B3A}" type="pres">
      <dgm:prSet presAssocID="{0937C949-98FE-4C12-B294-4427D9BCE73F}" presName="Accent" presStyleLbl="bgShp" presStyleIdx="0" presStyleCnt="2"/>
      <dgm:spPr/>
    </dgm:pt>
    <dgm:pt modelId="{D5070271-CB53-4F69-878D-9C10BEBDA001}" type="pres">
      <dgm:prSet presAssocID="{0937C949-98FE-4C12-B294-4427D9BCE73F}" presName="Child1" presStyleLbl="node1" presStyleIdx="0" presStyleCnt="2">
        <dgm:presLayoutVars>
          <dgm:chMax val="0"/>
          <dgm:chPref val="0"/>
          <dgm:bulletEnabled val="1"/>
        </dgm:presLayoutVars>
      </dgm:prSet>
      <dgm:spPr/>
    </dgm:pt>
    <dgm:pt modelId="{497ADF25-56E1-4687-A680-8EC663D36A3F}" type="pres">
      <dgm:prSet presAssocID="{663CD62D-D5AA-4987-939F-779AF50BE032}" presName="Accent2" presStyleCnt="0"/>
      <dgm:spPr/>
    </dgm:pt>
    <dgm:pt modelId="{A8C8D508-D0EC-4FF8-9A71-BE2973895E24}" type="pres">
      <dgm:prSet presAssocID="{663CD62D-D5AA-4987-939F-779AF50BE032}" presName="Accent" presStyleLbl="bgShp" presStyleIdx="1" presStyleCnt="2"/>
      <dgm:spPr/>
    </dgm:pt>
    <dgm:pt modelId="{D161FC66-7FFF-4040-B100-FC3FCACEA3EC}" type="pres">
      <dgm:prSet presAssocID="{663CD62D-D5AA-4987-939F-779AF50BE032}" presName="Child2" presStyleLbl="node1" presStyleIdx="1" presStyleCnt="2">
        <dgm:presLayoutVars>
          <dgm:chMax val="0"/>
          <dgm:chPref val="0"/>
          <dgm:bulletEnabled val="1"/>
        </dgm:presLayoutVars>
      </dgm:prSet>
      <dgm:spPr/>
    </dgm:pt>
  </dgm:ptLst>
  <dgm:cxnLst>
    <dgm:cxn modelId="{66CCCF1B-890F-43DC-9C0D-5BD45F26D47C}" srcId="{93846E4C-28C6-458B-84B9-835B5993E54A}" destId="{663CD62D-D5AA-4987-939F-779AF50BE032}" srcOrd="1" destOrd="0" parTransId="{EF409694-5CAE-4242-90F9-66DDBFA56BBA}" sibTransId="{0C46E3AE-65B3-4B6B-8CE2-E001AE72CD15}"/>
    <dgm:cxn modelId="{6785F632-A201-416F-8ECF-6266F3B56C78}" type="presOf" srcId="{93846E4C-28C6-458B-84B9-835B5993E54A}" destId="{FA1E464E-5A66-4DE0-8E92-E9FA85A54936}" srcOrd="0" destOrd="0" presId="urn:microsoft.com/office/officeart/2011/layout/HexagonRadial"/>
    <dgm:cxn modelId="{98463A5C-A1BA-4891-B492-A0ABB467CCF7}" srcId="{097BB01E-46EE-424F-A9DF-15B89570720B}" destId="{93846E4C-28C6-458B-84B9-835B5993E54A}" srcOrd="0" destOrd="0" parTransId="{209BAFB3-9B76-4DAC-9203-B23815A8A423}" sibTransId="{E9873292-0E30-475E-BE62-79929DB6FF9B}"/>
    <dgm:cxn modelId="{E83DF06A-A20E-4EC5-995F-6AA2F7719F7B}" type="presOf" srcId="{0937C949-98FE-4C12-B294-4427D9BCE73F}" destId="{D5070271-CB53-4F69-878D-9C10BEBDA001}" srcOrd="0" destOrd="0" presId="urn:microsoft.com/office/officeart/2011/layout/HexagonRadial"/>
    <dgm:cxn modelId="{E9FC1653-7C4C-4B63-A3F3-8D08A256E7DD}" type="presOf" srcId="{097BB01E-46EE-424F-A9DF-15B89570720B}" destId="{13801F72-3BA4-43F6-B441-F884AEDA3DC7}" srcOrd="0" destOrd="0" presId="urn:microsoft.com/office/officeart/2011/layout/HexagonRadial"/>
    <dgm:cxn modelId="{68CEA692-17F3-4364-B1AF-3744623C4C42}" srcId="{93846E4C-28C6-458B-84B9-835B5993E54A}" destId="{0937C949-98FE-4C12-B294-4427D9BCE73F}" srcOrd="0" destOrd="0" parTransId="{23E0ABFE-EE63-4D4B-94F6-689F5404868D}" sibTransId="{87A093A9-2BF4-443D-ADA2-6021D8525AEE}"/>
    <dgm:cxn modelId="{06477FC0-D399-4E1B-A3EB-33BC087B9F7B}" type="presOf" srcId="{663CD62D-D5AA-4987-939F-779AF50BE032}" destId="{D161FC66-7FFF-4040-B100-FC3FCACEA3EC}" srcOrd="0" destOrd="0" presId="urn:microsoft.com/office/officeart/2011/layout/HexagonRadial"/>
    <dgm:cxn modelId="{A55C7585-F067-498A-A2D4-D5986C1C9132}" type="presParOf" srcId="{13801F72-3BA4-43F6-B441-F884AEDA3DC7}" destId="{FA1E464E-5A66-4DE0-8E92-E9FA85A54936}" srcOrd="0" destOrd="0" presId="urn:microsoft.com/office/officeart/2011/layout/HexagonRadial"/>
    <dgm:cxn modelId="{29DB5D63-B1F3-4469-8A90-7F903168CE36}" type="presParOf" srcId="{13801F72-3BA4-43F6-B441-F884AEDA3DC7}" destId="{1666E3B5-8791-45AB-9EF1-5332B224ECAA}" srcOrd="1" destOrd="0" presId="urn:microsoft.com/office/officeart/2011/layout/HexagonRadial"/>
    <dgm:cxn modelId="{2BC11775-6197-41BF-8E6E-3241FE7AFF22}" type="presParOf" srcId="{1666E3B5-8791-45AB-9EF1-5332B224ECAA}" destId="{ABBF01F8-7C79-42CB-9C30-DED21B1B0B3A}" srcOrd="0" destOrd="0" presId="urn:microsoft.com/office/officeart/2011/layout/HexagonRadial"/>
    <dgm:cxn modelId="{60D057FE-56B1-43AC-94F8-90D62FA75A2B}" type="presParOf" srcId="{13801F72-3BA4-43F6-B441-F884AEDA3DC7}" destId="{D5070271-CB53-4F69-878D-9C10BEBDA001}" srcOrd="2" destOrd="0" presId="urn:microsoft.com/office/officeart/2011/layout/HexagonRadial"/>
    <dgm:cxn modelId="{D68D6C12-B003-4C8C-AEE0-449B624C5ABF}" type="presParOf" srcId="{13801F72-3BA4-43F6-B441-F884AEDA3DC7}" destId="{497ADF25-56E1-4687-A680-8EC663D36A3F}" srcOrd="3" destOrd="0" presId="urn:microsoft.com/office/officeart/2011/layout/HexagonRadial"/>
    <dgm:cxn modelId="{19875F71-D967-46FF-89B4-35C1C116DF92}" type="presParOf" srcId="{497ADF25-56E1-4687-A680-8EC663D36A3F}" destId="{A8C8D508-D0EC-4FF8-9A71-BE2973895E24}" srcOrd="0" destOrd="0" presId="urn:microsoft.com/office/officeart/2011/layout/HexagonRadial"/>
    <dgm:cxn modelId="{8484F1BD-6B58-4F62-B0FD-4DDE40A1FAB7}" type="presParOf" srcId="{13801F72-3BA4-43F6-B441-F884AEDA3DC7}" destId="{D161FC66-7FFF-4040-B100-FC3FCACEA3EC}" srcOrd="4"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0E86F8-0E2B-4F26-B722-1B29B6F9E984}"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B63AA6B3-5CBE-4B96-8CC4-F5ECE3F269A6}">
      <dgm:prSet phldrT="[Text]" custT="1"/>
      <dgm:spPr>
        <a:solidFill>
          <a:srgbClr val="36177B"/>
        </a:solidFill>
        <a:ln w="12700" cap="flat" cmpd="sng" algn="ctr">
          <a:noFill/>
          <a:prstDash val="solid"/>
          <a:miter lim="800000"/>
        </a:ln>
        <a:effectLst/>
      </dgm:spPr>
      <dgm:t>
        <a:bodyPr spcFirstLastPara="0" vert="horz" wrap="square" lIns="30480" tIns="30480" rIns="30480" bIns="30480" numCol="1" spcCol="1270" anchor="ctr" anchorCtr="0"/>
        <a:lstStyle/>
        <a:p>
          <a:pPr algn="ctr"/>
          <a:r>
            <a:rPr lang="en-US" sz="1200" b="0" i="1" kern="1200" dirty="0">
              <a:solidFill>
                <a:schemeClr val="bg1"/>
              </a:solidFill>
              <a:latin typeface="Aptos"/>
              <a:ea typeface="+mn-ea"/>
              <a:cs typeface="+mn-cs"/>
            </a:rPr>
            <a:t> </a:t>
          </a:r>
        </a:p>
      </dgm:t>
    </dgm:pt>
    <dgm:pt modelId="{4A56A4B1-4CA5-4612-BD20-D4269F34FEA5}" type="parTrans" cxnId="{63C83D43-D8AE-4398-9769-5BC2E072271C}">
      <dgm:prSet/>
      <dgm:spPr/>
      <dgm:t>
        <a:bodyPr/>
        <a:lstStyle/>
        <a:p>
          <a:pPr algn="l"/>
          <a:endParaRPr lang="en-US">
            <a:solidFill>
              <a:schemeClr val="bg1"/>
            </a:solidFill>
            <a:latin typeface="Aptos" panose="020B0004020202020204" pitchFamily="34" charset="0"/>
          </a:endParaRPr>
        </a:p>
      </dgm:t>
    </dgm:pt>
    <dgm:pt modelId="{E9529E93-4C2D-4D74-9D67-609178DA2852}" type="sibTrans" cxnId="{63C83D43-D8AE-4398-9769-5BC2E072271C}">
      <dgm:prSet/>
      <dgm:spPr/>
      <dgm:t>
        <a:bodyPr/>
        <a:lstStyle/>
        <a:p>
          <a:pPr algn="l"/>
          <a:endParaRPr lang="en-US">
            <a:solidFill>
              <a:schemeClr val="bg1"/>
            </a:solidFill>
            <a:latin typeface="Aptos" panose="020B0004020202020204" pitchFamily="34" charset="0"/>
          </a:endParaRPr>
        </a:p>
      </dgm:t>
    </dgm:pt>
    <dgm:pt modelId="{6B2E6F7B-2265-4F5A-A8E5-3FF97B685C09}">
      <dgm:prSet phldrT="[Text]" custT="1"/>
      <dgm:spPr>
        <a:solidFill>
          <a:schemeClr val="accent1">
            <a:lumMod val="75000"/>
          </a:schemeClr>
        </a:solidFill>
        <a:ln w="12700" cap="flat" cmpd="sng" algn="ctr">
          <a:noFill/>
          <a:prstDash val="solid"/>
          <a:miter lim="800000"/>
        </a:ln>
        <a:effectLst/>
      </dgm:spPr>
      <dgm:t>
        <a:bodyPr spcFirstLastPara="0" vert="horz" wrap="square" lIns="30480" tIns="30480" rIns="30480" bIns="30480" numCol="1" spcCol="1270" anchor="ctr" anchorCtr="0"/>
        <a:lstStyle/>
        <a:p>
          <a:pPr algn="ctr"/>
          <a:r>
            <a:rPr lang="en-US" sz="1200" b="0" i="1" kern="1200" dirty="0">
              <a:solidFill>
                <a:schemeClr val="bg1"/>
              </a:solidFill>
              <a:latin typeface="Aptos"/>
              <a:ea typeface="+mn-ea"/>
              <a:cs typeface="+mn-cs"/>
            </a:rPr>
            <a:t>  </a:t>
          </a:r>
          <a:endParaRPr lang="en-US" sz="1200" b="0" i="1" kern="1200" dirty="0">
            <a:solidFill>
              <a:schemeClr val="bg1"/>
            </a:solidFill>
            <a:latin typeface="Aptos"/>
          </a:endParaRPr>
        </a:p>
      </dgm:t>
    </dgm:pt>
    <dgm:pt modelId="{B2601047-A3AD-4AF4-B2DF-584C93533695}" type="parTrans" cxnId="{D217A7F7-F1E0-4140-B81F-017B4B87BE83}">
      <dgm:prSet/>
      <dgm:spPr/>
      <dgm:t>
        <a:bodyPr/>
        <a:lstStyle/>
        <a:p>
          <a:pPr algn="l"/>
          <a:endParaRPr lang="en-US">
            <a:solidFill>
              <a:schemeClr val="bg1"/>
            </a:solidFill>
            <a:latin typeface="Aptos" panose="020B0004020202020204" pitchFamily="34" charset="0"/>
          </a:endParaRPr>
        </a:p>
      </dgm:t>
    </dgm:pt>
    <dgm:pt modelId="{972A947B-AE15-4BC3-891B-A4C68590F7D9}" type="sibTrans" cxnId="{D217A7F7-F1E0-4140-B81F-017B4B87BE83}">
      <dgm:prSet/>
      <dgm:spPr/>
      <dgm:t>
        <a:bodyPr/>
        <a:lstStyle/>
        <a:p>
          <a:pPr algn="l"/>
          <a:endParaRPr lang="en-US">
            <a:solidFill>
              <a:schemeClr val="bg1"/>
            </a:solidFill>
            <a:latin typeface="Aptos" panose="020B0004020202020204" pitchFamily="34" charset="0"/>
          </a:endParaRPr>
        </a:p>
      </dgm:t>
    </dgm:pt>
    <dgm:pt modelId="{FED31724-008D-479D-8AD2-5FCB02DB36F8}">
      <dgm:prSet phldrT="[Text]" custT="1"/>
      <dgm:spPr>
        <a:solidFill>
          <a:schemeClr val="tx1">
            <a:lumMod val="75000"/>
            <a:lumOff val="25000"/>
          </a:schemeClr>
        </a:solidFill>
        <a:ln>
          <a:noFill/>
        </a:ln>
      </dgm:spPr>
      <dgm:t>
        <a:bodyPr vert="horz"/>
        <a:lstStyle/>
        <a:p>
          <a:pPr algn="ctr"/>
          <a:r>
            <a:rPr lang="en-US" sz="1200" b="0" i="1" dirty="0">
              <a:solidFill>
                <a:schemeClr val="bg1"/>
              </a:solidFill>
              <a:latin typeface="Aptos"/>
            </a:rPr>
            <a:t> </a:t>
          </a:r>
        </a:p>
      </dgm:t>
    </dgm:pt>
    <dgm:pt modelId="{3C968568-AABC-4A02-8D97-C7E7661EFAB3}" type="parTrans" cxnId="{F6651598-C987-42FC-BFF7-82AB367C5234}">
      <dgm:prSet/>
      <dgm:spPr/>
      <dgm:t>
        <a:bodyPr/>
        <a:lstStyle/>
        <a:p>
          <a:pPr algn="l"/>
          <a:endParaRPr lang="en-US">
            <a:solidFill>
              <a:schemeClr val="bg1"/>
            </a:solidFill>
            <a:latin typeface="Aptos" panose="020B0004020202020204" pitchFamily="34" charset="0"/>
          </a:endParaRPr>
        </a:p>
      </dgm:t>
    </dgm:pt>
    <dgm:pt modelId="{B626046A-CB18-4F72-BC51-2EE896CF9747}" type="sibTrans" cxnId="{F6651598-C987-42FC-BFF7-82AB367C5234}">
      <dgm:prSet/>
      <dgm:spPr/>
      <dgm:t>
        <a:bodyPr/>
        <a:lstStyle/>
        <a:p>
          <a:pPr algn="l"/>
          <a:endParaRPr lang="en-US">
            <a:solidFill>
              <a:schemeClr val="bg1"/>
            </a:solidFill>
            <a:latin typeface="Aptos" panose="020B0004020202020204" pitchFamily="34" charset="0"/>
          </a:endParaRPr>
        </a:p>
      </dgm:t>
    </dgm:pt>
    <dgm:pt modelId="{FA231233-0564-4834-98B8-7489AD320951}">
      <dgm:prSet phldrT="[Text]" custT="1"/>
      <dgm:spPr/>
      <dgm:t>
        <a:bodyPr/>
        <a:lstStyle/>
        <a:p>
          <a:pPr algn="l"/>
          <a:endParaRPr lang="en-US" sz="1200" dirty="0">
            <a:solidFill>
              <a:schemeClr val="bg1"/>
            </a:solidFill>
            <a:latin typeface="Aptos"/>
          </a:endParaRPr>
        </a:p>
        <a:p>
          <a:pPr algn="l"/>
          <a:r>
            <a:rPr lang="en-US" sz="1200" dirty="0">
              <a:solidFill>
                <a:schemeClr val="bg1"/>
              </a:solidFill>
              <a:latin typeface="Aptos"/>
            </a:rPr>
            <a:t>Students packaged 2,652 pounds of frozen vegetables—equivalent to 2,210 meals—for Second Harvest’s food distribution program. They applied real-world project management skills to sort, measure, and pack efficiently as a team. A hands-on experience in leadership, collaboration, and community impact.</a:t>
          </a:r>
        </a:p>
      </dgm:t>
    </dgm:pt>
    <dgm:pt modelId="{4A207A0F-D8C4-4045-8DBF-C1B27A09E137}" type="parTrans" cxnId="{6E093137-6456-47D6-93FD-6914E1952730}">
      <dgm:prSet/>
      <dgm:spPr/>
      <dgm:t>
        <a:bodyPr/>
        <a:lstStyle/>
        <a:p>
          <a:pPr algn="l"/>
          <a:endParaRPr lang="en-US">
            <a:solidFill>
              <a:schemeClr val="bg1"/>
            </a:solidFill>
            <a:latin typeface="Aptos" panose="020B0004020202020204" pitchFamily="34" charset="0"/>
          </a:endParaRPr>
        </a:p>
      </dgm:t>
    </dgm:pt>
    <dgm:pt modelId="{4F520BB4-C8BC-4309-B4D8-832731E1ABA9}" type="sibTrans" cxnId="{6E093137-6456-47D6-93FD-6914E1952730}">
      <dgm:prSet/>
      <dgm:spPr/>
      <dgm:t>
        <a:bodyPr/>
        <a:lstStyle/>
        <a:p>
          <a:pPr algn="l"/>
          <a:endParaRPr lang="en-US">
            <a:solidFill>
              <a:schemeClr val="bg1"/>
            </a:solidFill>
            <a:latin typeface="Aptos" panose="020B0004020202020204" pitchFamily="34" charset="0"/>
          </a:endParaRPr>
        </a:p>
      </dgm:t>
    </dgm:pt>
    <dgm:pt modelId="{9E754063-4E06-4FE2-A382-5461A17DE8C4}">
      <dgm:prSet phldrT="[Text]" custT="1"/>
      <dgm:spPr/>
      <dgm:t>
        <a:bodyPr/>
        <a:lstStyle/>
        <a:p>
          <a:pPr algn="l"/>
          <a:endParaRPr lang="en-US" sz="1200" dirty="0">
            <a:solidFill>
              <a:schemeClr val="bg1"/>
            </a:solidFill>
            <a:latin typeface="Aptos"/>
          </a:endParaRPr>
        </a:p>
        <a:p>
          <a:pPr algn="l"/>
          <a:r>
            <a:rPr lang="en-US" sz="1200" dirty="0">
              <a:solidFill>
                <a:schemeClr val="bg1"/>
              </a:solidFill>
              <a:latin typeface="Aptos"/>
            </a:rPr>
            <a:t>The club hosted a dynamic ESG Hackathon with over 70 students, 12 PMI mentors, and several industry experts. Participants applied project management, AI tools, and business strategy to solve real-world sustainability challenges. The event showcased teamwork, innovation, and the practical application of PM skills in a fast-paced setting.</a:t>
          </a:r>
        </a:p>
      </dgm:t>
    </dgm:pt>
    <dgm:pt modelId="{C491C489-C036-4115-B275-D5AE0785FAC0}" type="parTrans" cxnId="{43853832-C0FA-4C6B-BB61-41E9DA5485FF}">
      <dgm:prSet/>
      <dgm:spPr/>
      <dgm:t>
        <a:bodyPr/>
        <a:lstStyle/>
        <a:p>
          <a:pPr algn="l"/>
          <a:endParaRPr lang="en-US">
            <a:solidFill>
              <a:schemeClr val="bg1"/>
            </a:solidFill>
            <a:latin typeface="Aptos" panose="020B0004020202020204" pitchFamily="34" charset="0"/>
          </a:endParaRPr>
        </a:p>
      </dgm:t>
    </dgm:pt>
    <dgm:pt modelId="{D6DFD82E-01CB-4A14-A190-7BE3041DECDD}" type="sibTrans" cxnId="{43853832-C0FA-4C6B-BB61-41E9DA5485FF}">
      <dgm:prSet/>
      <dgm:spPr/>
      <dgm:t>
        <a:bodyPr/>
        <a:lstStyle/>
        <a:p>
          <a:pPr algn="l"/>
          <a:endParaRPr lang="en-US">
            <a:solidFill>
              <a:schemeClr val="bg1"/>
            </a:solidFill>
            <a:latin typeface="Aptos" panose="020B0004020202020204" pitchFamily="34" charset="0"/>
          </a:endParaRPr>
        </a:p>
      </dgm:t>
    </dgm:pt>
    <dgm:pt modelId="{EBB66F31-660B-4807-813C-55274B5605CF}">
      <dgm:prSet phldrT="[Text]" custT="1"/>
      <dgm:spPr/>
      <dgm:t>
        <a:bodyPr/>
        <a:lstStyle/>
        <a:p>
          <a:pPr algn="l"/>
          <a:endParaRPr lang="en-US" sz="1200" dirty="0">
            <a:solidFill>
              <a:schemeClr val="bg1"/>
            </a:solidFill>
            <a:latin typeface="Aptos"/>
          </a:endParaRPr>
        </a:p>
        <a:p>
          <a:pPr algn="l"/>
          <a:r>
            <a:rPr lang="en-US" sz="1200" dirty="0">
              <a:solidFill>
                <a:schemeClr val="bg1"/>
              </a:solidFill>
              <a:latin typeface="Aptos"/>
            </a:rPr>
            <a:t>Organized a heartfelt initiative to support displaced Lebanese families, preparing and delivering 130 meals. Students led the planning and execution, putting project management into real action. A powerful example of teamwork, service, and turning planning into meaningful change.</a:t>
          </a:r>
        </a:p>
      </dgm:t>
    </dgm:pt>
    <dgm:pt modelId="{D96CFCE3-5541-4333-8B4B-8F610A51DB8F}" type="parTrans" cxnId="{A70FDEEF-9C6F-46AC-823E-0E73A1CEFA07}">
      <dgm:prSet/>
      <dgm:spPr/>
      <dgm:t>
        <a:bodyPr/>
        <a:lstStyle/>
        <a:p>
          <a:pPr algn="l"/>
          <a:endParaRPr lang="en-US">
            <a:solidFill>
              <a:schemeClr val="bg1"/>
            </a:solidFill>
            <a:latin typeface="Aptos" panose="020B0004020202020204" pitchFamily="34" charset="0"/>
          </a:endParaRPr>
        </a:p>
      </dgm:t>
    </dgm:pt>
    <dgm:pt modelId="{0C59E2C8-D78F-4D8A-804F-B4C070587FA3}" type="sibTrans" cxnId="{A70FDEEF-9C6F-46AC-823E-0E73A1CEFA07}">
      <dgm:prSet/>
      <dgm:spPr/>
      <dgm:t>
        <a:bodyPr/>
        <a:lstStyle/>
        <a:p>
          <a:pPr algn="l"/>
          <a:endParaRPr lang="en-US">
            <a:solidFill>
              <a:schemeClr val="bg1"/>
            </a:solidFill>
            <a:latin typeface="Aptos" panose="020B0004020202020204" pitchFamily="34" charset="0"/>
          </a:endParaRPr>
        </a:p>
      </dgm:t>
    </dgm:pt>
    <dgm:pt modelId="{103709DC-2543-4AD0-A2E2-0B392488120F}">
      <dgm:prSet phldrT="[Text]" custT="1"/>
      <dgm:spPr/>
      <dgm:t>
        <a:bodyPr/>
        <a:lstStyle/>
        <a:p>
          <a:pPr algn="l"/>
          <a:endParaRPr lang="en-US" sz="1200" dirty="0">
            <a:solidFill>
              <a:schemeClr val="bg1"/>
            </a:solidFill>
            <a:latin typeface="Aptos"/>
          </a:endParaRPr>
        </a:p>
        <a:p>
          <a:pPr algn="l"/>
          <a:r>
            <a:rPr lang="en-US" sz="1200" dirty="0">
              <a:solidFill>
                <a:schemeClr val="bg1"/>
              </a:solidFill>
              <a:latin typeface="Aptos"/>
            </a:rPr>
            <a:t>The club led the PMI National Congress of Student Communities, uniting students from across Peru. The event featured keynotes, workshops, and competitions designed to foster leadership and collaboration. It empowered a new generation of students through real-world learning and meaningful industry connections.</a:t>
          </a:r>
        </a:p>
      </dgm:t>
    </dgm:pt>
    <dgm:pt modelId="{87F9A28D-FA93-4590-AD3C-C92FBCD4C270}" type="parTrans" cxnId="{8228B120-F9F0-4A82-9C6E-5522BF2AC482}">
      <dgm:prSet/>
      <dgm:spPr/>
      <dgm:t>
        <a:bodyPr/>
        <a:lstStyle/>
        <a:p>
          <a:pPr algn="l"/>
          <a:endParaRPr lang="en-US">
            <a:solidFill>
              <a:schemeClr val="bg1"/>
            </a:solidFill>
            <a:latin typeface="Aptos" panose="020B0004020202020204" pitchFamily="34" charset="0"/>
          </a:endParaRPr>
        </a:p>
      </dgm:t>
    </dgm:pt>
    <dgm:pt modelId="{9A0A7368-ADEB-41A4-9882-88FECBBC5B69}" type="sibTrans" cxnId="{8228B120-F9F0-4A82-9C6E-5522BF2AC482}">
      <dgm:prSet/>
      <dgm:spPr/>
      <dgm:t>
        <a:bodyPr/>
        <a:lstStyle/>
        <a:p>
          <a:pPr algn="l"/>
          <a:endParaRPr lang="en-US">
            <a:solidFill>
              <a:schemeClr val="bg1"/>
            </a:solidFill>
            <a:latin typeface="Aptos" panose="020B0004020202020204" pitchFamily="34" charset="0"/>
          </a:endParaRPr>
        </a:p>
      </dgm:t>
    </dgm:pt>
    <dgm:pt modelId="{5026B662-C651-42FE-966D-B4AE875D87E5}">
      <dgm:prSet phldrT="[Text]" custT="1"/>
      <dgm:spPr>
        <a:solidFill>
          <a:schemeClr val="tx1">
            <a:lumMod val="50000"/>
            <a:lumOff val="50000"/>
          </a:schemeClr>
        </a:solidFill>
        <a:ln>
          <a:noFill/>
        </a:ln>
      </dgm:spPr>
      <dgm:t>
        <a:bodyPr/>
        <a:lstStyle/>
        <a:p>
          <a:pPr algn="ctr"/>
          <a:r>
            <a:rPr lang="en-US" sz="1200" b="0" i="1" dirty="0">
              <a:solidFill>
                <a:schemeClr val="bg1"/>
              </a:solidFill>
              <a:latin typeface="Aptos"/>
            </a:rPr>
            <a:t> </a:t>
          </a:r>
        </a:p>
      </dgm:t>
    </dgm:pt>
    <dgm:pt modelId="{E1BE4F5D-F4BE-4352-AFFB-CDDEDC6DCB7D}" type="parTrans" cxnId="{98B5A914-3AB2-4D80-88D4-02190AF15CCD}">
      <dgm:prSet/>
      <dgm:spPr/>
      <dgm:t>
        <a:bodyPr/>
        <a:lstStyle/>
        <a:p>
          <a:pPr algn="l"/>
          <a:endParaRPr lang="en-US">
            <a:solidFill>
              <a:schemeClr val="bg1"/>
            </a:solidFill>
            <a:latin typeface="Aptos" panose="020B0004020202020204" pitchFamily="34" charset="0"/>
          </a:endParaRPr>
        </a:p>
      </dgm:t>
    </dgm:pt>
    <dgm:pt modelId="{DB1ECB15-ED08-4D28-BEF4-F5ADA39C4733}" type="sibTrans" cxnId="{98B5A914-3AB2-4D80-88D4-02190AF15CCD}">
      <dgm:prSet/>
      <dgm:spPr/>
      <dgm:t>
        <a:bodyPr/>
        <a:lstStyle/>
        <a:p>
          <a:pPr algn="l"/>
          <a:endParaRPr lang="en-US">
            <a:solidFill>
              <a:schemeClr val="bg1"/>
            </a:solidFill>
            <a:latin typeface="Aptos" panose="020B0004020202020204" pitchFamily="34" charset="0"/>
          </a:endParaRPr>
        </a:p>
      </dgm:t>
    </dgm:pt>
    <dgm:pt modelId="{7E7A15D4-2955-49E8-BA5C-55334A279DC5}">
      <dgm:prSet phldrT="[Text]" custT="1"/>
      <dgm:spPr/>
      <dgm:t>
        <a:bodyPr/>
        <a:lstStyle/>
        <a:p>
          <a:pPr algn="l"/>
          <a:endParaRPr lang="en-US" sz="1200" dirty="0">
            <a:solidFill>
              <a:schemeClr val="bg1"/>
            </a:solidFill>
            <a:latin typeface="Aptos"/>
          </a:endParaRPr>
        </a:p>
        <a:p>
          <a:pPr algn="l"/>
          <a:r>
            <a:rPr lang="en-US" sz="1200" dirty="0">
              <a:solidFill>
                <a:schemeClr val="bg1"/>
              </a:solidFill>
              <a:latin typeface="Aptos"/>
            </a:rPr>
            <a:t>Hosted the Akwaaba Meeting &amp; Networking Event to welcome aspiring project managers. Students presented team projects, learned about PMI, and connected with professionals through a live competition and networking session. An engaging example of student leadership, collaboration, and real-world exposure to the profession.</a:t>
          </a:r>
        </a:p>
      </dgm:t>
    </dgm:pt>
    <dgm:pt modelId="{94B8764D-46D1-4208-82FD-F04D2B469E6F}" type="parTrans" cxnId="{6239EF34-E819-473A-A19E-35C3246CCFD8}">
      <dgm:prSet/>
      <dgm:spPr/>
      <dgm:t>
        <a:bodyPr/>
        <a:lstStyle/>
        <a:p>
          <a:pPr algn="l"/>
          <a:endParaRPr lang="en-US">
            <a:solidFill>
              <a:schemeClr val="bg1"/>
            </a:solidFill>
            <a:latin typeface="Aptos" panose="020B0004020202020204" pitchFamily="34" charset="0"/>
          </a:endParaRPr>
        </a:p>
      </dgm:t>
    </dgm:pt>
    <dgm:pt modelId="{D5A469EF-2BDA-493E-A8F1-11162AA37F00}" type="sibTrans" cxnId="{6239EF34-E819-473A-A19E-35C3246CCFD8}">
      <dgm:prSet/>
      <dgm:spPr/>
      <dgm:t>
        <a:bodyPr/>
        <a:lstStyle/>
        <a:p>
          <a:pPr algn="l"/>
          <a:endParaRPr lang="en-US">
            <a:solidFill>
              <a:schemeClr val="bg1"/>
            </a:solidFill>
            <a:latin typeface="Aptos" panose="020B0004020202020204" pitchFamily="34" charset="0"/>
          </a:endParaRPr>
        </a:p>
      </dgm:t>
    </dgm:pt>
    <dgm:pt modelId="{6716ED7D-A903-4B6F-AACE-C954A569EEBB}">
      <dgm:prSet phldrT="[Text]" custT="1"/>
      <dgm:spPr>
        <a:solidFill>
          <a:schemeClr val="accent1">
            <a:lumMod val="50000"/>
          </a:schemeClr>
        </a:solidFill>
        <a:ln>
          <a:noFill/>
        </a:ln>
      </dgm:spPr>
      <dgm:t>
        <a:bodyPr/>
        <a:lstStyle/>
        <a:p>
          <a:pPr algn="ctr"/>
          <a:r>
            <a:rPr lang="en-US" sz="1200" b="0" i="1" dirty="0">
              <a:solidFill>
                <a:schemeClr val="bg1"/>
              </a:solidFill>
              <a:latin typeface="Aptos"/>
            </a:rPr>
            <a:t> </a:t>
          </a:r>
        </a:p>
      </dgm:t>
    </dgm:pt>
    <dgm:pt modelId="{1CDA73EA-2AD1-4146-8E23-C432361EA59F}" type="sibTrans" cxnId="{394FE3A3-5B09-4BEA-AF23-0BB2CF4366CE}">
      <dgm:prSet/>
      <dgm:spPr/>
      <dgm:t>
        <a:bodyPr/>
        <a:lstStyle/>
        <a:p>
          <a:pPr algn="l"/>
          <a:endParaRPr lang="en-US">
            <a:solidFill>
              <a:schemeClr val="bg1"/>
            </a:solidFill>
            <a:latin typeface="Aptos" panose="020B0004020202020204" pitchFamily="34" charset="0"/>
          </a:endParaRPr>
        </a:p>
      </dgm:t>
    </dgm:pt>
    <dgm:pt modelId="{A32262D6-3363-4287-BF2C-4869EA6EBE86}" type="parTrans" cxnId="{394FE3A3-5B09-4BEA-AF23-0BB2CF4366CE}">
      <dgm:prSet/>
      <dgm:spPr/>
      <dgm:t>
        <a:bodyPr/>
        <a:lstStyle/>
        <a:p>
          <a:pPr algn="l"/>
          <a:endParaRPr lang="en-US">
            <a:solidFill>
              <a:schemeClr val="bg1"/>
            </a:solidFill>
            <a:latin typeface="Aptos" panose="020B0004020202020204" pitchFamily="34" charset="0"/>
          </a:endParaRPr>
        </a:p>
      </dgm:t>
    </dgm:pt>
    <dgm:pt modelId="{C7D457DD-D6BD-4AE3-9F23-1A22EF704279}" type="pres">
      <dgm:prSet presAssocID="{5C0E86F8-0E2B-4F26-B722-1B29B6F9E984}" presName="Name0" presStyleCnt="0">
        <dgm:presLayoutVars>
          <dgm:dir/>
        </dgm:presLayoutVars>
      </dgm:prSet>
      <dgm:spPr/>
    </dgm:pt>
    <dgm:pt modelId="{B7377DCA-7B7A-4EA1-B7BB-F7944DE7CC26}" type="pres">
      <dgm:prSet presAssocID="{6716ED7D-A903-4B6F-AACE-C954A569EEBB}" presName="composite" presStyleCnt="0"/>
      <dgm:spPr/>
    </dgm:pt>
    <dgm:pt modelId="{B5C51938-AC76-41E7-B048-C372FA9E1339}" type="pres">
      <dgm:prSet presAssocID="{6716ED7D-A903-4B6F-AACE-C954A569EEBB}" presName="Accent" presStyleLbl="alignAcc1" presStyleIdx="0" presStyleCnt="5"/>
      <dgm:spPr/>
    </dgm:pt>
    <dgm:pt modelId="{CC3EC225-C680-4DA9-93B4-DA28C08726D1}" type="pres">
      <dgm:prSet presAssocID="{6716ED7D-A903-4B6F-AACE-C954A569EEBB}" presName="Image" presStyleLbl="node1" presStyleIdx="0" presStyleCnt="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9734" t="-143510" r="-250194" b="-124848"/>
          </a:stretch>
        </a:blipFill>
      </dgm:spPr>
    </dgm:pt>
    <dgm:pt modelId="{159CA179-AF60-46D2-9CA5-76A9FEE95F63}" type="pres">
      <dgm:prSet presAssocID="{6716ED7D-A903-4B6F-AACE-C954A569EEBB}" presName="Child" presStyleLbl="revTx" presStyleIdx="0" presStyleCnt="5">
        <dgm:presLayoutVars>
          <dgm:bulletEnabled val="1"/>
        </dgm:presLayoutVars>
      </dgm:prSet>
      <dgm:spPr/>
    </dgm:pt>
    <dgm:pt modelId="{E08D0FE9-C332-41F4-8B7B-48B3A8E011B7}" type="pres">
      <dgm:prSet presAssocID="{6716ED7D-A903-4B6F-AACE-C954A569EEBB}" presName="Parent" presStyleLbl="alignNode1" presStyleIdx="0" presStyleCnt="5">
        <dgm:presLayoutVars>
          <dgm:bulletEnabled val="1"/>
        </dgm:presLayoutVars>
      </dgm:prSet>
      <dgm:spPr>
        <a:prstGeom prst="roundRect">
          <a:avLst/>
        </a:prstGeom>
      </dgm:spPr>
    </dgm:pt>
    <dgm:pt modelId="{22B0FB55-44B7-41C8-953E-E2781A967F64}" type="pres">
      <dgm:prSet presAssocID="{1CDA73EA-2AD1-4146-8E23-C432361EA59F}" presName="sibTrans" presStyleCnt="0"/>
      <dgm:spPr/>
    </dgm:pt>
    <dgm:pt modelId="{3E826DFC-9C67-4849-8D5F-12E48C5B1DD4}" type="pres">
      <dgm:prSet presAssocID="{B63AA6B3-5CBE-4B96-8CC4-F5ECE3F269A6}" presName="composite" presStyleCnt="0"/>
      <dgm:spPr/>
    </dgm:pt>
    <dgm:pt modelId="{658FAFE9-83D9-42C0-819A-42162BDFE50A}" type="pres">
      <dgm:prSet presAssocID="{B63AA6B3-5CBE-4B96-8CC4-F5ECE3F269A6}" presName="Accent" presStyleLbl="alignAcc1" presStyleIdx="1" presStyleCnt="5"/>
      <dgm:spPr/>
    </dgm:pt>
    <dgm:pt modelId="{97C281A2-6664-441F-B2F0-924C8A70072E}" type="pres">
      <dgm:prSet presAssocID="{B63AA6B3-5CBE-4B96-8CC4-F5ECE3F269A6}" presName="Image" presStyleLbl="node1" presStyleIdx="1" presStyleCnt="5"/>
      <dgm:spPr>
        <a:blipFill dpi="0" rotWithShape="1">
          <a:blip xmlns:r="http://schemas.openxmlformats.org/officeDocument/2006/relationships" r:embed="rId2">
            <a:alphaModFix/>
          </a:blip>
          <a:srcRect/>
          <a:stretch>
            <a:fillRect l="-194461" t="-149777" r="-198326" b="-135213"/>
          </a:stretch>
        </a:blipFill>
      </dgm:spPr>
    </dgm:pt>
    <dgm:pt modelId="{DF1F7D31-D57A-4E2D-808E-0075865FD5A1}" type="pres">
      <dgm:prSet presAssocID="{B63AA6B3-5CBE-4B96-8CC4-F5ECE3F269A6}" presName="Child" presStyleLbl="revTx" presStyleIdx="1" presStyleCnt="5">
        <dgm:presLayoutVars>
          <dgm:bulletEnabled val="1"/>
        </dgm:presLayoutVars>
      </dgm:prSet>
      <dgm:spPr/>
    </dgm:pt>
    <dgm:pt modelId="{5E5372A4-2CBF-48B2-B01D-0E7409F04CD6}" type="pres">
      <dgm:prSet presAssocID="{B63AA6B3-5CBE-4B96-8CC4-F5ECE3F269A6}" presName="Parent" presStyleLbl="alignNode1" presStyleIdx="1" presStyleCnt="5">
        <dgm:presLayoutVars>
          <dgm:bulletEnabled val="1"/>
        </dgm:presLayoutVars>
      </dgm:prSet>
      <dgm:spPr>
        <a:xfrm>
          <a:off x="2446715" y="653348"/>
          <a:ext cx="2001527" cy="400305"/>
        </a:xfrm>
        <a:prstGeom prst="roundRect">
          <a:avLst/>
        </a:prstGeom>
      </dgm:spPr>
    </dgm:pt>
    <dgm:pt modelId="{27C7ACF9-8DA0-452C-BC85-6E814506A530}" type="pres">
      <dgm:prSet presAssocID="{E9529E93-4C2D-4D74-9D67-609178DA2852}" presName="sibTrans" presStyleCnt="0"/>
      <dgm:spPr/>
    </dgm:pt>
    <dgm:pt modelId="{D09868DB-1F77-49D4-8DE9-E2CD3CC3CB28}" type="pres">
      <dgm:prSet presAssocID="{6B2E6F7B-2265-4F5A-A8E5-3FF97B685C09}" presName="composite" presStyleCnt="0"/>
      <dgm:spPr/>
    </dgm:pt>
    <dgm:pt modelId="{80E5B44A-EF55-48AB-8C8F-6EE10D6C1D07}" type="pres">
      <dgm:prSet presAssocID="{6B2E6F7B-2265-4F5A-A8E5-3FF97B685C09}" presName="Accent" presStyleLbl="alignAcc1" presStyleIdx="2" presStyleCnt="5"/>
      <dgm:spPr/>
    </dgm:pt>
    <dgm:pt modelId="{483B671F-0CB9-4C1A-9EE5-6E218CCD9FB3}" type="pres">
      <dgm:prSet presAssocID="{6B2E6F7B-2265-4F5A-A8E5-3FF97B685C09}" presName="Image" presStyleLbl="node1" presStyleIdx="2"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58658" t="-6266" r="-135996" b="-195350"/>
          </a:stretch>
        </a:blipFill>
      </dgm:spPr>
    </dgm:pt>
    <dgm:pt modelId="{E3A07F9B-B5F0-4B35-97E1-73969B3A752A}" type="pres">
      <dgm:prSet presAssocID="{6B2E6F7B-2265-4F5A-A8E5-3FF97B685C09}" presName="Child" presStyleLbl="revTx" presStyleIdx="2" presStyleCnt="5">
        <dgm:presLayoutVars>
          <dgm:bulletEnabled val="1"/>
        </dgm:presLayoutVars>
      </dgm:prSet>
      <dgm:spPr/>
    </dgm:pt>
    <dgm:pt modelId="{D244DF11-9E22-4730-8031-1235BF8CB8A9}" type="pres">
      <dgm:prSet presAssocID="{6B2E6F7B-2265-4F5A-A8E5-3FF97B685C09}" presName="Parent" presStyleLbl="alignNode1" presStyleIdx="2" presStyleCnt="5">
        <dgm:presLayoutVars>
          <dgm:bulletEnabled val="1"/>
        </dgm:presLayoutVars>
      </dgm:prSet>
      <dgm:spPr>
        <a:xfrm>
          <a:off x="4892544" y="653348"/>
          <a:ext cx="2001527" cy="400305"/>
        </a:xfrm>
        <a:prstGeom prst="roundRect">
          <a:avLst/>
        </a:prstGeom>
      </dgm:spPr>
    </dgm:pt>
    <dgm:pt modelId="{C1C5D083-98F9-4E29-B49F-3B2CCA3AF52A}" type="pres">
      <dgm:prSet presAssocID="{972A947B-AE15-4BC3-891B-A4C68590F7D9}" presName="sibTrans" presStyleCnt="0"/>
      <dgm:spPr/>
    </dgm:pt>
    <dgm:pt modelId="{F571D48E-DAC9-4B16-9113-4F4864BDE3C1}" type="pres">
      <dgm:prSet presAssocID="{FED31724-008D-479D-8AD2-5FCB02DB36F8}" presName="composite" presStyleCnt="0"/>
      <dgm:spPr/>
    </dgm:pt>
    <dgm:pt modelId="{09EDFC13-39F1-4F8A-9461-D5EFCB5EE4AE}" type="pres">
      <dgm:prSet presAssocID="{FED31724-008D-479D-8AD2-5FCB02DB36F8}" presName="Accent" presStyleLbl="alignAcc1" presStyleIdx="3" presStyleCnt="5"/>
      <dgm:spPr/>
    </dgm:pt>
    <dgm:pt modelId="{4094328A-A5D2-4CEF-B90F-65BDA232F774}" type="pres">
      <dgm:prSet presAssocID="{FED31724-008D-479D-8AD2-5FCB02DB36F8}" presName="Image" presStyleLbl="node1" presStyleIdx="3" presStyleCnt="5"/>
      <dgm:spPr>
        <a:blipFill dpi="0" rotWithShape="1">
          <a:blip xmlns:r="http://schemas.openxmlformats.org/officeDocument/2006/relationships" r:embed="rId4"/>
          <a:srcRect/>
          <a:stretch>
            <a:fillRect l="-173568" t="-27704" r="-165382" b="-161082"/>
          </a:stretch>
        </a:blipFill>
      </dgm:spPr>
    </dgm:pt>
    <dgm:pt modelId="{BC86FD0C-6FC3-4B38-A5D9-6BDC60D56D43}" type="pres">
      <dgm:prSet presAssocID="{FED31724-008D-479D-8AD2-5FCB02DB36F8}" presName="Child" presStyleLbl="revTx" presStyleIdx="3" presStyleCnt="5">
        <dgm:presLayoutVars>
          <dgm:bulletEnabled val="1"/>
        </dgm:presLayoutVars>
      </dgm:prSet>
      <dgm:spPr/>
    </dgm:pt>
    <dgm:pt modelId="{153E32F2-CE6A-48A8-B607-06293CFB6DDC}" type="pres">
      <dgm:prSet presAssocID="{FED31724-008D-479D-8AD2-5FCB02DB36F8}" presName="Parent" presStyleLbl="alignNode1" presStyleIdx="3" presStyleCnt="5">
        <dgm:presLayoutVars>
          <dgm:bulletEnabled val="1"/>
        </dgm:presLayoutVars>
      </dgm:prSet>
      <dgm:spPr>
        <a:xfrm>
          <a:off x="7319674" y="1132752"/>
          <a:ext cx="2040135" cy="267886"/>
        </a:xfrm>
        <a:prstGeom prst="roundRect">
          <a:avLst/>
        </a:prstGeom>
      </dgm:spPr>
    </dgm:pt>
    <dgm:pt modelId="{EFEE44F7-C6B4-445F-90AF-9CD83C7371F6}" type="pres">
      <dgm:prSet presAssocID="{B626046A-CB18-4F72-BC51-2EE896CF9747}" presName="sibTrans" presStyleCnt="0"/>
      <dgm:spPr/>
    </dgm:pt>
    <dgm:pt modelId="{673C2AF3-BDE2-44FA-B91B-949FBB5A0213}" type="pres">
      <dgm:prSet presAssocID="{5026B662-C651-42FE-966D-B4AE875D87E5}" presName="composite" presStyleCnt="0"/>
      <dgm:spPr/>
    </dgm:pt>
    <dgm:pt modelId="{7DEE67F3-4AEE-4931-9751-B8069EE25836}" type="pres">
      <dgm:prSet presAssocID="{5026B662-C651-42FE-966D-B4AE875D87E5}" presName="Accent" presStyleLbl="alignAcc1" presStyleIdx="4" presStyleCnt="5"/>
      <dgm:spPr/>
    </dgm:pt>
    <dgm:pt modelId="{23BED442-A64E-4885-B20F-4ABAA35D9E84}" type="pres">
      <dgm:prSet presAssocID="{5026B662-C651-42FE-966D-B4AE875D87E5}" presName="Image" presStyleLbl="node1" presStyleIdx="4" presStyleCnt="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32306" t="-74767" r="-181552" b="-70432"/>
          </a:stretch>
        </a:blipFill>
      </dgm:spPr>
    </dgm:pt>
    <dgm:pt modelId="{64A84B24-59DE-4286-900C-F020C9F2B234}" type="pres">
      <dgm:prSet presAssocID="{5026B662-C651-42FE-966D-B4AE875D87E5}" presName="Child" presStyleLbl="revTx" presStyleIdx="4" presStyleCnt="5">
        <dgm:presLayoutVars>
          <dgm:bulletEnabled val="1"/>
        </dgm:presLayoutVars>
      </dgm:prSet>
      <dgm:spPr/>
    </dgm:pt>
    <dgm:pt modelId="{94C555AF-6078-4685-A58C-B68126F2C92D}" type="pres">
      <dgm:prSet presAssocID="{5026B662-C651-42FE-966D-B4AE875D87E5}" presName="Parent" presStyleLbl="alignNode1" presStyleIdx="4" presStyleCnt="5">
        <dgm:presLayoutVars>
          <dgm:bulletEnabled val="1"/>
        </dgm:presLayoutVars>
      </dgm:prSet>
      <dgm:spPr>
        <a:prstGeom prst="roundRect">
          <a:avLst/>
        </a:prstGeom>
      </dgm:spPr>
    </dgm:pt>
  </dgm:ptLst>
  <dgm:cxnLst>
    <dgm:cxn modelId="{98B5A914-3AB2-4D80-88D4-02190AF15CCD}" srcId="{5C0E86F8-0E2B-4F26-B722-1B29B6F9E984}" destId="{5026B662-C651-42FE-966D-B4AE875D87E5}" srcOrd="4" destOrd="0" parTransId="{E1BE4F5D-F4BE-4352-AFFB-CDDEDC6DCB7D}" sibTransId="{DB1ECB15-ED08-4D28-BEF4-F5ADA39C4733}"/>
    <dgm:cxn modelId="{A8F66E17-2CF4-4820-9477-D9C94A6486A0}" type="presOf" srcId="{EBB66F31-660B-4807-813C-55274B5605CF}" destId="{E3A07F9B-B5F0-4B35-97E1-73969B3A752A}" srcOrd="0" destOrd="0" presId="urn:microsoft.com/office/officeart/2008/layout/TitlePictureLineup"/>
    <dgm:cxn modelId="{8228B120-F9F0-4A82-9C6E-5522BF2AC482}" srcId="{FED31724-008D-479D-8AD2-5FCB02DB36F8}" destId="{103709DC-2543-4AD0-A2E2-0B392488120F}" srcOrd="0" destOrd="0" parTransId="{87F9A28D-FA93-4590-AD3C-C92FBCD4C270}" sibTransId="{9A0A7368-ADEB-41A4-9882-88FECBBC5B69}"/>
    <dgm:cxn modelId="{43853832-C0FA-4C6B-BB61-41E9DA5485FF}" srcId="{B63AA6B3-5CBE-4B96-8CC4-F5ECE3F269A6}" destId="{9E754063-4E06-4FE2-A382-5461A17DE8C4}" srcOrd="0" destOrd="0" parTransId="{C491C489-C036-4115-B275-D5AE0785FAC0}" sibTransId="{D6DFD82E-01CB-4A14-A190-7BE3041DECDD}"/>
    <dgm:cxn modelId="{6239EF34-E819-473A-A19E-35C3246CCFD8}" srcId="{5026B662-C651-42FE-966D-B4AE875D87E5}" destId="{7E7A15D4-2955-49E8-BA5C-55334A279DC5}" srcOrd="0" destOrd="0" parTransId="{94B8764D-46D1-4208-82FD-F04D2B469E6F}" sibTransId="{D5A469EF-2BDA-493E-A8F1-11162AA37F00}"/>
    <dgm:cxn modelId="{F1F90935-FC97-415C-8C70-5A282278B94D}" type="presOf" srcId="{6716ED7D-A903-4B6F-AACE-C954A569EEBB}" destId="{E08D0FE9-C332-41F4-8B7B-48B3A8E011B7}" srcOrd="0" destOrd="0" presId="urn:microsoft.com/office/officeart/2008/layout/TitlePictureLineup"/>
    <dgm:cxn modelId="{6E093137-6456-47D6-93FD-6914E1952730}" srcId="{6716ED7D-A903-4B6F-AACE-C954A569EEBB}" destId="{FA231233-0564-4834-98B8-7489AD320951}" srcOrd="0" destOrd="0" parTransId="{4A207A0F-D8C4-4045-8DBF-C1B27A09E137}" sibTransId="{4F520BB4-C8BC-4309-B4D8-832731E1ABA9}"/>
    <dgm:cxn modelId="{C7F0F25E-B6CA-4487-B068-52F28D352EBD}" type="presOf" srcId="{9E754063-4E06-4FE2-A382-5461A17DE8C4}" destId="{DF1F7D31-D57A-4E2D-808E-0075865FD5A1}" srcOrd="0" destOrd="0" presId="urn:microsoft.com/office/officeart/2008/layout/TitlePictureLineup"/>
    <dgm:cxn modelId="{D0E1765F-9DEB-49A8-AC80-6D8A6859DF4A}" type="presOf" srcId="{103709DC-2543-4AD0-A2E2-0B392488120F}" destId="{BC86FD0C-6FC3-4B38-A5D9-6BDC60D56D43}" srcOrd="0" destOrd="0" presId="urn:microsoft.com/office/officeart/2008/layout/TitlePictureLineup"/>
    <dgm:cxn modelId="{7D40F360-60CF-4003-AC81-C90790BBBF7C}" type="presOf" srcId="{B63AA6B3-5CBE-4B96-8CC4-F5ECE3F269A6}" destId="{5E5372A4-2CBF-48B2-B01D-0E7409F04CD6}" srcOrd="0" destOrd="0" presId="urn:microsoft.com/office/officeart/2008/layout/TitlePictureLineup"/>
    <dgm:cxn modelId="{63C83D43-D8AE-4398-9769-5BC2E072271C}" srcId="{5C0E86F8-0E2B-4F26-B722-1B29B6F9E984}" destId="{B63AA6B3-5CBE-4B96-8CC4-F5ECE3F269A6}" srcOrd="1" destOrd="0" parTransId="{4A56A4B1-4CA5-4612-BD20-D4269F34FEA5}" sibTransId="{E9529E93-4C2D-4D74-9D67-609178DA2852}"/>
    <dgm:cxn modelId="{359F9151-4817-4174-8613-B0D1E063378D}" type="presOf" srcId="{FED31724-008D-479D-8AD2-5FCB02DB36F8}" destId="{153E32F2-CE6A-48A8-B607-06293CFB6DDC}" srcOrd="0" destOrd="0" presId="urn:microsoft.com/office/officeart/2008/layout/TitlePictureLineup"/>
    <dgm:cxn modelId="{1AC5E48B-2D12-42E1-B8B6-97661FB6D353}" type="presOf" srcId="{5C0E86F8-0E2B-4F26-B722-1B29B6F9E984}" destId="{C7D457DD-D6BD-4AE3-9F23-1A22EF704279}" srcOrd="0" destOrd="0" presId="urn:microsoft.com/office/officeart/2008/layout/TitlePictureLineup"/>
    <dgm:cxn modelId="{F6651598-C987-42FC-BFF7-82AB367C5234}" srcId="{5C0E86F8-0E2B-4F26-B722-1B29B6F9E984}" destId="{FED31724-008D-479D-8AD2-5FCB02DB36F8}" srcOrd="3" destOrd="0" parTransId="{3C968568-AABC-4A02-8D97-C7E7661EFAB3}" sibTransId="{B626046A-CB18-4F72-BC51-2EE896CF9747}"/>
    <dgm:cxn modelId="{394FE3A3-5B09-4BEA-AF23-0BB2CF4366CE}" srcId="{5C0E86F8-0E2B-4F26-B722-1B29B6F9E984}" destId="{6716ED7D-A903-4B6F-AACE-C954A569EEBB}" srcOrd="0" destOrd="0" parTransId="{A32262D6-3363-4287-BF2C-4869EA6EBE86}" sibTransId="{1CDA73EA-2AD1-4146-8E23-C432361EA59F}"/>
    <dgm:cxn modelId="{F1C758A5-4FC5-43B3-B4BD-AACC21F502AE}" type="presOf" srcId="{5026B662-C651-42FE-966D-B4AE875D87E5}" destId="{94C555AF-6078-4685-A58C-B68126F2C92D}" srcOrd="0" destOrd="0" presId="urn:microsoft.com/office/officeart/2008/layout/TitlePictureLineup"/>
    <dgm:cxn modelId="{43AA1CD5-FB9C-4B4B-9129-1EBB0D8E3DF7}" type="presOf" srcId="{FA231233-0564-4834-98B8-7489AD320951}" destId="{159CA179-AF60-46D2-9CA5-76A9FEE95F63}" srcOrd="0" destOrd="0" presId="urn:microsoft.com/office/officeart/2008/layout/TitlePictureLineup"/>
    <dgm:cxn modelId="{869DE6EA-6763-438A-9328-AF61CD5D9CB3}" type="presOf" srcId="{6B2E6F7B-2265-4F5A-A8E5-3FF97B685C09}" destId="{D244DF11-9E22-4730-8031-1235BF8CB8A9}" srcOrd="0" destOrd="0" presId="urn:microsoft.com/office/officeart/2008/layout/TitlePictureLineup"/>
    <dgm:cxn modelId="{A70FDEEF-9C6F-46AC-823E-0E73A1CEFA07}" srcId="{6B2E6F7B-2265-4F5A-A8E5-3FF97B685C09}" destId="{EBB66F31-660B-4807-813C-55274B5605CF}" srcOrd="0" destOrd="0" parTransId="{D96CFCE3-5541-4333-8B4B-8F610A51DB8F}" sibTransId="{0C59E2C8-D78F-4D8A-804F-B4C070587FA3}"/>
    <dgm:cxn modelId="{E9AC93F6-3C27-4453-9EB1-9AF98D28AA3F}" type="presOf" srcId="{7E7A15D4-2955-49E8-BA5C-55334A279DC5}" destId="{64A84B24-59DE-4286-900C-F020C9F2B234}" srcOrd="0" destOrd="0" presId="urn:microsoft.com/office/officeart/2008/layout/TitlePictureLineup"/>
    <dgm:cxn modelId="{D217A7F7-F1E0-4140-B81F-017B4B87BE83}" srcId="{5C0E86F8-0E2B-4F26-B722-1B29B6F9E984}" destId="{6B2E6F7B-2265-4F5A-A8E5-3FF97B685C09}" srcOrd="2" destOrd="0" parTransId="{B2601047-A3AD-4AF4-B2DF-584C93533695}" sibTransId="{972A947B-AE15-4BC3-891B-A4C68590F7D9}"/>
    <dgm:cxn modelId="{D7050373-6021-4AFC-ACEE-9389BCCB9210}" type="presParOf" srcId="{C7D457DD-D6BD-4AE3-9F23-1A22EF704279}" destId="{B7377DCA-7B7A-4EA1-B7BB-F7944DE7CC26}" srcOrd="0" destOrd="0" presId="urn:microsoft.com/office/officeart/2008/layout/TitlePictureLineup"/>
    <dgm:cxn modelId="{B4051D14-A3DC-4D18-82D3-5AA9DFED29E9}" type="presParOf" srcId="{B7377DCA-7B7A-4EA1-B7BB-F7944DE7CC26}" destId="{B5C51938-AC76-41E7-B048-C372FA9E1339}" srcOrd="0" destOrd="0" presId="urn:microsoft.com/office/officeart/2008/layout/TitlePictureLineup"/>
    <dgm:cxn modelId="{BDF992E9-4F76-4A4E-8E34-DAA5EBD03417}" type="presParOf" srcId="{B7377DCA-7B7A-4EA1-B7BB-F7944DE7CC26}" destId="{CC3EC225-C680-4DA9-93B4-DA28C08726D1}" srcOrd="1" destOrd="0" presId="urn:microsoft.com/office/officeart/2008/layout/TitlePictureLineup"/>
    <dgm:cxn modelId="{38779942-99B3-4E8A-B52B-38E4312B3ED1}" type="presParOf" srcId="{B7377DCA-7B7A-4EA1-B7BB-F7944DE7CC26}" destId="{159CA179-AF60-46D2-9CA5-76A9FEE95F63}" srcOrd="2" destOrd="0" presId="urn:microsoft.com/office/officeart/2008/layout/TitlePictureLineup"/>
    <dgm:cxn modelId="{E819210C-CEF5-4895-AABF-4D223A524FB8}" type="presParOf" srcId="{B7377DCA-7B7A-4EA1-B7BB-F7944DE7CC26}" destId="{E08D0FE9-C332-41F4-8B7B-48B3A8E011B7}" srcOrd="3" destOrd="0" presId="urn:microsoft.com/office/officeart/2008/layout/TitlePictureLineup"/>
    <dgm:cxn modelId="{B6C3C477-F7FC-46CC-A30A-3D70659D5888}" type="presParOf" srcId="{C7D457DD-D6BD-4AE3-9F23-1A22EF704279}" destId="{22B0FB55-44B7-41C8-953E-E2781A967F64}" srcOrd="1" destOrd="0" presId="urn:microsoft.com/office/officeart/2008/layout/TitlePictureLineup"/>
    <dgm:cxn modelId="{7DABCDAC-5498-42EF-A3FC-44D79B9BB521}" type="presParOf" srcId="{C7D457DD-D6BD-4AE3-9F23-1A22EF704279}" destId="{3E826DFC-9C67-4849-8D5F-12E48C5B1DD4}" srcOrd="2" destOrd="0" presId="urn:microsoft.com/office/officeart/2008/layout/TitlePictureLineup"/>
    <dgm:cxn modelId="{FA0A99F2-A3EE-4CA8-A5AF-C34F87289585}" type="presParOf" srcId="{3E826DFC-9C67-4849-8D5F-12E48C5B1DD4}" destId="{658FAFE9-83D9-42C0-819A-42162BDFE50A}" srcOrd="0" destOrd="0" presId="urn:microsoft.com/office/officeart/2008/layout/TitlePictureLineup"/>
    <dgm:cxn modelId="{94C2A614-5F10-4186-964A-8E5303457853}" type="presParOf" srcId="{3E826DFC-9C67-4849-8D5F-12E48C5B1DD4}" destId="{97C281A2-6664-441F-B2F0-924C8A70072E}" srcOrd="1" destOrd="0" presId="urn:microsoft.com/office/officeart/2008/layout/TitlePictureLineup"/>
    <dgm:cxn modelId="{A56E3774-6E97-47E6-AB87-69520C08A240}" type="presParOf" srcId="{3E826DFC-9C67-4849-8D5F-12E48C5B1DD4}" destId="{DF1F7D31-D57A-4E2D-808E-0075865FD5A1}" srcOrd="2" destOrd="0" presId="urn:microsoft.com/office/officeart/2008/layout/TitlePictureLineup"/>
    <dgm:cxn modelId="{A547A10A-B9D4-43CA-925C-EC65DB5726FE}" type="presParOf" srcId="{3E826DFC-9C67-4849-8D5F-12E48C5B1DD4}" destId="{5E5372A4-2CBF-48B2-B01D-0E7409F04CD6}" srcOrd="3" destOrd="0" presId="urn:microsoft.com/office/officeart/2008/layout/TitlePictureLineup"/>
    <dgm:cxn modelId="{142F47D7-294F-4253-8539-444133869AC1}" type="presParOf" srcId="{C7D457DD-D6BD-4AE3-9F23-1A22EF704279}" destId="{27C7ACF9-8DA0-452C-BC85-6E814506A530}" srcOrd="3" destOrd="0" presId="urn:microsoft.com/office/officeart/2008/layout/TitlePictureLineup"/>
    <dgm:cxn modelId="{9B9B01BF-6F73-4F9A-B5FB-2123470DB00C}" type="presParOf" srcId="{C7D457DD-D6BD-4AE3-9F23-1A22EF704279}" destId="{D09868DB-1F77-49D4-8DE9-E2CD3CC3CB28}" srcOrd="4" destOrd="0" presId="urn:microsoft.com/office/officeart/2008/layout/TitlePictureLineup"/>
    <dgm:cxn modelId="{06B9B318-477C-4EDF-84A4-7F79C4B75F07}" type="presParOf" srcId="{D09868DB-1F77-49D4-8DE9-E2CD3CC3CB28}" destId="{80E5B44A-EF55-48AB-8C8F-6EE10D6C1D07}" srcOrd="0" destOrd="0" presId="urn:microsoft.com/office/officeart/2008/layout/TitlePictureLineup"/>
    <dgm:cxn modelId="{2EAA287E-6A0D-4BBE-BA2D-801EC4DB2941}" type="presParOf" srcId="{D09868DB-1F77-49D4-8DE9-E2CD3CC3CB28}" destId="{483B671F-0CB9-4C1A-9EE5-6E218CCD9FB3}" srcOrd="1" destOrd="0" presId="urn:microsoft.com/office/officeart/2008/layout/TitlePictureLineup"/>
    <dgm:cxn modelId="{89F42808-CE8B-480E-9C39-8C015EC0E96D}" type="presParOf" srcId="{D09868DB-1F77-49D4-8DE9-E2CD3CC3CB28}" destId="{E3A07F9B-B5F0-4B35-97E1-73969B3A752A}" srcOrd="2" destOrd="0" presId="urn:microsoft.com/office/officeart/2008/layout/TitlePictureLineup"/>
    <dgm:cxn modelId="{920DCD5F-C0A6-4BED-994F-9A953794EF6F}" type="presParOf" srcId="{D09868DB-1F77-49D4-8DE9-E2CD3CC3CB28}" destId="{D244DF11-9E22-4730-8031-1235BF8CB8A9}" srcOrd="3" destOrd="0" presId="urn:microsoft.com/office/officeart/2008/layout/TitlePictureLineup"/>
    <dgm:cxn modelId="{D073CDFE-5A64-4633-90E7-76AD1EE17161}" type="presParOf" srcId="{C7D457DD-D6BD-4AE3-9F23-1A22EF704279}" destId="{C1C5D083-98F9-4E29-B49F-3B2CCA3AF52A}" srcOrd="5" destOrd="0" presId="urn:microsoft.com/office/officeart/2008/layout/TitlePictureLineup"/>
    <dgm:cxn modelId="{2F211682-E78D-41BB-874E-16D4D8C872D3}" type="presParOf" srcId="{C7D457DD-D6BD-4AE3-9F23-1A22EF704279}" destId="{F571D48E-DAC9-4B16-9113-4F4864BDE3C1}" srcOrd="6" destOrd="0" presId="urn:microsoft.com/office/officeart/2008/layout/TitlePictureLineup"/>
    <dgm:cxn modelId="{40424976-98A2-4F2B-A601-475D423A228B}" type="presParOf" srcId="{F571D48E-DAC9-4B16-9113-4F4864BDE3C1}" destId="{09EDFC13-39F1-4F8A-9461-D5EFCB5EE4AE}" srcOrd="0" destOrd="0" presId="urn:microsoft.com/office/officeart/2008/layout/TitlePictureLineup"/>
    <dgm:cxn modelId="{15C07574-1149-4227-A7A2-9B394BC4D8C0}" type="presParOf" srcId="{F571D48E-DAC9-4B16-9113-4F4864BDE3C1}" destId="{4094328A-A5D2-4CEF-B90F-65BDA232F774}" srcOrd="1" destOrd="0" presId="urn:microsoft.com/office/officeart/2008/layout/TitlePictureLineup"/>
    <dgm:cxn modelId="{99775905-C845-4CE4-BBDF-DA948DD719D5}" type="presParOf" srcId="{F571D48E-DAC9-4B16-9113-4F4864BDE3C1}" destId="{BC86FD0C-6FC3-4B38-A5D9-6BDC60D56D43}" srcOrd="2" destOrd="0" presId="urn:microsoft.com/office/officeart/2008/layout/TitlePictureLineup"/>
    <dgm:cxn modelId="{BE81AF03-3C1F-419D-ADC7-4C8EA44A548E}" type="presParOf" srcId="{F571D48E-DAC9-4B16-9113-4F4864BDE3C1}" destId="{153E32F2-CE6A-48A8-B607-06293CFB6DDC}" srcOrd="3" destOrd="0" presId="urn:microsoft.com/office/officeart/2008/layout/TitlePictureLineup"/>
    <dgm:cxn modelId="{5709ACAE-81E8-46FF-8690-96C767DB7736}" type="presParOf" srcId="{C7D457DD-D6BD-4AE3-9F23-1A22EF704279}" destId="{EFEE44F7-C6B4-445F-90AF-9CD83C7371F6}" srcOrd="7" destOrd="0" presId="urn:microsoft.com/office/officeart/2008/layout/TitlePictureLineup"/>
    <dgm:cxn modelId="{00B1ED9B-0310-432A-89AA-7A69128AF0C0}" type="presParOf" srcId="{C7D457DD-D6BD-4AE3-9F23-1A22EF704279}" destId="{673C2AF3-BDE2-44FA-B91B-949FBB5A0213}" srcOrd="8" destOrd="0" presId="urn:microsoft.com/office/officeart/2008/layout/TitlePictureLineup"/>
    <dgm:cxn modelId="{27BC7368-2BAF-476E-8F36-E9AA0B43422D}" type="presParOf" srcId="{673C2AF3-BDE2-44FA-B91B-949FBB5A0213}" destId="{7DEE67F3-4AEE-4931-9751-B8069EE25836}" srcOrd="0" destOrd="0" presId="urn:microsoft.com/office/officeart/2008/layout/TitlePictureLineup"/>
    <dgm:cxn modelId="{7A605A9E-7A0B-4B53-B140-F7CF4DDF84F5}" type="presParOf" srcId="{673C2AF3-BDE2-44FA-B91B-949FBB5A0213}" destId="{23BED442-A64E-4885-B20F-4ABAA35D9E84}" srcOrd="1" destOrd="0" presId="urn:microsoft.com/office/officeart/2008/layout/TitlePictureLineup"/>
    <dgm:cxn modelId="{000F2833-9AD2-4C0B-AA33-AD3F505F8DE8}" type="presParOf" srcId="{673C2AF3-BDE2-44FA-B91B-949FBB5A0213}" destId="{64A84B24-59DE-4286-900C-F020C9F2B234}" srcOrd="2" destOrd="0" presId="urn:microsoft.com/office/officeart/2008/layout/TitlePictureLineup"/>
    <dgm:cxn modelId="{BF2CAD93-FF1F-4CFF-8F6E-D390DCA10898}" type="presParOf" srcId="{673C2AF3-BDE2-44FA-B91B-949FBB5A0213}" destId="{94C555AF-6078-4685-A58C-B68126F2C92D}"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094D9D-3E41-4125-ADE2-5A0CACE8F7C1}" type="doc">
      <dgm:prSet loTypeId="urn:microsoft.com/office/officeart/2008/layout/LinedList" loCatId="list" qsTypeId="urn:microsoft.com/office/officeart/2005/8/quickstyle/simple1" qsCatId="simple" csTypeId="urn:microsoft.com/office/officeart/2005/8/colors/accent1_2" csCatId="accent1" phldr="1"/>
      <dgm:spPr/>
    </dgm:pt>
    <dgm:pt modelId="{E0756074-5B0B-4F54-91FD-C4A6EE211F2E}">
      <dgm:prSet phldrT="[Text]" custT="1"/>
      <dgm:spPr/>
      <dgm:t>
        <a:bodyPr/>
        <a:lstStyle/>
        <a:p>
          <a:r>
            <a:rPr lang="en-US" sz="2000">
              <a:latin typeface="Aptos" panose="020B0004020202020204" pitchFamily="34" charset="0"/>
            </a:rPr>
            <a:t>For Chapters</a:t>
          </a:r>
        </a:p>
      </dgm:t>
    </dgm:pt>
    <dgm:pt modelId="{A1135922-5EC8-466B-9FF9-5CC7A4A21328}" type="parTrans" cxnId="{447D3308-085B-4683-A33F-362EA3E1C9FA}">
      <dgm:prSet/>
      <dgm:spPr/>
      <dgm:t>
        <a:bodyPr/>
        <a:lstStyle/>
        <a:p>
          <a:endParaRPr lang="en-US" sz="2000">
            <a:latin typeface="Aptos" panose="020B0004020202020204" pitchFamily="34" charset="0"/>
          </a:endParaRPr>
        </a:p>
      </dgm:t>
    </dgm:pt>
    <dgm:pt modelId="{EBB495B4-0B6F-474E-9423-A0787C20065A}" type="sibTrans" cxnId="{447D3308-085B-4683-A33F-362EA3E1C9FA}">
      <dgm:prSet/>
      <dgm:spPr/>
      <dgm:t>
        <a:bodyPr/>
        <a:lstStyle/>
        <a:p>
          <a:endParaRPr lang="en-US" sz="2000">
            <a:latin typeface="Aptos" panose="020B0004020202020204" pitchFamily="34" charset="0"/>
          </a:endParaRPr>
        </a:p>
      </dgm:t>
    </dgm:pt>
    <dgm:pt modelId="{D4F9B9DF-87D1-4B12-9AEE-546963AEAC16}">
      <dgm:prSet phldrT="[Text]" custT="1"/>
      <dgm:spPr/>
      <dgm:t>
        <a:bodyPr/>
        <a:lstStyle/>
        <a:p>
          <a:r>
            <a:rPr lang="en-US" sz="1050">
              <a:latin typeface="Aptos" panose="020B0004020202020204" pitchFamily="34" charset="0"/>
            </a:rPr>
            <a:t>A formal structure to support your student engagement</a:t>
          </a:r>
        </a:p>
      </dgm:t>
    </dgm:pt>
    <dgm:pt modelId="{9CF236F9-AD26-44C4-A0C0-FCECD841A348}" type="parTrans" cxnId="{8BD34D8F-BD68-4700-820F-5EC76C3404C5}">
      <dgm:prSet/>
      <dgm:spPr/>
      <dgm:t>
        <a:bodyPr/>
        <a:lstStyle/>
        <a:p>
          <a:endParaRPr lang="en-US" sz="2000">
            <a:latin typeface="Aptos" panose="020B0004020202020204" pitchFamily="34" charset="0"/>
          </a:endParaRPr>
        </a:p>
      </dgm:t>
    </dgm:pt>
    <dgm:pt modelId="{9D4651C8-7AB4-4932-9385-878C7C81C697}" type="sibTrans" cxnId="{8BD34D8F-BD68-4700-820F-5EC76C3404C5}">
      <dgm:prSet/>
      <dgm:spPr/>
      <dgm:t>
        <a:bodyPr/>
        <a:lstStyle/>
        <a:p>
          <a:endParaRPr lang="en-US" sz="2000">
            <a:latin typeface="Aptos" panose="020B0004020202020204" pitchFamily="34" charset="0"/>
          </a:endParaRPr>
        </a:p>
      </dgm:t>
    </dgm:pt>
    <dgm:pt modelId="{88E56B5B-0115-46D5-9D89-128FA3D0D741}">
      <dgm:prSet custT="1"/>
      <dgm:spPr/>
      <dgm:t>
        <a:bodyPr/>
        <a:lstStyle/>
        <a:p>
          <a:r>
            <a:rPr lang="en-US" sz="1050">
              <a:latin typeface="Aptos" panose="020B0004020202020204" pitchFamily="34" charset="0"/>
            </a:rPr>
            <a:t>Better student retention + pipeline for future volunteers</a:t>
          </a:r>
        </a:p>
      </dgm:t>
    </dgm:pt>
    <dgm:pt modelId="{4353E6EC-8761-4DF1-8425-DAFE928E40C7}" type="parTrans" cxnId="{C64B432C-6683-42A1-9883-D5482B975C9A}">
      <dgm:prSet/>
      <dgm:spPr/>
      <dgm:t>
        <a:bodyPr/>
        <a:lstStyle/>
        <a:p>
          <a:endParaRPr lang="en-US" sz="2000">
            <a:latin typeface="Aptos" panose="020B0004020202020204" pitchFamily="34" charset="0"/>
          </a:endParaRPr>
        </a:p>
      </dgm:t>
    </dgm:pt>
    <dgm:pt modelId="{BC5C587F-5CC7-4D60-8B55-A5316F2F3613}" type="sibTrans" cxnId="{C64B432C-6683-42A1-9883-D5482B975C9A}">
      <dgm:prSet/>
      <dgm:spPr/>
      <dgm:t>
        <a:bodyPr/>
        <a:lstStyle/>
        <a:p>
          <a:endParaRPr lang="en-US" sz="2000">
            <a:latin typeface="Aptos" panose="020B0004020202020204" pitchFamily="34" charset="0"/>
          </a:endParaRPr>
        </a:p>
      </dgm:t>
    </dgm:pt>
    <dgm:pt modelId="{061D48D8-F5CB-425D-A6C2-EA264201B625}">
      <dgm:prSet custT="1"/>
      <dgm:spPr/>
      <dgm:t>
        <a:bodyPr/>
        <a:lstStyle/>
        <a:p>
          <a:r>
            <a:rPr lang="en-US" sz="1050">
              <a:latin typeface="Aptos" panose="020B0004020202020204" pitchFamily="34" charset="0"/>
            </a:rPr>
            <a:t>A stronger presence at local universities</a:t>
          </a:r>
        </a:p>
      </dgm:t>
    </dgm:pt>
    <dgm:pt modelId="{63AA679A-1D49-4908-BBA3-E25D774FCDBC}" type="parTrans" cxnId="{89E550B2-BEB0-4F6C-AAB0-6A0DF229896E}">
      <dgm:prSet/>
      <dgm:spPr/>
      <dgm:t>
        <a:bodyPr/>
        <a:lstStyle/>
        <a:p>
          <a:endParaRPr lang="en-US" sz="2000">
            <a:latin typeface="Aptos" panose="020B0004020202020204" pitchFamily="34" charset="0"/>
          </a:endParaRPr>
        </a:p>
      </dgm:t>
    </dgm:pt>
    <dgm:pt modelId="{E943301C-1D28-407B-8BB9-6B1F2C1329FB}" type="sibTrans" cxnId="{89E550B2-BEB0-4F6C-AAB0-6A0DF229896E}">
      <dgm:prSet/>
      <dgm:spPr/>
      <dgm:t>
        <a:bodyPr/>
        <a:lstStyle/>
        <a:p>
          <a:endParaRPr lang="en-US" sz="2000">
            <a:latin typeface="Aptos" panose="020B0004020202020204" pitchFamily="34" charset="0"/>
          </a:endParaRPr>
        </a:p>
      </dgm:t>
    </dgm:pt>
    <dgm:pt modelId="{1F4C9F2A-F4AF-4E45-B3D0-60FDCB69A74A}">
      <dgm:prSet custT="1"/>
      <dgm:spPr/>
      <dgm:t>
        <a:bodyPr/>
        <a:lstStyle/>
        <a:p>
          <a:r>
            <a:rPr lang="en-US" sz="1050">
              <a:latin typeface="Aptos" panose="020B0004020202020204" pitchFamily="34" charset="0"/>
            </a:rPr>
            <a:t>Visibility through official PMI student club materials</a:t>
          </a:r>
        </a:p>
      </dgm:t>
    </dgm:pt>
    <dgm:pt modelId="{04A251F9-D747-4252-8223-5122E0E6265C}" type="parTrans" cxnId="{9431FC6B-93B5-4DB0-A62A-8E0FB60EE2E9}">
      <dgm:prSet/>
      <dgm:spPr/>
      <dgm:t>
        <a:bodyPr/>
        <a:lstStyle/>
        <a:p>
          <a:endParaRPr lang="en-US" sz="2000">
            <a:latin typeface="Aptos" panose="020B0004020202020204" pitchFamily="34" charset="0"/>
          </a:endParaRPr>
        </a:p>
      </dgm:t>
    </dgm:pt>
    <dgm:pt modelId="{41E60771-7259-4821-98BE-DC393CBB8FFC}" type="sibTrans" cxnId="{9431FC6B-93B5-4DB0-A62A-8E0FB60EE2E9}">
      <dgm:prSet/>
      <dgm:spPr/>
      <dgm:t>
        <a:bodyPr/>
        <a:lstStyle/>
        <a:p>
          <a:endParaRPr lang="en-US" sz="2000">
            <a:latin typeface="Aptos" panose="020B0004020202020204" pitchFamily="34" charset="0"/>
          </a:endParaRPr>
        </a:p>
      </dgm:t>
    </dgm:pt>
    <dgm:pt modelId="{BA0D7926-05B2-4FE5-956E-45282737E676}">
      <dgm:prSet custT="1"/>
      <dgm:spPr/>
      <dgm:t>
        <a:bodyPr/>
        <a:lstStyle/>
        <a:p>
          <a:r>
            <a:rPr lang="en-US" sz="1050">
              <a:latin typeface="Aptos" panose="020B0004020202020204" pitchFamily="34" charset="0"/>
            </a:rPr>
            <a:t>Support with assets, templates, and strategic guidance</a:t>
          </a:r>
        </a:p>
      </dgm:t>
    </dgm:pt>
    <dgm:pt modelId="{F7B650FC-5883-4DA3-919D-487FA4E1A776}" type="parTrans" cxnId="{A61F929A-DC77-48BD-BA8F-F77A908CAEFB}">
      <dgm:prSet/>
      <dgm:spPr/>
      <dgm:t>
        <a:bodyPr/>
        <a:lstStyle/>
        <a:p>
          <a:endParaRPr lang="en-US" sz="2000">
            <a:latin typeface="Aptos" panose="020B0004020202020204" pitchFamily="34" charset="0"/>
          </a:endParaRPr>
        </a:p>
      </dgm:t>
    </dgm:pt>
    <dgm:pt modelId="{8DF0CFF4-FC5A-4521-9E3C-DDEF8FB13FE1}" type="sibTrans" cxnId="{A61F929A-DC77-48BD-BA8F-F77A908CAEFB}">
      <dgm:prSet/>
      <dgm:spPr/>
      <dgm:t>
        <a:bodyPr/>
        <a:lstStyle/>
        <a:p>
          <a:endParaRPr lang="en-US" sz="2000">
            <a:latin typeface="Aptos" panose="020B0004020202020204" pitchFamily="34" charset="0"/>
          </a:endParaRPr>
        </a:p>
      </dgm:t>
    </dgm:pt>
    <dgm:pt modelId="{FAAD760D-0C77-4673-991E-37528A691CCF}">
      <dgm:prSet phldrT="[Text]" custT="1"/>
      <dgm:spPr/>
      <dgm:t>
        <a:bodyPr/>
        <a:lstStyle/>
        <a:p>
          <a:r>
            <a:rPr lang="en-US" sz="1050">
              <a:latin typeface="Aptos" panose="020B0004020202020204" pitchFamily="34" charset="0"/>
            </a:rPr>
            <a:t>Priority access to global recognition opportunities (LIM, projectmanagement.com)</a:t>
          </a:r>
        </a:p>
      </dgm:t>
    </dgm:pt>
    <dgm:pt modelId="{E5B5AE36-2E49-4911-9963-A486A4333C74}" type="parTrans" cxnId="{DFE31332-CEE2-4933-948F-654EC0A0B963}">
      <dgm:prSet/>
      <dgm:spPr/>
      <dgm:t>
        <a:bodyPr/>
        <a:lstStyle/>
        <a:p>
          <a:endParaRPr lang="en-US" sz="2000">
            <a:latin typeface="Aptos" panose="020B0004020202020204" pitchFamily="34" charset="0"/>
          </a:endParaRPr>
        </a:p>
      </dgm:t>
    </dgm:pt>
    <dgm:pt modelId="{26ECCBE1-888D-438B-A120-E12F5B6571AC}" type="sibTrans" cxnId="{DFE31332-CEE2-4933-948F-654EC0A0B963}">
      <dgm:prSet/>
      <dgm:spPr/>
      <dgm:t>
        <a:bodyPr/>
        <a:lstStyle/>
        <a:p>
          <a:endParaRPr lang="en-US" sz="2000">
            <a:latin typeface="Aptos" panose="020B0004020202020204" pitchFamily="34" charset="0"/>
          </a:endParaRPr>
        </a:p>
      </dgm:t>
    </dgm:pt>
    <dgm:pt modelId="{95802DEA-26D3-4EA0-9539-D8FA3A265BCC}">
      <dgm:prSet custT="1"/>
      <dgm:spPr/>
      <dgm:t>
        <a:bodyPr/>
        <a:lstStyle/>
        <a:p>
          <a:r>
            <a:rPr lang="en-US" sz="1050">
              <a:latin typeface="Aptos" panose="020B0004020202020204" pitchFamily="34" charset="0"/>
            </a:rPr>
            <a:t>Co-branded student club logo and materials (when ready!)</a:t>
          </a:r>
        </a:p>
      </dgm:t>
    </dgm:pt>
    <dgm:pt modelId="{1F0C436A-734B-4BCB-8267-C05AC8586EF4}" type="parTrans" cxnId="{51B04FDF-862F-40A4-A771-4C5C27FF2D7B}">
      <dgm:prSet/>
      <dgm:spPr/>
      <dgm:t>
        <a:bodyPr/>
        <a:lstStyle/>
        <a:p>
          <a:endParaRPr lang="en-US" sz="2000">
            <a:latin typeface="Aptos" panose="020B0004020202020204" pitchFamily="34" charset="0"/>
          </a:endParaRPr>
        </a:p>
      </dgm:t>
    </dgm:pt>
    <dgm:pt modelId="{E2B2EB1A-81DA-4D5B-A676-F16790C61BE5}" type="sibTrans" cxnId="{51B04FDF-862F-40A4-A771-4C5C27FF2D7B}">
      <dgm:prSet/>
      <dgm:spPr/>
      <dgm:t>
        <a:bodyPr/>
        <a:lstStyle/>
        <a:p>
          <a:endParaRPr lang="en-US" sz="2000">
            <a:latin typeface="Aptos" panose="020B0004020202020204" pitchFamily="34" charset="0"/>
          </a:endParaRPr>
        </a:p>
      </dgm:t>
    </dgm:pt>
    <dgm:pt modelId="{C9DAF563-ACF0-4272-B4B3-35ED6E0D5CF6}">
      <dgm:prSet custT="1"/>
      <dgm:spPr/>
      <dgm:t>
        <a:bodyPr/>
        <a:lstStyle/>
        <a:p>
          <a:r>
            <a:rPr lang="en-US" sz="1050">
              <a:latin typeface="Aptos" panose="020B0004020202020204" pitchFamily="34" charset="0"/>
            </a:rPr>
            <a:t>Direct support from PMI</a:t>
          </a:r>
        </a:p>
      </dgm:t>
    </dgm:pt>
    <dgm:pt modelId="{38E264CF-D39D-4B5C-B6E2-C5B79438E89F}" type="parTrans" cxnId="{EE94709F-4AA2-4344-A66A-0AC86D56DC12}">
      <dgm:prSet/>
      <dgm:spPr/>
      <dgm:t>
        <a:bodyPr/>
        <a:lstStyle/>
        <a:p>
          <a:endParaRPr lang="en-US" sz="2000">
            <a:latin typeface="Aptos" panose="020B0004020202020204" pitchFamily="34" charset="0"/>
          </a:endParaRPr>
        </a:p>
      </dgm:t>
    </dgm:pt>
    <dgm:pt modelId="{E55E2142-046D-4912-8112-CAC1C51E52CA}" type="sibTrans" cxnId="{EE94709F-4AA2-4344-A66A-0AC86D56DC12}">
      <dgm:prSet/>
      <dgm:spPr/>
      <dgm:t>
        <a:bodyPr/>
        <a:lstStyle/>
        <a:p>
          <a:endParaRPr lang="en-US" sz="2000">
            <a:latin typeface="Aptos" panose="020B0004020202020204" pitchFamily="34" charset="0"/>
          </a:endParaRPr>
        </a:p>
      </dgm:t>
    </dgm:pt>
    <dgm:pt modelId="{D8CC12B4-196B-4031-BD55-F636D7A3CB6C}">
      <dgm:prSet custT="1"/>
      <dgm:spPr/>
      <dgm:t>
        <a:bodyPr/>
        <a:lstStyle/>
        <a:p>
          <a:r>
            <a:rPr lang="en-US" sz="1050">
              <a:latin typeface="Aptos" panose="020B0004020202020204" pitchFamily="34" charset="0"/>
            </a:rPr>
            <a:t>Access to best practices from chapters worldwide</a:t>
          </a:r>
        </a:p>
      </dgm:t>
    </dgm:pt>
    <dgm:pt modelId="{4E50D100-854D-458E-AD7A-844A1463B83F}" type="parTrans" cxnId="{39D11FF1-3200-4F8E-ACD4-0A2DF9DA007B}">
      <dgm:prSet/>
      <dgm:spPr/>
      <dgm:t>
        <a:bodyPr/>
        <a:lstStyle/>
        <a:p>
          <a:endParaRPr lang="en-US" sz="2000">
            <a:latin typeface="Aptos" panose="020B0004020202020204" pitchFamily="34" charset="0"/>
          </a:endParaRPr>
        </a:p>
      </dgm:t>
    </dgm:pt>
    <dgm:pt modelId="{E2F54467-A352-4A88-AAE8-EA621A522FB3}" type="sibTrans" cxnId="{39D11FF1-3200-4F8E-ACD4-0A2DF9DA007B}">
      <dgm:prSet/>
      <dgm:spPr/>
      <dgm:t>
        <a:bodyPr/>
        <a:lstStyle/>
        <a:p>
          <a:endParaRPr lang="en-US" sz="2000">
            <a:latin typeface="Aptos" panose="020B0004020202020204" pitchFamily="34" charset="0"/>
          </a:endParaRPr>
        </a:p>
      </dgm:t>
    </dgm:pt>
    <dgm:pt modelId="{EAC0CBD9-39C7-4429-9632-C6FB5F1FFA9D}">
      <dgm:prSet custT="1"/>
      <dgm:spPr/>
      <dgm:t>
        <a:bodyPr/>
        <a:lstStyle/>
        <a:p>
          <a:r>
            <a:rPr lang="en-US" sz="1050">
              <a:latin typeface="Aptos" panose="020B0004020202020204" pitchFamily="34" charset="0"/>
            </a:rPr>
            <a:t>Tracking and reporting tools to measure impact and growth</a:t>
          </a:r>
        </a:p>
      </dgm:t>
    </dgm:pt>
    <dgm:pt modelId="{9ADB4EDF-8775-439C-8040-212F3AB7B8DE}" type="parTrans" cxnId="{36F40D4B-67B8-44BB-8178-CE38DCC1C549}">
      <dgm:prSet/>
      <dgm:spPr/>
      <dgm:t>
        <a:bodyPr/>
        <a:lstStyle/>
        <a:p>
          <a:endParaRPr lang="en-US" sz="2000">
            <a:latin typeface="Aptos" panose="020B0004020202020204" pitchFamily="34" charset="0"/>
          </a:endParaRPr>
        </a:p>
      </dgm:t>
    </dgm:pt>
    <dgm:pt modelId="{B5C8C7FA-B10C-4F73-B770-2EB21CB204F6}" type="sibTrans" cxnId="{36F40D4B-67B8-44BB-8178-CE38DCC1C549}">
      <dgm:prSet/>
      <dgm:spPr/>
      <dgm:t>
        <a:bodyPr/>
        <a:lstStyle/>
        <a:p>
          <a:endParaRPr lang="en-US" sz="2000">
            <a:latin typeface="Aptos" panose="020B0004020202020204" pitchFamily="34" charset="0"/>
          </a:endParaRPr>
        </a:p>
      </dgm:t>
    </dgm:pt>
    <dgm:pt modelId="{A44269A5-2D13-465B-B2E8-23323859D008}">
      <dgm:prSet phldrT="[Text]" custT="1"/>
      <dgm:spPr/>
      <dgm:t>
        <a:bodyPr/>
        <a:lstStyle/>
        <a:p>
          <a:r>
            <a:rPr lang="en-US" sz="2000">
              <a:latin typeface="Aptos" panose="020B0004020202020204" pitchFamily="34" charset="0"/>
            </a:rPr>
            <a:t>For Students</a:t>
          </a:r>
        </a:p>
      </dgm:t>
    </dgm:pt>
    <dgm:pt modelId="{772F38D4-E035-4481-A4CC-D7AAEF1C8E26}" type="sibTrans" cxnId="{E0EA8610-0264-42C8-B2AE-858E700ABEB0}">
      <dgm:prSet/>
      <dgm:spPr/>
      <dgm:t>
        <a:bodyPr/>
        <a:lstStyle/>
        <a:p>
          <a:endParaRPr lang="en-US" sz="2000">
            <a:latin typeface="Aptos" panose="020B0004020202020204" pitchFamily="34" charset="0"/>
          </a:endParaRPr>
        </a:p>
      </dgm:t>
    </dgm:pt>
    <dgm:pt modelId="{DB020E88-3643-4BC4-88EB-47F7A6040A7F}" type="parTrans" cxnId="{E0EA8610-0264-42C8-B2AE-858E700ABEB0}">
      <dgm:prSet/>
      <dgm:spPr/>
      <dgm:t>
        <a:bodyPr/>
        <a:lstStyle/>
        <a:p>
          <a:endParaRPr lang="en-US" sz="2000">
            <a:latin typeface="Aptos" panose="020B0004020202020204" pitchFamily="34" charset="0"/>
          </a:endParaRPr>
        </a:p>
      </dgm:t>
    </dgm:pt>
    <dgm:pt modelId="{A52989DA-4CF1-49F4-BE11-C5D91C5E0214}">
      <dgm:prSet phldrT="[Text]" custT="1"/>
      <dgm:spPr/>
      <dgm:t>
        <a:bodyPr/>
        <a:lstStyle/>
        <a:p>
          <a:r>
            <a:rPr lang="en-US" sz="1050">
              <a:latin typeface="Aptos" panose="020B0004020202020204" pitchFamily="34" charset="0"/>
            </a:rPr>
            <a:t>Learn by doing — real PM experience through club projects</a:t>
          </a:r>
        </a:p>
      </dgm:t>
    </dgm:pt>
    <dgm:pt modelId="{AAAA3732-5BA9-4732-BA2E-3DAA9E26F66A}" type="sibTrans" cxnId="{4593EA46-58B9-444E-8491-3FACC5D0DC2E}">
      <dgm:prSet/>
      <dgm:spPr/>
      <dgm:t>
        <a:bodyPr/>
        <a:lstStyle/>
        <a:p>
          <a:endParaRPr lang="en-US" sz="2000">
            <a:latin typeface="Aptos" panose="020B0004020202020204" pitchFamily="34" charset="0"/>
          </a:endParaRPr>
        </a:p>
      </dgm:t>
    </dgm:pt>
    <dgm:pt modelId="{927BD2F7-4023-4351-BA42-A525124DFE78}" type="parTrans" cxnId="{4593EA46-58B9-444E-8491-3FACC5D0DC2E}">
      <dgm:prSet/>
      <dgm:spPr/>
      <dgm:t>
        <a:bodyPr/>
        <a:lstStyle/>
        <a:p>
          <a:endParaRPr lang="en-US" sz="2000">
            <a:latin typeface="Aptos" panose="020B0004020202020204" pitchFamily="34" charset="0"/>
          </a:endParaRPr>
        </a:p>
      </dgm:t>
    </dgm:pt>
    <dgm:pt modelId="{191C8D63-5316-4B6C-A350-910508BFB85D}">
      <dgm:prSet phldrT="[Text]" custT="1"/>
      <dgm:spPr/>
      <dgm:t>
        <a:bodyPr/>
        <a:lstStyle/>
        <a:p>
          <a:r>
            <a:rPr lang="en-US" sz="1050">
              <a:latin typeface="Aptos" panose="020B0004020202020204" pitchFamily="34" charset="0"/>
            </a:rPr>
            <a:t>Recognition from a global organization (PMI)</a:t>
          </a:r>
        </a:p>
      </dgm:t>
    </dgm:pt>
    <dgm:pt modelId="{968E319C-9F9A-42E2-A89D-43D8BF87E761}" type="sibTrans" cxnId="{EA7CCBE3-A5C8-4E93-8004-F8397103D17F}">
      <dgm:prSet/>
      <dgm:spPr/>
      <dgm:t>
        <a:bodyPr/>
        <a:lstStyle/>
        <a:p>
          <a:endParaRPr lang="en-US" sz="2000">
            <a:latin typeface="Aptos" panose="020B0004020202020204" pitchFamily="34" charset="0"/>
          </a:endParaRPr>
        </a:p>
      </dgm:t>
    </dgm:pt>
    <dgm:pt modelId="{AB1B1294-3CC5-4DA6-94EA-7B902258CA26}" type="parTrans" cxnId="{EA7CCBE3-A5C8-4E93-8004-F8397103D17F}">
      <dgm:prSet/>
      <dgm:spPr/>
      <dgm:t>
        <a:bodyPr/>
        <a:lstStyle/>
        <a:p>
          <a:endParaRPr lang="en-US" sz="2000">
            <a:latin typeface="Aptos" panose="020B0004020202020204" pitchFamily="34" charset="0"/>
          </a:endParaRPr>
        </a:p>
      </dgm:t>
    </dgm:pt>
    <dgm:pt modelId="{0EB00172-F53A-4389-8DA3-E2E9113CFF0A}">
      <dgm:prSet phldrT="[Text]" custT="1"/>
      <dgm:spPr/>
      <dgm:t>
        <a:bodyPr/>
        <a:lstStyle/>
        <a:p>
          <a:r>
            <a:rPr lang="en-US" sz="1050">
              <a:latin typeface="Aptos" panose="020B0004020202020204" pitchFamily="34" charset="0"/>
            </a:rPr>
            <a:t>Exclusive access to LIM speaking opportunities</a:t>
          </a:r>
        </a:p>
      </dgm:t>
    </dgm:pt>
    <dgm:pt modelId="{03F26F3C-A6D4-4325-B8E2-47699A124020}" type="sibTrans" cxnId="{0EA59BDE-39C0-4167-9F76-6E5FEDCC37CB}">
      <dgm:prSet/>
      <dgm:spPr/>
      <dgm:t>
        <a:bodyPr/>
        <a:lstStyle/>
        <a:p>
          <a:endParaRPr lang="en-US" sz="2000">
            <a:latin typeface="Aptos" panose="020B0004020202020204" pitchFamily="34" charset="0"/>
          </a:endParaRPr>
        </a:p>
      </dgm:t>
    </dgm:pt>
    <dgm:pt modelId="{626AF8EC-5EE4-45DA-A965-0D9AC5495CE3}" type="parTrans" cxnId="{0EA59BDE-39C0-4167-9F76-6E5FEDCC37CB}">
      <dgm:prSet/>
      <dgm:spPr/>
      <dgm:t>
        <a:bodyPr/>
        <a:lstStyle/>
        <a:p>
          <a:endParaRPr lang="en-US" sz="2000">
            <a:latin typeface="Aptos" panose="020B0004020202020204" pitchFamily="34" charset="0"/>
          </a:endParaRPr>
        </a:p>
      </dgm:t>
    </dgm:pt>
    <dgm:pt modelId="{42DAC914-EA69-47D6-B6C6-CEAD96B954D1}">
      <dgm:prSet phldrT="[Text]" custT="1"/>
      <dgm:spPr/>
      <dgm:t>
        <a:bodyPr/>
        <a:lstStyle/>
        <a:p>
          <a:r>
            <a:rPr lang="en-US" sz="1050">
              <a:latin typeface="Aptos" panose="020B0004020202020204" pitchFamily="34" charset="0"/>
            </a:rPr>
            <a:t>Resume-building leadership roles</a:t>
          </a:r>
        </a:p>
      </dgm:t>
    </dgm:pt>
    <dgm:pt modelId="{D746B2F3-E523-4641-837E-A103D44914BC}" type="sibTrans" cxnId="{A653A3F9-DA52-4D32-933D-04D558224BF5}">
      <dgm:prSet/>
      <dgm:spPr/>
      <dgm:t>
        <a:bodyPr/>
        <a:lstStyle/>
        <a:p>
          <a:endParaRPr lang="en-US" sz="2000">
            <a:latin typeface="Aptos" panose="020B0004020202020204" pitchFamily="34" charset="0"/>
          </a:endParaRPr>
        </a:p>
      </dgm:t>
    </dgm:pt>
    <dgm:pt modelId="{E5A3154F-8280-4A73-A76D-3350898F7A5C}" type="parTrans" cxnId="{A653A3F9-DA52-4D32-933D-04D558224BF5}">
      <dgm:prSet/>
      <dgm:spPr/>
      <dgm:t>
        <a:bodyPr/>
        <a:lstStyle/>
        <a:p>
          <a:endParaRPr lang="en-US" sz="2000">
            <a:latin typeface="Aptos" panose="020B0004020202020204" pitchFamily="34" charset="0"/>
          </a:endParaRPr>
        </a:p>
      </dgm:t>
    </dgm:pt>
    <dgm:pt modelId="{0B3E25FB-8A1B-45A6-A757-890212FA8065}">
      <dgm:prSet custT="1"/>
      <dgm:spPr/>
      <dgm:t>
        <a:bodyPr/>
        <a:lstStyle/>
        <a:p>
          <a:r>
            <a:rPr lang="en-US" sz="1050">
              <a:latin typeface="Aptos" panose="020B0004020202020204" pitchFamily="34" charset="0"/>
            </a:rPr>
            <a:t>Mentorship from chapter professionals</a:t>
          </a:r>
        </a:p>
      </dgm:t>
    </dgm:pt>
    <dgm:pt modelId="{EC1DE8B1-2A69-426E-9AC4-786F4BE156C9}" type="sibTrans" cxnId="{A3C61B10-6C8B-4F41-9F33-2839E2F98033}">
      <dgm:prSet/>
      <dgm:spPr/>
      <dgm:t>
        <a:bodyPr/>
        <a:lstStyle/>
        <a:p>
          <a:endParaRPr lang="en-US" sz="2000">
            <a:latin typeface="Aptos" panose="020B0004020202020204" pitchFamily="34" charset="0"/>
          </a:endParaRPr>
        </a:p>
      </dgm:t>
    </dgm:pt>
    <dgm:pt modelId="{3873AFB7-7D4F-4958-B2D0-25D3B1C15363}" type="parTrans" cxnId="{A3C61B10-6C8B-4F41-9F33-2839E2F98033}">
      <dgm:prSet/>
      <dgm:spPr/>
      <dgm:t>
        <a:bodyPr/>
        <a:lstStyle/>
        <a:p>
          <a:endParaRPr lang="en-US" sz="2000">
            <a:latin typeface="Aptos" panose="020B0004020202020204" pitchFamily="34" charset="0"/>
          </a:endParaRPr>
        </a:p>
      </dgm:t>
    </dgm:pt>
    <dgm:pt modelId="{B4F7FA4C-5012-4311-8DC0-2516C100354A}">
      <dgm:prSet custT="1"/>
      <dgm:spPr/>
      <dgm:t>
        <a:bodyPr/>
        <a:lstStyle/>
        <a:p>
          <a:r>
            <a:rPr lang="en-US" sz="1050">
              <a:latin typeface="Aptos" panose="020B0004020202020204" pitchFamily="34" charset="0"/>
            </a:rPr>
            <a:t>A community that grows with them</a:t>
          </a:r>
        </a:p>
      </dgm:t>
    </dgm:pt>
    <dgm:pt modelId="{77DC1AB8-35B4-44FA-9AF1-B5CF9741E835}" type="sibTrans" cxnId="{5D4D5712-5F7D-4C5A-9931-208C3D7948BC}">
      <dgm:prSet/>
      <dgm:spPr/>
      <dgm:t>
        <a:bodyPr/>
        <a:lstStyle/>
        <a:p>
          <a:endParaRPr lang="en-US" sz="2000">
            <a:latin typeface="Aptos" panose="020B0004020202020204" pitchFamily="34" charset="0"/>
          </a:endParaRPr>
        </a:p>
      </dgm:t>
    </dgm:pt>
    <dgm:pt modelId="{E37D87E8-59D5-4DD9-8EA6-291686A27397}" type="parTrans" cxnId="{5D4D5712-5F7D-4C5A-9931-208C3D7948BC}">
      <dgm:prSet/>
      <dgm:spPr/>
      <dgm:t>
        <a:bodyPr/>
        <a:lstStyle/>
        <a:p>
          <a:endParaRPr lang="en-US" sz="2000">
            <a:latin typeface="Aptos" panose="020B0004020202020204" pitchFamily="34" charset="0"/>
          </a:endParaRPr>
        </a:p>
      </dgm:t>
    </dgm:pt>
    <dgm:pt modelId="{CDCB4902-6FF7-4E30-8F99-A78E1332A9E6}">
      <dgm:prSet phldrT="[Text]" custT="1"/>
      <dgm:spPr/>
      <dgm:t>
        <a:bodyPr/>
        <a:lstStyle/>
        <a:p>
          <a:r>
            <a:rPr lang="en-US" sz="2000">
              <a:latin typeface="Aptos" panose="020B0004020202020204" pitchFamily="34" charset="0"/>
            </a:rPr>
            <a:t>Exclusive Program Benefits</a:t>
          </a:r>
        </a:p>
      </dgm:t>
    </dgm:pt>
    <dgm:pt modelId="{2962DF0B-604A-491C-89C2-607A37B65F7A}" type="sibTrans" cxnId="{C950C517-B12A-4951-B358-20C5EBBEF9AD}">
      <dgm:prSet/>
      <dgm:spPr/>
      <dgm:t>
        <a:bodyPr/>
        <a:lstStyle/>
        <a:p>
          <a:endParaRPr lang="en-US" sz="2000">
            <a:latin typeface="Aptos" panose="020B0004020202020204" pitchFamily="34" charset="0"/>
          </a:endParaRPr>
        </a:p>
      </dgm:t>
    </dgm:pt>
    <dgm:pt modelId="{45010EDB-EA1C-455C-9C3F-E7F2F146E437}" type="parTrans" cxnId="{C950C517-B12A-4951-B358-20C5EBBEF9AD}">
      <dgm:prSet/>
      <dgm:spPr/>
      <dgm:t>
        <a:bodyPr/>
        <a:lstStyle/>
        <a:p>
          <a:endParaRPr lang="en-US" sz="2000">
            <a:latin typeface="Aptos" panose="020B0004020202020204" pitchFamily="34" charset="0"/>
          </a:endParaRPr>
        </a:p>
      </dgm:t>
    </dgm:pt>
    <dgm:pt modelId="{526B315E-7633-495B-BB28-292EF9C52D4E}" type="pres">
      <dgm:prSet presAssocID="{84094D9D-3E41-4125-ADE2-5A0CACE8F7C1}" presName="vert0" presStyleCnt="0">
        <dgm:presLayoutVars>
          <dgm:dir/>
          <dgm:animOne val="branch"/>
          <dgm:animLvl val="lvl"/>
        </dgm:presLayoutVars>
      </dgm:prSet>
      <dgm:spPr/>
    </dgm:pt>
    <dgm:pt modelId="{DE850BD7-1F9A-4998-B2EB-72D2200F20E1}" type="pres">
      <dgm:prSet presAssocID="{A44269A5-2D13-465B-B2E8-23323859D008}" presName="thickLine" presStyleLbl="alignNode1" presStyleIdx="0" presStyleCnt="3"/>
      <dgm:spPr/>
    </dgm:pt>
    <dgm:pt modelId="{63AB7B40-CF43-4F85-B8A9-11A990B2DC28}" type="pres">
      <dgm:prSet presAssocID="{A44269A5-2D13-465B-B2E8-23323859D008}" presName="horz1" presStyleCnt="0"/>
      <dgm:spPr/>
    </dgm:pt>
    <dgm:pt modelId="{B670441B-2737-48C5-A790-EF324C4FA260}" type="pres">
      <dgm:prSet presAssocID="{A44269A5-2D13-465B-B2E8-23323859D008}" presName="tx1" presStyleLbl="revTx" presStyleIdx="0" presStyleCnt="19"/>
      <dgm:spPr/>
    </dgm:pt>
    <dgm:pt modelId="{C21FCDB0-1C09-4534-B704-E09446D58D98}" type="pres">
      <dgm:prSet presAssocID="{A44269A5-2D13-465B-B2E8-23323859D008}" presName="vert1" presStyleCnt="0"/>
      <dgm:spPr/>
    </dgm:pt>
    <dgm:pt modelId="{5C50A5C9-FA7D-469E-9555-61A66D018370}" type="pres">
      <dgm:prSet presAssocID="{A52989DA-4CF1-49F4-BE11-C5D91C5E0214}" presName="vertSpace2a" presStyleCnt="0"/>
      <dgm:spPr/>
    </dgm:pt>
    <dgm:pt modelId="{6B65FD4F-3997-437E-A27C-64F119A682D1}" type="pres">
      <dgm:prSet presAssocID="{A52989DA-4CF1-49F4-BE11-C5D91C5E0214}" presName="horz2" presStyleCnt="0"/>
      <dgm:spPr/>
    </dgm:pt>
    <dgm:pt modelId="{C4D601C0-C136-449A-8038-C3A2BC6050F6}" type="pres">
      <dgm:prSet presAssocID="{A52989DA-4CF1-49F4-BE11-C5D91C5E0214}" presName="horzSpace2" presStyleCnt="0"/>
      <dgm:spPr/>
    </dgm:pt>
    <dgm:pt modelId="{B63A1FA5-F711-4B2F-AA16-0A045F851B32}" type="pres">
      <dgm:prSet presAssocID="{A52989DA-4CF1-49F4-BE11-C5D91C5E0214}" presName="tx2" presStyleLbl="revTx" presStyleIdx="1" presStyleCnt="19"/>
      <dgm:spPr/>
    </dgm:pt>
    <dgm:pt modelId="{C63AF5FB-8DD9-4F0F-B359-5E4CC6C58E72}" type="pres">
      <dgm:prSet presAssocID="{A52989DA-4CF1-49F4-BE11-C5D91C5E0214}" presName="vert2" presStyleCnt="0"/>
      <dgm:spPr/>
    </dgm:pt>
    <dgm:pt modelId="{58057D5F-6173-4808-BE24-57F2A04B63BD}" type="pres">
      <dgm:prSet presAssocID="{A52989DA-4CF1-49F4-BE11-C5D91C5E0214}" presName="thinLine2b" presStyleLbl="callout" presStyleIdx="0" presStyleCnt="16"/>
      <dgm:spPr/>
    </dgm:pt>
    <dgm:pt modelId="{CD24CC9E-E953-4313-9A25-3594FD6775D0}" type="pres">
      <dgm:prSet presAssocID="{A52989DA-4CF1-49F4-BE11-C5D91C5E0214}" presName="vertSpace2b" presStyleCnt="0"/>
      <dgm:spPr/>
    </dgm:pt>
    <dgm:pt modelId="{F2946713-DDFB-4EDC-B602-2EA4EA6EBDD6}" type="pres">
      <dgm:prSet presAssocID="{191C8D63-5316-4B6C-A350-910508BFB85D}" presName="horz2" presStyleCnt="0"/>
      <dgm:spPr/>
    </dgm:pt>
    <dgm:pt modelId="{4D00B496-8D1A-4A38-B124-28FAEA83D700}" type="pres">
      <dgm:prSet presAssocID="{191C8D63-5316-4B6C-A350-910508BFB85D}" presName="horzSpace2" presStyleCnt="0"/>
      <dgm:spPr/>
    </dgm:pt>
    <dgm:pt modelId="{D9FAB2F7-320C-49A3-B584-3EB92F41D4B2}" type="pres">
      <dgm:prSet presAssocID="{191C8D63-5316-4B6C-A350-910508BFB85D}" presName="tx2" presStyleLbl="revTx" presStyleIdx="2" presStyleCnt="19"/>
      <dgm:spPr/>
    </dgm:pt>
    <dgm:pt modelId="{92F2E6FB-98ED-45D6-B88E-E8D632D6791D}" type="pres">
      <dgm:prSet presAssocID="{191C8D63-5316-4B6C-A350-910508BFB85D}" presName="vert2" presStyleCnt="0"/>
      <dgm:spPr/>
    </dgm:pt>
    <dgm:pt modelId="{DE367356-A2D6-478E-B68B-9F063B79466C}" type="pres">
      <dgm:prSet presAssocID="{191C8D63-5316-4B6C-A350-910508BFB85D}" presName="thinLine2b" presStyleLbl="callout" presStyleIdx="1" presStyleCnt="16"/>
      <dgm:spPr/>
    </dgm:pt>
    <dgm:pt modelId="{78B8D235-67FF-426C-9ACD-80BB5FF12E83}" type="pres">
      <dgm:prSet presAssocID="{191C8D63-5316-4B6C-A350-910508BFB85D}" presName="vertSpace2b" presStyleCnt="0"/>
      <dgm:spPr/>
    </dgm:pt>
    <dgm:pt modelId="{B33E0BB1-C91B-4651-B2DB-EFCCDA8CF4DC}" type="pres">
      <dgm:prSet presAssocID="{0EB00172-F53A-4389-8DA3-E2E9113CFF0A}" presName="horz2" presStyleCnt="0"/>
      <dgm:spPr/>
    </dgm:pt>
    <dgm:pt modelId="{8FDC0BBE-7CFA-4689-BD34-69E1BC3A28A2}" type="pres">
      <dgm:prSet presAssocID="{0EB00172-F53A-4389-8DA3-E2E9113CFF0A}" presName="horzSpace2" presStyleCnt="0"/>
      <dgm:spPr/>
    </dgm:pt>
    <dgm:pt modelId="{2D8F3DB2-910F-438B-9458-90553CF3283F}" type="pres">
      <dgm:prSet presAssocID="{0EB00172-F53A-4389-8DA3-E2E9113CFF0A}" presName="tx2" presStyleLbl="revTx" presStyleIdx="3" presStyleCnt="19"/>
      <dgm:spPr/>
    </dgm:pt>
    <dgm:pt modelId="{C56FE4B5-3383-4497-846E-73B44B1A549E}" type="pres">
      <dgm:prSet presAssocID="{0EB00172-F53A-4389-8DA3-E2E9113CFF0A}" presName="vert2" presStyleCnt="0"/>
      <dgm:spPr/>
    </dgm:pt>
    <dgm:pt modelId="{99E7232C-6E7C-409A-A452-31F40DB20F56}" type="pres">
      <dgm:prSet presAssocID="{0EB00172-F53A-4389-8DA3-E2E9113CFF0A}" presName="thinLine2b" presStyleLbl="callout" presStyleIdx="2" presStyleCnt="16"/>
      <dgm:spPr/>
    </dgm:pt>
    <dgm:pt modelId="{D6912D20-E444-4692-93D8-AAA66874B138}" type="pres">
      <dgm:prSet presAssocID="{0EB00172-F53A-4389-8DA3-E2E9113CFF0A}" presName="vertSpace2b" presStyleCnt="0"/>
      <dgm:spPr/>
    </dgm:pt>
    <dgm:pt modelId="{FEBF623F-06B2-4C99-91D9-DB4EE63B8946}" type="pres">
      <dgm:prSet presAssocID="{42DAC914-EA69-47D6-B6C6-CEAD96B954D1}" presName="horz2" presStyleCnt="0"/>
      <dgm:spPr/>
    </dgm:pt>
    <dgm:pt modelId="{9B31A789-DDA8-4974-8FB8-FF04E16D456F}" type="pres">
      <dgm:prSet presAssocID="{42DAC914-EA69-47D6-B6C6-CEAD96B954D1}" presName="horzSpace2" presStyleCnt="0"/>
      <dgm:spPr/>
    </dgm:pt>
    <dgm:pt modelId="{D13DCA79-1DC6-41B6-9CAB-755A687D3367}" type="pres">
      <dgm:prSet presAssocID="{42DAC914-EA69-47D6-B6C6-CEAD96B954D1}" presName="tx2" presStyleLbl="revTx" presStyleIdx="4" presStyleCnt="19"/>
      <dgm:spPr/>
    </dgm:pt>
    <dgm:pt modelId="{D2804767-490B-4683-8E99-8528B0FA4B01}" type="pres">
      <dgm:prSet presAssocID="{42DAC914-EA69-47D6-B6C6-CEAD96B954D1}" presName="vert2" presStyleCnt="0"/>
      <dgm:spPr/>
    </dgm:pt>
    <dgm:pt modelId="{ACAE84E8-F6D5-428F-9973-9D52EE3E8B5F}" type="pres">
      <dgm:prSet presAssocID="{42DAC914-EA69-47D6-B6C6-CEAD96B954D1}" presName="thinLine2b" presStyleLbl="callout" presStyleIdx="3" presStyleCnt="16"/>
      <dgm:spPr/>
    </dgm:pt>
    <dgm:pt modelId="{515C1800-CCFE-4A36-B34A-D6F7C3697377}" type="pres">
      <dgm:prSet presAssocID="{42DAC914-EA69-47D6-B6C6-CEAD96B954D1}" presName="vertSpace2b" presStyleCnt="0"/>
      <dgm:spPr/>
    </dgm:pt>
    <dgm:pt modelId="{5FD0D722-65CC-470A-A4DD-ED8F5C9A6878}" type="pres">
      <dgm:prSet presAssocID="{0B3E25FB-8A1B-45A6-A757-890212FA8065}" presName="horz2" presStyleCnt="0"/>
      <dgm:spPr/>
    </dgm:pt>
    <dgm:pt modelId="{7D99DB67-87AE-4FF9-A5F5-B0C9C3695D26}" type="pres">
      <dgm:prSet presAssocID="{0B3E25FB-8A1B-45A6-A757-890212FA8065}" presName="horzSpace2" presStyleCnt="0"/>
      <dgm:spPr/>
    </dgm:pt>
    <dgm:pt modelId="{5C473726-5152-4979-B2C5-B4C29771D114}" type="pres">
      <dgm:prSet presAssocID="{0B3E25FB-8A1B-45A6-A757-890212FA8065}" presName="tx2" presStyleLbl="revTx" presStyleIdx="5" presStyleCnt="19"/>
      <dgm:spPr/>
    </dgm:pt>
    <dgm:pt modelId="{ED84E5F3-8A4D-465B-983F-8D0F9957A260}" type="pres">
      <dgm:prSet presAssocID="{0B3E25FB-8A1B-45A6-A757-890212FA8065}" presName="vert2" presStyleCnt="0"/>
      <dgm:spPr/>
    </dgm:pt>
    <dgm:pt modelId="{407C0A3E-E8B4-44F1-8AFE-B058FDDEED70}" type="pres">
      <dgm:prSet presAssocID="{0B3E25FB-8A1B-45A6-A757-890212FA8065}" presName="thinLine2b" presStyleLbl="callout" presStyleIdx="4" presStyleCnt="16"/>
      <dgm:spPr/>
    </dgm:pt>
    <dgm:pt modelId="{242C15D9-7FBB-4157-8118-3B23A806CD49}" type="pres">
      <dgm:prSet presAssocID="{0B3E25FB-8A1B-45A6-A757-890212FA8065}" presName="vertSpace2b" presStyleCnt="0"/>
      <dgm:spPr/>
    </dgm:pt>
    <dgm:pt modelId="{1057D05F-580D-4C82-AA63-D619065BDDCD}" type="pres">
      <dgm:prSet presAssocID="{B4F7FA4C-5012-4311-8DC0-2516C100354A}" presName="horz2" presStyleCnt="0"/>
      <dgm:spPr/>
    </dgm:pt>
    <dgm:pt modelId="{23F4B12E-759A-4AD9-B68E-409AD3767D53}" type="pres">
      <dgm:prSet presAssocID="{B4F7FA4C-5012-4311-8DC0-2516C100354A}" presName="horzSpace2" presStyleCnt="0"/>
      <dgm:spPr/>
    </dgm:pt>
    <dgm:pt modelId="{A5CFF3D6-F047-45CC-86FE-84759AC9EA26}" type="pres">
      <dgm:prSet presAssocID="{B4F7FA4C-5012-4311-8DC0-2516C100354A}" presName="tx2" presStyleLbl="revTx" presStyleIdx="6" presStyleCnt="19"/>
      <dgm:spPr/>
    </dgm:pt>
    <dgm:pt modelId="{5865DEF7-1882-4B0A-97B5-936371962AD5}" type="pres">
      <dgm:prSet presAssocID="{B4F7FA4C-5012-4311-8DC0-2516C100354A}" presName="vert2" presStyleCnt="0"/>
      <dgm:spPr/>
    </dgm:pt>
    <dgm:pt modelId="{6373E453-51C6-4A32-9D29-857FB4542F4B}" type="pres">
      <dgm:prSet presAssocID="{B4F7FA4C-5012-4311-8DC0-2516C100354A}" presName="thinLine2b" presStyleLbl="callout" presStyleIdx="5" presStyleCnt="16"/>
      <dgm:spPr/>
    </dgm:pt>
    <dgm:pt modelId="{1B9C041B-B2C8-4EBA-A1CD-DE6918B703A9}" type="pres">
      <dgm:prSet presAssocID="{B4F7FA4C-5012-4311-8DC0-2516C100354A}" presName="vertSpace2b" presStyleCnt="0"/>
      <dgm:spPr/>
    </dgm:pt>
    <dgm:pt modelId="{B5BA37E0-40B8-4476-8E6C-21AABB4FB80E}" type="pres">
      <dgm:prSet presAssocID="{E0756074-5B0B-4F54-91FD-C4A6EE211F2E}" presName="thickLine" presStyleLbl="alignNode1" presStyleIdx="1" presStyleCnt="3"/>
      <dgm:spPr/>
    </dgm:pt>
    <dgm:pt modelId="{9CF0CD15-ABAF-4EC3-ADB3-A5E779025A9E}" type="pres">
      <dgm:prSet presAssocID="{E0756074-5B0B-4F54-91FD-C4A6EE211F2E}" presName="horz1" presStyleCnt="0"/>
      <dgm:spPr/>
    </dgm:pt>
    <dgm:pt modelId="{4F66E8AB-26B8-4DC1-95D1-D9E4EB79945C}" type="pres">
      <dgm:prSet presAssocID="{E0756074-5B0B-4F54-91FD-C4A6EE211F2E}" presName="tx1" presStyleLbl="revTx" presStyleIdx="7" presStyleCnt="19"/>
      <dgm:spPr/>
    </dgm:pt>
    <dgm:pt modelId="{6B50A11E-CA7E-422F-ACD1-327553A3FEAF}" type="pres">
      <dgm:prSet presAssocID="{E0756074-5B0B-4F54-91FD-C4A6EE211F2E}" presName="vert1" presStyleCnt="0"/>
      <dgm:spPr/>
    </dgm:pt>
    <dgm:pt modelId="{8BD48F44-D980-4516-91B0-E9AB9122D9CD}" type="pres">
      <dgm:prSet presAssocID="{D4F9B9DF-87D1-4B12-9AEE-546963AEAC16}" presName="vertSpace2a" presStyleCnt="0"/>
      <dgm:spPr/>
    </dgm:pt>
    <dgm:pt modelId="{F009DC88-7B2A-42E6-83CD-546508E15822}" type="pres">
      <dgm:prSet presAssocID="{D4F9B9DF-87D1-4B12-9AEE-546963AEAC16}" presName="horz2" presStyleCnt="0"/>
      <dgm:spPr/>
    </dgm:pt>
    <dgm:pt modelId="{97C9ECCB-2603-4780-9178-3A93F5DB356C}" type="pres">
      <dgm:prSet presAssocID="{D4F9B9DF-87D1-4B12-9AEE-546963AEAC16}" presName="horzSpace2" presStyleCnt="0"/>
      <dgm:spPr/>
    </dgm:pt>
    <dgm:pt modelId="{99CE3839-8C84-4328-AF27-C0F5EBC8A4FE}" type="pres">
      <dgm:prSet presAssocID="{D4F9B9DF-87D1-4B12-9AEE-546963AEAC16}" presName="tx2" presStyleLbl="revTx" presStyleIdx="8" presStyleCnt="19"/>
      <dgm:spPr/>
    </dgm:pt>
    <dgm:pt modelId="{B7251E9D-B9C0-401E-9EBE-E7483FDB4745}" type="pres">
      <dgm:prSet presAssocID="{D4F9B9DF-87D1-4B12-9AEE-546963AEAC16}" presName="vert2" presStyleCnt="0"/>
      <dgm:spPr/>
    </dgm:pt>
    <dgm:pt modelId="{E6B82619-F8CC-403B-A2A0-CBFA78F2626E}" type="pres">
      <dgm:prSet presAssocID="{D4F9B9DF-87D1-4B12-9AEE-546963AEAC16}" presName="thinLine2b" presStyleLbl="callout" presStyleIdx="6" presStyleCnt="16"/>
      <dgm:spPr/>
    </dgm:pt>
    <dgm:pt modelId="{2110A820-1D37-4816-9CFA-2BAD150D47F9}" type="pres">
      <dgm:prSet presAssocID="{D4F9B9DF-87D1-4B12-9AEE-546963AEAC16}" presName="vertSpace2b" presStyleCnt="0"/>
      <dgm:spPr/>
    </dgm:pt>
    <dgm:pt modelId="{CAA42E1B-8C9D-48E5-9142-55EBEE7A10C8}" type="pres">
      <dgm:prSet presAssocID="{88E56B5B-0115-46D5-9D89-128FA3D0D741}" presName="horz2" presStyleCnt="0"/>
      <dgm:spPr/>
    </dgm:pt>
    <dgm:pt modelId="{7C0894E6-CEC6-4A24-940F-E7E116E483BF}" type="pres">
      <dgm:prSet presAssocID="{88E56B5B-0115-46D5-9D89-128FA3D0D741}" presName="horzSpace2" presStyleCnt="0"/>
      <dgm:spPr/>
    </dgm:pt>
    <dgm:pt modelId="{540BB582-38CC-4D15-83BA-3CD95101C34E}" type="pres">
      <dgm:prSet presAssocID="{88E56B5B-0115-46D5-9D89-128FA3D0D741}" presName="tx2" presStyleLbl="revTx" presStyleIdx="9" presStyleCnt="19"/>
      <dgm:spPr/>
    </dgm:pt>
    <dgm:pt modelId="{9B6E8C10-08BB-4BF7-827C-B3057F9098AE}" type="pres">
      <dgm:prSet presAssocID="{88E56B5B-0115-46D5-9D89-128FA3D0D741}" presName="vert2" presStyleCnt="0"/>
      <dgm:spPr/>
    </dgm:pt>
    <dgm:pt modelId="{783848CD-708F-4B8F-87A8-6DD61E5CD6F1}" type="pres">
      <dgm:prSet presAssocID="{88E56B5B-0115-46D5-9D89-128FA3D0D741}" presName="thinLine2b" presStyleLbl="callout" presStyleIdx="7" presStyleCnt="16"/>
      <dgm:spPr/>
    </dgm:pt>
    <dgm:pt modelId="{3F634C39-364D-4BBD-8D62-0BB76F163C3E}" type="pres">
      <dgm:prSet presAssocID="{88E56B5B-0115-46D5-9D89-128FA3D0D741}" presName="vertSpace2b" presStyleCnt="0"/>
      <dgm:spPr/>
    </dgm:pt>
    <dgm:pt modelId="{143C5300-8928-42EE-A038-F116FF77FB23}" type="pres">
      <dgm:prSet presAssocID="{061D48D8-F5CB-425D-A6C2-EA264201B625}" presName="horz2" presStyleCnt="0"/>
      <dgm:spPr/>
    </dgm:pt>
    <dgm:pt modelId="{DAD1DC7A-028B-421A-9632-62238A0CC2FB}" type="pres">
      <dgm:prSet presAssocID="{061D48D8-F5CB-425D-A6C2-EA264201B625}" presName="horzSpace2" presStyleCnt="0"/>
      <dgm:spPr/>
    </dgm:pt>
    <dgm:pt modelId="{2C84EDA8-9F34-4118-AF8C-E7376F3F8759}" type="pres">
      <dgm:prSet presAssocID="{061D48D8-F5CB-425D-A6C2-EA264201B625}" presName="tx2" presStyleLbl="revTx" presStyleIdx="10" presStyleCnt="19"/>
      <dgm:spPr/>
    </dgm:pt>
    <dgm:pt modelId="{8BF366DA-1161-4CA3-882F-7EB76DE44796}" type="pres">
      <dgm:prSet presAssocID="{061D48D8-F5CB-425D-A6C2-EA264201B625}" presName="vert2" presStyleCnt="0"/>
      <dgm:spPr/>
    </dgm:pt>
    <dgm:pt modelId="{ABBA006E-8C13-4AA6-AECA-1CFE8C4A3543}" type="pres">
      <dgm:prSet presAssocID="{061D48D8-F5CB-425D-A6C2-EA264201B625}" presName="thinLine2b" presStyleLbl="callout" presStyleIdx="8" presStyleCnt="16"/>
      <dgm:spPr/>
    </dgm:pt>
    <dgm:pt modelId="{C863CD64-F0C3-44BA-A3EF-80E107C3805F}" type="pres">
      <dgm:prSet presAssocID="{061D48D8-F5CB-425D-A6C2-EA264201B625}" presName="vertSpace2b" presStyleCnt="0"/>
      <dgm:spPr/>
    </dgm:pt>
    <dgm:pt modelId="{D0D12736-B995-4080-AB8C-9F0DF550B2EA}" type="pres">
      <dgm:prSet presAssocID="{1F4C9F2A-F4AF-4E45-B3D0-60FDCB69A74A}" presName="horz2" presStyleCnt="0"/>
      <dgm:spPr/>
    </dgm:pt>
    <dgm:pt modelId="{62A0DF0C-15DE-48F3-9F47-F311C11CEEF5}" type="pres">
      <dgm:prSet presAssocID="{1F4C9F2A-F4AF-4E45-B3D0-60FDCB69A74A}" presName="horzSpace2" presStyleCnt="0"/>
      <dgm:spPr/>
    </dgm:pt>
    <dgm:pt modelId="{EC8EF540-E8E5-430F-9D2B-3E7CDDAE980D}" type="pres">
      <dgm:prSet presAssocID="{1F4C9F2A-F4AF-4E45-B3D0-60FDCB69A74A}" presName="tx2" presStyleLbl="revTx" presStyleIdx="11" presStyleCnt="19"/>
      <dgm:spPr/>
    </dgm:pt>
    <dgm:pt modelId="{C9A0BA1B-1809-4795-BB71-71B15C8C7FD9}" type="pres">
      <dgm:prSet presAssocID="{1F4C9F2A-F4AF-4E45-B3D0-60FDCB69A74A}" presName="vert2" presStyleCnt="0"/>
      <dgm:spPr/>
    </dgm:pt>
    <dgm:pt modelId="{9ED13642-BB7F-4352-9A7C-BE495253630F}" type="pres">
      <dgm:prSet presAssocID="{1F4C9F2A-F4AF-4E45-B3D0-60FDCB69A74A}" presName="thinLine2b" presStyleLbl="callout" presStyleIdx="9" presStyleCnt="16"/>
      <dgm:spPr/>
    </dgm:pt>
    <dgm:pt modelId="{0ECE58E1-B0EA-4D2D-8F50-7F3A2926D7D8}" type="pres">
      <dgm:prSet presAssocID="{1F4C9F2A-F4AF-4E45-B3D0-60FDCB69A74A}" presName="vertSpace2b" presStyleCnt="0"/>
      <dgm:spPr/>
    </dgm:pt>
    <dgm:pt modelId="{D0D848B9-A407-4278-8B58-DC248A59136C}" type="pres">
      <dgm:prSet presAssocID="{BA0D7926-05B2-4FE5-956E-45282737E676}" presName="horz2" presStyleCnt="0"/>
      <dgm:spPr/>
    </dgm:pt>
    <dgm:pt modelId="{807AA08A-DE32-45BB-903B-9EAE41771757}" type="pres">
      <dgm:prSet presAssocID="{BA0D7926-05B2-4FE5-956E-45282737E676}" presName="horzSpace2" presStyleCnt="0"/>
      <dgm:spPr/>
    </dgm:pt>
    <dgm:pt modelId="{A40D404A-AA77-4592-BDFE-8C98BE6D8201}" type="pres">
      <dgm:prSet presAssocID="{BA0D7926-05B2-4FE5-956E-45282737E676}" presName="tx2" presStyleLbl="revTx" presStyleIdx="12" presStyleCnt="19"/>
      <dgm:spPr/>
    </dgm:pt>
    <dgm:pt modelId="{3CDB7492-2589-493F-BC9E-708ABE219F08}" type="pres">
      <dgm:prSet presAssocID="{BA0D7926-05B2-4FE5-956E-45282737E676}" presName="vert2" presStyleCnt="0"/>
      <dgm:spPr/>
    </dgm:pt>
    <dgm:pt modelId="{3B11EE62-0902-4EE2-88AD-DF3343C3378E}" type="pres">
      <dgm:prSet presAssocID="{BA0D7926-05B2-4FE5-956E-45282737E676}" presName="thinLine2b" presStyleLbl="callout" presStyleIdx="10" presStyleCnt="16"/>
      <dgm:spPr/>
    </dgm:pt>
    <dgm:pt modelId="{9C534615-1D1A-4348-8934-56ED537CC2F8}" type="pres">
      <dgm:prSet presAssocID="{BA0D7926-05B2-4FE5-956E-45282737E676}" presName="vertSpace2b" presStyleCnt="0"/>
      <dgm:spPr/>
    </dgm:pt>
    <dgm:pt modelId="{62AD4C6A-DC73-4D61-9DF6-8392B74E0E5B}" type="pres">
      <dgm:prSet presAssocID="{CDCB4902-6FF7-4E30-8F99-A78E1332A9E6}" presName="thickLine" presStyleLbl="alignNode1" presStyleIdx="2" presStyleCnt="3"/>
      <dgm:spPr/>
    </dgm:pt>
    <dgm:pt modelId="{16783A5B-4DEC-4917-B01A-92EBAC195B49}" type="pres">
      <dgm:prSet presAssocID="{CDCB4902-6FF7-4E30-8F99-A78E1332A9E6}" presName="horz1" presStyleCnt="0"/>
      <dgm:spPr/>
    </dgm:pt>
    <dgm:pt modelId="{85DC533D-3A98-48ED-9B5D-01D9A6DC915D}" type="pres">
      <dgm:prSet presAssocID="{CDCB4902-6FF7-4E30-8F99-A78E1332A9E6}" presName="tx1" presStyleLbl="revTx" presStyleIdx="13" presStyleCnt="19"/>
      <dgm:spPr/>
    </dgm:pt>
    <dgm:pt modelId="{098D911E-0A81-4C5E-82F0-D84E1C33354D}" type="pres">
      <dgm:prSet presAssocID="{CDCB4902-6FF7-4E30-8F99-A78E1332A9E6}" presName="vert1" presStyleCnt="0"/>
      <dgm:spPr/>
    </dgm:pt>
    <dgm:pt modelId="{7859199D-C059-4623-ACF5-8D94B1059A4A}" type="pres">
      <dgm:prSet presAssocID="{FAAD760D-0C77-4673-991E-37528A691CCF}" presName="vertSpace2a" presStyleCnt="0"/>
      <dgm:spPr/>
    </dgm:pt>
    <dgm:pt modelId="{179088D0-A232-4635-BD5D-2665216E6ACC}" type="pres">
      <dgm:prSet presAssocID="{FAAD760D-0C77-4673-991E-37528A691CCF}" presName="horz2" presStyleCnt="0"/>
      <dgm:spPr/>
    </dgm:pt>
    <dgm:pt modelId="{C88DC0D4-50E5-4D05-B9A0-9DFF0F927117}" type="pres">
      <dgm:prSet presAssocID="{FAAD760D-0C77-4673-991E-37528A691CCF}" presName="horzSpace2" presStyleCnt="0"/>
      <dgm:spPr/>
    </dgm:pt>
    <dgm:pt modelId="{4899A117-5A4C-4387-99DF-E45D74DF2ADA}" type="pres">
      <dgm:prSet presAssocID="{FAAD760D-0C77-4673-991E-37528A691CCF}" presName="tx2" presStyleLbl="revTx" presStyleIdx="14" presStyleCnt="19"/>
      <dgm:spPr/>
    </dgm:pt>
    <dgm:pt modelId="{E804A974-7A98-4480-AA27-9F8DB7B45C2A}" type="pres">
      <dgm:prSet presAssocID="{FAAD760D-0C77-4673-991E-37528A691CCF}" presName="vert2" presStyleCnt="0"/>
      <dgm:spPr/>
    </dgm:pt>
    <dgm:pt modelId="{042ACD64-7C16-4895-8ABA-ED9FADA758CC}" type="pres">
      <dgm:prSet presAssocID="{FAAD760D-0C77-4673-991E-37528A691CCF}" presName="thinLine2b" presStyleLbl="callout" presStyleIdx="11" presStyleCnt="16"/>
      <dgm:spPr/>
    </dgm:pt>
    <dgm:pt modelId="{4E089574-44D4-401C-9511-440E12485B82}" type="pres">
      <dgm:prSet presAssocID="{FAAD760D-0C77-4673-991E-37528A691CCF}" presName="vertSpace2b" presStyleCnt="0"/>
      <dgm:spPr/>
    </dgm:pt>
    <dgm:pt modelId="{C981BE99-FC97-443F-BC3B-D0906CAC1446}" type="pres">
      <dgm:prSet presAssocID="{95802DEA-26D3-4EA0-9539-D8FA3A265BCC}" presName="horz2" presStyleCnt="0"/>
      <dgm:spPr/>
    </dgm:pt>
    <dgm:pt modelId="{586AF5F6-3ED6-47C1-922F-0414968744F1}" type="pres">
      <dgm:prSet presAssocID="{95802DEA-26D3-4EA0-9539-D8FA3A265BCC}" presName="horzSpace2" presStyleCnt="0"/>
      <dgm:spPr/>
    </dgm:pt>
    <dgm:pt modelId="{20B6839D-FEBE-4DE8-A425-AAA9D4C9A7D0}" type="pres">
      <dgm:prSet presAssocID="{95802DEA-26D3-4EA0-9539-D8FA3A265BCC}" presName="tx2" presStyleLbl="revTx" presStyleIdx="15" presStyleCnt="19"/>
      <dgm:spPr/>
    </dgm:pt>
    <dgm:pt modelId="{B35E740B-C1B0-4A6B-9149-03637A8A7449}" type="pres">
      <dgm:prSet presAssocID="{95802DEA-26D3-4EA0-9539-D8FA3A265BCC}" presName="vert2" presStyleCnt="0"/>
      <dgm:spPr/>
    </dgm:pt>
    <dgm:pt modelId="{8A51FD21-1D85-4128-BFEC-C797D14FA457}" type="pres">
      <dgm:prSet presAssocID="{95802DEA-26D3-4EA0-9539-D8FA3A265BCC}" presName="thinLine2b" presStyleLbl="callout" presStyleIdx="12" presStyleCnt="16"/>
      <dgm:spPr/>
    </dgm:pt>
    <dgm:pt modelId="{6B2C5376-8201-4E68-BB6E-B08635CFF4CE}" type="pres">
      <dgm:prSet presAssocID="{95802DEA-26D3-4EA0-9539-D8FA3A265BCC}" presName="vertSpace2b" presStyleCnt="0"/>
      <dgm:spPr/>
    </dgm:pt>
    <dgm:pt modelId="{D67136A5-7010-43BE-B8B3-486F9C9F0E33}" type="pres">
      <dgm:prSet presAssocID="{C9DAF563-ACF0-4272-B4B3-35ED6E0D5CF6}" presName="horz2" presStyleCnt="0"/>
      <dgm:spPr/>
    </dgm:pt>
    <dgm:pt modelId="{E0933D07-0799-4393-A7B0-634B5279F25A}" type="pres">
      <dgm:prSet presAssocID="{C9DAF563-ACF0-4272-B4B3-35ED6E0D5CF6}" presName="horzSpace2" presStyleCnt="0"/>
      <dgm:spPr/>
    </dgm:pt>
    <dgm:pt modelId="{D1C24B2D-A9A9-4CF1-ABF5-F75D5EF25A13}" type="pres">
      <dgm:prSet presAssocID="{C9DAF563-ACF0-4272-B4B3-35ED6E0D5CF6}" presName="tx2" presStyleLbl="revTx" presStyleIdx="16" presStyleCnt="19"/>
      <dgm:spPr/>
    </dgm:pt>
    <dgm:pt modelId="{7FCA847C-E376-4231-A94E-4B911CEC17CD}" type="pres">
      <dgm:prSet presAssocID="{C9DAF563-ACF0-4272-B4B3-35ED6E0D5CF6}" presName="vert2" presStyleCnt="0"/>
      <dgm:spPr/>
    </dgm:pt>
    <dgm:pt modelId="{4607DE92-CE59-4180-88DB-1B68883FA5DD}" type="pres">
      <dgm:prSet presAssocID="{C9DAF563-ACF0-4272-B4B3-35ED6E0D5CF6}" presName="thinLine2b" presStyleLbl="callout" presStyleIdx="13" presStyleCnt="16"/>
      <dgm:spPr/>
    </dgm:pt>
    <dgm:pt modelId="{9A68D9D6-6CF5-4BB3-BA65-9CBD75F7E84A}" type="pres">
      <dgm:prSet presAssocID="{C9DAF563-ACF0-4272-B4B3-35ED6E0D5CF6}" presName="vertSpace2b" presStyleCnt="0"/>
      <dgm:spPr/>
    </dgm:pt>
    <dgm:pt modelId="{50942094-58B9-4AEC-A6CD-2A8DD62D8093}" type="pres">
      <dgm:prSet presAssocID="{D8CC12B4-196B-4031-BD55-F636D7A3CB6C}" presName="horz2" presStyleCnt="0"/>
      <dgm:spPr/>
    </dgm:pt>
    <dgm:pt modelId="{80BDDCC9-DD20-4EA9-AF6C-029F07CD88DD}" type="pres">
      <dgm:prSet presAssocID="{D8CC12B4-196B-4031-BD55-F636D7A3CB6C}" presName="horzSpace2" presStyleCnt="0"/>
      <dgm:spPr/>
    </dgm:pt>
    <dgm:pt modelId="{C52593B4-89A0-4A6D-879C-D5EAEE1D21E0}" type="pres">
      <dgm:prSet presAssocID="{D8CC12B4-196B-4031-BD55-F636D7A3CB6C}" presName="tx2" presStyleLbl="revTx" presStyleIdx="17" presStyleCnt="19"/>
      <dgm:spPr/>
    </dgm:pt>
    <dgm:pt modelId="{1C0BAC01-F4FC-46C5-B24A-C285774CA3CA}" type="pres">
      <dgm:prSet presAssocID="{D8CC12B4-196B-4031-BD55-F636D7A3CB6C}" presName="vert2" presStyleCnt="0"/>
      <dgm:spPr/>
    </dgm:pt>
    <dgm:pt modelId="{E24C9753-F205-4DEA-B23E-A6D8A2BA6143}" type="pres">
      <dgm:prSet presAssocID="{D8CC12B4-196B-4031-BD55-F636D7A3CB6C}" presName="thinLine2b" presStyleLbl="callout" presStyleIdx="14" presStyleCnt="16"/>
      <dgm:spPr/>
    </dgm:pt>
    <dgm:pt modelId="{AC4CB0E8-A231-4EA3-91B0-EA2AB35F0482}" type="pres">
      <dgm:prSet presAssocID="{D8CC12B4-196B-4031-BD55-F636D7A3CB6C}" presName="vertSpace2b" presStyleCnt="0"/>
      <dgm:spPr/>
    </dgm:pt>
    <dgm:pt modelId="{DDA4E144-254D-407B-AD93-34DE587612A7}" type="pres">
      <dgm:prSet presAssocID="{EAC0CBD9-39C7-4429-9632-C6FB5F1FFA9D}" presName="horz2" presStyleCnt="0"/>
      <dgm:spPr/>
    </dgm:pt>
    <dgm:pt modelId="{6F689611-633E-4E64-BC4F-9057504FF2F1}" type="pres">
      <dgm:prSet presAssocID="{EAC0CBD9-39C7-4429-9632-C6FB5F1FFA9D}" presName="horzSpace2" presStyleCnt="0"/>
      <dgm:spPr/>
    </dgm:pt>
    <dgm:pt modelId="{4D0BD3E4-4709-4B42-BC81-DE188A6C4827}" type="pres">
      <dgm:prSet presAssocID="{EAC0CBD9-39C7-4429-9632-C6FB5F1FFA9D}" presName="tx2" presStyleLbl="revTx" presStyleIdx="18" presStyleCnt="19"/>
      <dgm:spPr/>
    </dgm:pt>
    <dgm:pt modelId="{B2183F80-F6DE-4D44-BF33-F03DB633945B}" type="pres">
      <dgm:prSet presAssocID="{EAC0CBD9-39C7-4429-9632-C6FB5F1FFA9D}" presName="vert2" presStyleCnt="0"/>
      <dgm:spPr/>
    </dgm:pt>
    <dgm:pt modelId="{E64DCDDC-BA10-4546-BDF8-8270A5C82B74}" type="pres">
      <dgm:prSet presAssocID="{EAC0CBD9-39C7-4429-9632-C6FB5F1FFA9D}" presName="thinLine2b" presStyleLbl="callout" presStyleIdx="15" presStyleCnt="16"/>
      <dgm:spPr/>
    </dgm:pt>
    <dgm:pt modelId="{7AC1B896-E52E-48A0-B586-54751951002C}" type="pres">
      <dgm:prSet presAssocID="{EAC0CBD9-39C7-4429-9632-C6FB5F1FFA9D}" presName="vertSpace2b" presStyleCnt="0"/>
      <dgm:spPr/>
    </dgm:pt>
  </dgm:ptLst>
  <dgm:cxnLst>
    <dgm:cxn modelId="{D1E6F106-CFE4-466E-ACB8-87DFFCBC76C1}" type="presOf" srcId="{1F4C9F2A-F4AF-4E45-B3D0-60FDCB69A74A}" destId="{EC8EF540-E8E5-430F-9D2B-3E7CDDAE980D}" srcOrd="0" destOrd="0" presId="urn:microsoft.com/office/officeart/2008/layout/LinedList"/>
    <dgm:cxn modelId="{447D3308-085B-4683-A33F-362EA3E1C9FA}" srcId="{84094D9D-3E41-4125-ADE2-5A0CACE8F7C1}" destId="{E0756074-5B0B-4F54-91FD-C4A6EE211F2E}" srcOrd="1" destOrd="0" parTransId="{A1135922-5EC8-466B-9FF9-5CC7A4A21328}" sibTransId="{EBB495B4-0B6F-474E-9423-A0787C20065A}"/>
    <dgm:cxn modelId="{A3C61B10-6C8B-4F41-9F33-2839E2F98033}" srcId="{A44269A5-2D13-465B-B2E8-23323859D008}" destId="{0B3E25FB-8A1B-45A6-A757-890212FA8065}" srcOrd="4" destOrd="0" parTransId="{3873AFB7-7D4F-4958-B2D0-25D3B1C15363}" sibTransId="{EC1DE8B1-2A69-426E-9AC4-786F4BE156C9}"/>
    <dgm:cxn modelId="{E0EA8610-0264-42C8-B2AE-858E700ABEB0}" srcId="{84094D9D-3E41-4125-ADE2-5A0CACE8F7C1}" destId="{A44269A5-2D13-465B-B2E8-23323859D008}" srcOrd="0" destOrd="0" parTransId="{DB020E88-3643-4BC4-88EB-47F7A6040A7F}" sibTransId="{772F38D4-E035-4481-A4CC-D7AAEF1C8E26}"/>
    <dgm:cxn modelId="{5D4D5712-5F7D-4C5A-9931-208C3D7948BC}" srcId="{A44269A5-2D13-465B-B2E8-23323859D008}" destId="{B4F7FA4C-5012-4311-8DC0-2516C100354A}" srcOrd="5" destOrd="0" parTransId="{E37D87E8-59D5-4DD9-8EA6-291686A27397}" sibTransId="{77DC1AB8-35B4-44FA-9AF1-B5CF9741E835}"/>
    <dgm:cxn modelId="{C950C517-B12A-4951-B358-20C5EBBEF9AD}" srcId="{84094D9D-3E41-4125-ADE2-5A0CACE8F7C1}" destId="{CDCB4902-6FF7-4E30-8F99-A78E1332A9E6}" srcOrd="2" destOrd="0" parTransId="{45010EDB-EA1C-455C-9C3F-E7F2F146E437}" sibTransId="{2962DF0B-604A-491C-89C2-607A37B65F7A}"/>
    <dgm:cxn modelId="{34E36C1A-57FA-44F8-A616-5DD1E446E4EC}" type="presOf" srcId="{88E56B5B-0115-46D5-9D89-128FA3D0D741}" destId="{540BB582-38CC-4D15-83BA-3CD95101C34E}" srcOrd="0" destOrd="0" presId="urn:microsoft.com/office/officeart/2008/layout/LinedList"/>
    <dgm:cxn modelId="{1826D81B-741F-4513-B667-BCE29876188A}" type="presOf" srcId="{D8CC12B4-196B-4031-BD55-F636D7A3CB6C}" destId="{C52593B4-89A0-4A6D-879C-D5EAEE1D21E0}" srcOrd="0" destOrd="0" presId="urn:microsoft.com/office/officeart/2008/layout/LinedList"/>
    <dgm:cxn modelId="{C64B432C-6683-42A1-9883-D5482B975C9A}" srcId="{E0756074-5B0B-4F54-91FD-C4A6EE211F2E}" destId="{88E56B5B-0115-46D5-9D89-128FA3D0D741}" srcOrd="1" destOrd="0" parTransId="{4353E6EC-8761-4DF1-8425-DAFE928E40C7}" sibTransId="{BC5C587F-5CC7-4D60-8B55-A5316F2F3613}"/>
    <dgm:cxn modelId="{DFE31332-CEE2-4933-948F-654EC0A0B963}" srcId="{CDCB4902-6FF7-4E30-8F99-A78E1332A9E6}" destId="{FAAD760D-0C77-4673-991E-37528A691CCF}" srcOrd="0" destOrd="0" parTransId="{E5B5AE36-2E49-4911-9963-A486A4333C74}" sibTransId="{26ECCBE1-888D-438B-A120-E12F5B6571AC}"/>
    <dgm:cxn modelId="{49027637-0732-4030-8C43-6D3F45D0318F}" type="presOf" srcId="{42DAC914-EA69-47D6-B6C6-CEAD96B954D1}" destId="{D13DCA79-1DC6-41B6-9CAB-755A687D3367}" srcOrd="0" destOrd="0" presId="urn:microsoft.com/office/officeart/2008/layout/LinedList"/>
    <dgm:cxn modelId="{C6F2C562-0732-4023-8820-61C6886FC470}" type="presOf" srcId="{191C8D63-5316-4B6C-A350-910508BFB85D}" destId="{D9FAB2F7-320C-49A3-B584-3EB92F41D4B2}" srcOrd="0" destOrd="0" presId="urn:microsoft.com/office/officeart/2008/layout/LinedList"/>
    <dgm:cxn modelId="{4593EA46-58B9-444E-8491-3FACC5D0DC2E}" srcId="{A44269A5-2D13-465B-B2E8-23323859D008}" destId="{A52989DA-4CF1-49F4-BE11-C5D91C5E0214}" srcOrd="0" destOrd="0" parTransId="{927BD2F7-4023-4351-BA42-A525124DFE78}" sibTransId="{AAAA3732-5BA9-4732-BA2E-3DAA9E26F66A}"/>
    <dgm:cxn modelId="{3F63E549-AA4F-4F5D-B205-51E5D8FE6B26}" type="presOf" srcId="{CDCB4902-6FF7-4E30-8F99-A78E1332A9E6}" destId="{85DC533D-3A98-48ED-9B5D-01D9A6DC915D}" srcOrd="0" destOrd="0" presId="urn:microsoft.com/office/officeart/2008/layout/LinedList"/>
    <dgm:cxn modelId="{36F40D4B-67B8-44BB-8178-CE38DCC1C549}" srcId="{CDCB4902-6FF7-4E30-8F99-A78E1332A9E6}" destId="{EAC0CBD9-39C7-4429-9632-C6FB5F1FFA9D}" srcOrd="4" destOrd="0" parTransId="{9ADB4EDF-8775-439C-8040-212F3AB7B8DE}" sibTransId="{B5C8C7FA-B10C-4F73-B770-2EB21CB204F6}"/>
    <dgm:cxn modelId="{9431FC6B-93B5-4DB0-A62A-8E0FB60EE2E9}" srcId="{E0756074-5B0B-4F54-91FD-C4A6EE211F2E}" destId="{1F4C9F2A-F4AF-4E45-B3D0-60FDCB69A74A}" srcOrd="3" destOrd="0" parTransId="{04A251F9-D747-4252-8223-5122E0E6265C}" sibTransId="{41E60771-7259-4821-98BE-DC393CBB8FFC}"/>
    <dgm:cxn modelId="{34245079-919F-4224-B347-49010E1BDD74}" type="presOf" srcId="{E0756074-5B0B-4F54-91FD-C4A6EE211F2E}" destId="{4F66E8AB-26B8-4DC1-95D1-D9E4EB79945C}" srcOrd="0" destOrd="0" presId="urn:microsoft.com/office/officeart/2008/layout/LinedList"/>
    <dgm:cxn modelId="{D83DA57B-40D4-4818-BAEC-99EAB1E4DAFF}" type="presOf" srcId="{BA0D7926-05B2-4FE5-956E-45282737E676}" destId="{A40D404A-AA77-4592-BDFE-8C98BE6D8201}" srcOrd="0" destOrd="0" presId="urn:microsoft.com/office/officeart/2008/layout/LinedList"/>
    <dgm:cxn modelId="{05A6938E-6EC0-42BE-8742-D39B2D1AB0CB}" type="presOf" srcId="{84094D9D-3E41-4125-ADE2-5A0CACE8F7C1}" destId="{526B315E-7633-495B-BB28-292EF9C52D4E}" srcOrd="0" destOrd="0" presId="urn:microsoft.com/office/officeart/2008/layout/LinedList"/>
    <dgm:cxn modelId="{8BD34D8F-BD68-4700-820F-5EC76C3404C5}" srcId="{E0756074-5B0B-4F54-91FD-C4A6EE211F2E}" destId="{D4F9B9DF-87D1-4B12-9AEE-546963AEAC16}" srcOrd="0" destOrd="0" parTransId="{9CF236F9-AD26-44C4-A0C0-FCECD841A348}" sibTransId="{9D4651C8-7AB4-4932-9385-878C7C81C697}"/>
    <dgm:cxn modelId="{18ADD094-106F-47FC-B2E3-A9E1ED062EF2}" type="presOf" srcId="{A44269A5-2D13-465B-B2E8-23323859D008}" destId="{B670441B-2737-48C5-A790-EF324C4FA260}" srcOrd="0" destOrd="0" presId="urn:microsoft.com/office/officeart/2008/layout/LinedList"/>
    <dgm:cxn modelId="{A61F929A-DC77-48BD-BA8F-F77A908CAEFB}" srcId="{E0756074-5B0B-4F54-91FD-C4A6EE211F2E}" destId="{BA0D7926-05B2-4FE5-956E-45282737E676}" srcOrd="4" destOrd="0" parTransId="{F7B650FC-5883-4DA3-919D-487FA4E1A776}" sibTransId="{8DF0CFF4-FC5A-4521-9E3C-DDEF8FB13FE1}"/>
    <dgm:cxn modelId="{BC31249E-5473-45DB-9274-8F715FB78EE7}" type="presOf" srcId="{B4F7FA4C-5012-4311-8DC0-2516C100354A}" destId="{A5CFF3D6-F047-45CC-86FE-84759AC9EA26}" srcOrd="0" destOrd="0" presId="urn:microsoft.com/office/officeart/2008/layout/LinedList"/>
    <dgm:cxn modelId="{EE94709F-4AA2-4344-A66A-0AC86D56DC12}" srcId="{CDCB4902-6FF7-4E30-8F99-A78E1332A9E6}" destId="{C9DAF563-ACF0-4272-B4B3-35ED6E0D5CF6}" srcOrd="2" destOrd="0" parTransId="{38E264CF-D39D-4B5C-B6E2-C5B79438E89F}" sibTransId="{E55E2142-046D-4912-8112-CAC1C51E52CA}"/>
    <dgm:cxn modelId="{A87D68A1-BE63-4F74-A36D-AC036C0D44E2}" type="presOf" srcId="{FAAD760D-0C77-4673-991E-37528A691CCF}" destId="{4899A117-5A4C-4387-99DF-E45D74DF2ADA}" srcOrd="0" destOrd="0" presId="urn:microsoft.com/office/officeart/2008/layout/LinedList"/>
    <dgm:cxn modelId="{D7C43FB0-70E6-4243-AA7B-6A0E5A280705}" type="presOf" srcId="{061D48D8-F5CB-425D-A6C2-EA264201B625}" destId="{2C84EDA8-9F34-4118-AF8C-E7376F3F8759}" srcOrd="0" destOrd="0" presId="urn:microsoft.com/office/officeart/2008/layout/LinedList"/>
    <dgm:cxn modelId="{89E550B2-BEB0-4F6C-AAB0-6A0DF229896E}" srcId="{E0756074-5B0B-4F54-91FD-C4A6EE211F2E}" destId="{061D48D8-F5CB-425D-A6C2-EA264201B625}" srcOrd="2" destOrd="0" parTransId="{63AA679A-1D49-4908-BBA3-E25D774FCDBC}" sibTransId="{E943301C-1D28-407B-8BB9-6B1F2C1329FB}"/>
    <dgm:cxn modelId="{C3E116B3-16C9-4198-917A-065EF3D638F2}" type="presOf" srcId="{C9DAF563-ACF0-4272-B4B3-35ED6E0D5CF6}" destId="{D1C24B2D-A9A9-4CF1-ABF5-F75D5EF25A13}" srcOrd="0" destOrd="0" presId="urn:microsoft.com/office/officeart/2008/layout/LinedList"/>
    <dgm:cxn modelId="{8F5196CA-AD29-4A9F-B506-FF46A0497119}" type="presOf" srcId="{0EB00172-F53A-4389-8DA3-E2E9113CFF0A}" destId="{2D8F3DB2-910F-438B-9458-90553CF3283F}" srcOrd="0" destOrd="0" presId="urn:microsoft.com/office/officeart/2008/layout/LinedList"/>
    <dgm:cxn modelId="{848FD6D6-7E57-46D8-A1AB-8F6D510F559F}" type="presOf" srcId="{95802DEA-26D3-4EA0-9539-D8FA3A265BCC}" destId="{20B6839D-FEBE-4DE8-A425-AAA9D4C9A7D0}" srcOrd="0" destOrd="0" presId="urn:microsoft.com/office/officeart/2008/layout/LinedList"/>
    <dgm:cxn modelId="{0EA59BDE-39C0-4167-9F76-6E5FEDCC37CB}" srcId="{A44269A5-2D13-465B-B2E8-23323859D008}" destId="{0EB00172-F53A-4389-8DA3-E2E9113CFF0A}" srcOrd="2" destOrd="0" parTransId="{626AF8EC-5EE4-45DA-A965-0D9AC5495CE3}" sibTransId="{03F26F3C-A6D4-4325-B8E2-47699A124020}"/>
    <dgm:cxn modelId="{51B04FDF-862F-40A4-A771-4C5C27FF2D7B}" srcId="{CDCB4902-6FF7-4E30-8F99-A78E1332A9E6}" destId="{95802DEA-26D3-4EA0-9539-D8FA3A265BCC}" srcOrd="1" destOrd="0" parTransId="{1F0C436A-734B-4BCB-8267-C05AC8586EF4}" sibTransId="{E2B2EB1A-81DA-4D5B-A676-F16790C61BE5}"/>
    <dgm:cxn modelId="{EA7CCBE3-A5C8-4E93-8004-F8397103D17F}" srcId="{A44269A5-2D13-465B-B2E8-23323859D008}" destId="{191C8D63-5316-4B6C-A350-910508BFB85D}" srcOrd="1" destOrd="0" parTransId="{AB1B1294-3CC5-4DA6-94EA-7B902258CA26}" sibTransId="{968E319C-9F9A-42E2-A89D-43D8BF87E761}"/>
    <dgm:cxn modelId="{D2D7C9EC-482C-4EC3-95B8-39AC44BC841B}" type="presOf" srcId="{D4F9B9DF-87D1-4B12-9AEE-546963AEAC16}" destId="{99CE3839-8C84-4328-AF27-C0F5EBC8A4FE}" srcOrd="0" destOrd="0" presId="urn:microsoft.com/office/officeart/2008/layout/LinedList"/>
    <dgm:cxn modelId="{39D11FF1-3200-4F8E-ACD4-0A2DF9DA007B}" srcId="{CDCB4902-6FF7-4E30-8F99-A78E1332A9E6}" destId="{D8CC12B4-196B-4031-BD55-F636D7A3CB6C}" srcOrd="3" destOrd="0" parTransId="{4E50D100-854D-458E-AD7A-844A1463B83F}" sibTransId="{E2F54467-A352-4A88-AAE8-EA621A522FB3}"/>
    <dgm:cxn modelId="{2B340EF3-6037-421C-9F35-B1DACED47230}" type="presOf" srcId="{EAC0CBD9-39C7-4429-9632-C6FB5F1FFA9D}" destId="{4D0BD3E4-4709-4B42-BC81-DE188A6C4827}" srcOrd="0" destOrd="0" presId="urn:microsoft.com/office/officeart/2008/layout/LinedList"/>
    <dgm:cxn modelId="{A653A3F9-DA52-4D32-933D-04D558224BF5}" srcId="{A44269A5-2D13-465B-B2E8-23323859D008}" destId="{42DAC914-EA69-47D6-B6C6-CEAD96B954D1}" srcOrd="3" destOrd="0" parTransId="{E5A3154F-8280-4A73-A76D-3350898F7A5C}" sibTransId="{D746B2F3-E523-4641-837E-A103D44914BC}"/>
    <dgm:cxn modelId="{96B969FA-67D3-40F1-9805-FBE3F13055E9}" type="presOf" srcId="{0B3E25FB-8A1B-45A6-A757-890212FA8065}" destId="{5C473726-5152-4979-B2C5-B4C29771D114}" srcOrd="0" destOrd="0" presId="urn:microsoft.com/office/officeart/2008/layout/LinedList"/>
    <dgm:cxn modelId="{C3D368FB-16CA-424C-92BD-083644E7EF3E}" type="presOf" srcId="{A52989DA-4CF1-49F4-BE11-C5D91C5E0214}" destId="{B63A1FA5-F711-4B2F-AA16-0A045F851B32}" srcOrd="0" destOrd="0" presId="urn:microsoft.com/office/officeart/2008/layout/LinedList"/>
    <dgm:cxn modelId="{01F4DD86-F812-4983-83C4-431FBC51D689}" type="presParOf" srcId="{526B315E-7633-495B-BB28-292EF9C52D4E}" destId="{DE850BD7-1F9A-4998-B2EB-72D2200F20E1}" srcOrd="0" destOrd="0" presId="urn:microsoft.com/office/officeart/2008/layout/LinedList"/>
    <dgm:cxn modelId="{5214EC45-2B95-452D-8E59-99179D1AFB9B}" type="presParOf" srcId="{526B315E-7633-495B-BB28-292EF9C52D4E}" destId="{63AB7B40-CF43-4F85-B8A9-11A990B2DC28}" srcOrd="1" destOrd="0" presId="urn:microsoft.com/office/officeart/2008/layout/LinedList"/>
    <dgm:cxn modelId="{4D9D09BD-A76B-4E7C-BD08-111C7488F0FD}" type="presParOf" srcId="{63AB7B40-CF43-4F85-B8A9-11A990B2DC28}" destId="{B670441B-2737-48C5-A790-EF324C4FA260}" srcOrd="0" destOrd="0" presId="urn:microsoft.com/office/officeart/2008/layout/LinedList"/>
    <dgm:cxn modelId="{B41FA257-8C09-43F2-ACB8-508175BA7CD4}" type="presParOf" srcId="{63AB7B40-CF43-4F85-B8A9-11A990B2DC28}" destId="{C21FCDB0-1C09-4534-B704-E09446D58D98}" srcOrd="1" destOrd="0" presId="urn:microsoft.com/office/officeart/2008/layout/LinedList"/>
    <dgm:cxn modelId="{21640ADA-FA46-4C3A-BAEB-78780D508817}" type="presParOf" srcId="{C21FCDB0-1C09-4534-B704-E09446D58D98}" destId="{5C50A5C9-FA7D-469E-9555-61A66D018370}" srcOrd="0" destOrd="0" presId="urn:microsoft.com/office/officeart/2008/layout/LinedList"/>
    <dgm:cxn modelId="{ABC5596C-2643-48BF-A79E-34CD315994BE}" type="presParOf" srcId="{C21FCDB0-1C09-4534-B704-E09446D58D98}" destId="{6B65FD4F-3997-437E-A27C-64F119A682D1}" srcOrd="1" destOrd="0" presId="urn:microsoft.com/office/officeart/2008/layout/LinedList"/>
    <dgm:cxn modelId="{F768C192-5E0B-424C-9884-1E4501A117A1}" type="presParOf" srcId="{6B65FD4F-3997-437E-A27C-64F119A682D1}" destId="{C4D601C0-C136-449A-8038-C3A2BC6050F6}" srcOrd="0" destOrd="0" presId="urn:microsoft.com/office/officeart/2008/layout/LinedList"/>
    <dgm:cxn modelId="{6279EB10-515C-45D2-8A91-C547D6F04829}" type="presParOf" srcId="{6B65FD4F-3997-437E-A27C-64F119A682D1}" destId="{B63A1FA5-F711-4B2F-AA16-0A045F851B32}" srcOrd="1" destOrd="0" presId="urn:microsoft.com/office/officeart/2008/layout/LinedList"/>
    <dgm:cxn modelId="{159C388F-60A3-47E4-8CB4-5327180C1078}" type="presParOf" srcId="{6B65FD4F-3997-437E-A27C-64F119A682D1}" destId="{C63AF5FB-8DD9-4F0F-B359-5E4CC6C58E72}" srcOrd="2" destOrd="0" presId="urn:microsoft.com/office/officeart/2008/layout/LinedList"/>
    <dgm:cxn modelId="{415A8074-EB71-4906-B418-F69EA67720DC}" type="presParOf" srcId="{C21FCDB0-1C09-4534-B704-E09446D58D98}" destId="{58057D5F-6173-4808-BE24-57F2A04B63BD}" srcOrd="2" destOrd="0" presId="urn:microsoft.com/office/officeart/2008/layout/LinedList"/>
    <dgm:cxn modelId="{21031446-BD4F-47C5-B06E-C2C42A6A9922}" type="presParOf" srcId="{C21FCDB0-1C09-4534-B704-E09446D58D98}" destId="{CD24CC9E-E953-4313-9A25-3594FD6775D0}" srcOrd="3" destOrd="0" presId="urn:microsoft.com/office/officeart/2008/layout/LinedList"/>
    <dgm:cxn modelId="{8C8CEB10-258A-433F-9E53-93673178784E}" type="presParOf" srcId="{C21FCDB0-1C09-4534-B704-E09446D58D98}" destId="{F2946713-DDFB-4EDC-B602-2EA4EA6EBDD6}" srcOrd="4" destOrd="0" presId="urn:microsoft.com/office/officeart/2008/layout/LinedList"/>
    <dgm:cxn modelId="{B2989E33-DCAE-40A8-B8BE-30085B60D331}" type="presParOf" srcId="{F2946713-DDFB-4EDC-B602-2EA4EA6EBDD6}" destId="{4D00B496-8D1A-4A38-B124-28FAEA83D700}" srcOrd="0" destOrd="0" presId="urn:microsoft.com/office/officeart/2008/layout/LinedList"/>
    <dgm:cxn modelId="{F3B68D1D-2444-4E01-82C6-4778FE4F6AD3}" type="presParOf" srcId="{F2946713-DDFB-4EDC-B602-2EA4EA6EBDD6}" destId="{D9FAB2F7-320C-49A3-B584-3EB92F41D4B2}" srcOrd="1" destOrd="0" presId="urn:microsoft.com/office/officeart/2008/layout/LinedList"/>
    <dgm:cxn modelId="{C8BE420B-1BBC-4813-872F-9322CDC7648A}" type="presParOf" srcId="{F2946713-DDFB-4EDC-B602-2EA4EA6EBDD6}" destId="{92F2E6FB-98ED-45D6-B88E-E8D632D6791D}" srcOrd="2" destOrd="0" presId="urn:microsoft.com/office/officeart/2008/layout/LinedList"/>
    <dgm:cxn modelId="{61B036AD-C1DD-4692-87FB-E5897656C3FB}" type="presParOf" srcId="{C21FCDB0-1C09-4534-B704-E09446D58D98}" destId="{DE367356-A2D6-478E-B68B-9F063B79466C}" srcOrd="5" destOrd="0" presId="urn:microsoft.com/office/officeart/2008/layout/LinedList"/>
    <dgm:cxn modelId="{A56BB182-B9A6-4FEC-BE92-4975B59131E6}" type="presParOf" srcId="{C21FCDB0-1C09-4534-B704-E09446D58D98}" destId="{78B8D235-67FF-426C-9ACD-80BB5FF12E83}" srcOrd="6" destOrd="0" presId="urn:microsoft.com/office/officeart/2008/layout/LinedList"/>
    <dgm:cxn modelId="{DD9CC2B2-5E08-42C5-A57D-230A08E5E692}" type="presParOf" srcId="{C21FCDB0-1C09-4534-B704-E09446D58D98}" destId="{B33E0BB1-C91B-4651-B2DB-EFCCDA8CF4DC}" srcOrd="7" destOrd="0" presId="urn:microsoft.com/office/officeart/2008/layout/LinedList"/>
    <dgm:cxn modelId="{E88C59AF-8CC8-4691-BAC7-B65D90B630F2}" type="presParOf" srcId="{B33E0BB1-C91B-4651-B2DB-EFCCDA8CF4DC}" destId="{8FDC0BBE-7CFA-4689-BD34-69E1BC3A28A2}" srcOrd="0" destOrd="0" presId="urn:microsoft.com/office/officeart/2008/layout/LinedList"/>
    <dgm:cxn modelId="{868CCB2A-DCFD-498A-AD5A-FDB4F1B77EC9}" type="presParOf" srcId="{B33E0BB1-C91B-4651-B2DB-EFCCDA8CF4DC}" destId="{2D8F3DB2-910F-438B-9458-90553CF3283F}" srcOrd="1" destOrd="0" presId="urn:microsoft.com/office/officeart/2008/layout/LinedList"/>
    <dgm:cxn modelId="{731ED351-9796-4982-B43F-09DB5667D1FF}" type="presParOf" srcId="{B33E0BB1-C91B-4651-B2DB-EFCCDA8CF4DC}" destId="{C56FE4B5-3383-4497-846E-73B44B1A549E}" srcOrd="2" destOrd="0" presId="urn:microsoft.com/office/officeart/2008/layout/LinedList"/>
    <dgm:cxn modelId="{3AFEF01B-BAEA-4CFB-9363-21C590CDB11D}" type="presParOf" srcId="{C21FCDB0-1C09-4534-B704-E09446D58D98}" destId="{99E7232C-6E7C-409A-A452-31F40DB20F56}" srcOrd="8" destOrd="0" presId="urn:microsoft.com/office/officeart/2008/layout/LinedList"/>
    <dgm:cxn modelId="{8C309744-9A83-433D-9EC5-608F3C38E777}" type="presParOf" srcId="{C21FCDB0-1C09-4534-B704-E09446D58D98}" destId="{D6912D20-E444-4692-93D8-AAA66874B138}" srcOrd="9" destOrd="0" presId="urn:microsoft.com/office/officeart/2008/layout/LinedList"/>
    <dgm:cxn modelId="{C1A1B653-D0BF-46D5-A8E5-66EF31B3FE12}" type="presParOf" srcId="{C21FCDB0-1C09-4534-B704-E09446D58D98}" destId="{FEBF623F-06B2-4C99-91D9-DB4EE63B8946}" srcOrd="10" destOrd="0" presId="urn:microsoft.com/office/officeart/2008/layout/LinedList"/>
    <dgm:cxn modelId="{213093B4-8458-4416-8655-C302B2DE4BEE}" type="presParOf" srcId="{FEBF623F-06B2-4C99-91D9-DB4EE63B8946}" destId="{9B31A789-DDA8-4974-8FB8-FF04E16D456F}" srcOrd="0" destOrd="0" presId="urn:microsoft.com/office/officeart/2008/layout/LinedList"/>
    <dgm:cxn modelId="{5C4C056B-DAA6-4A36-A15E-CB7044B9B2A8}" type="presParOf" srcId="{FEBF623F-06B2-4C99-91D9-DB4EE63B8946}" destId="{D13DCA79-1DC6-41B6-9CAB-755A687D3367}" srcOrd="1" destOrd="0" presId="urn:microsoft.com/office/officeart/2008/layout/LinedList"/>
    <dgm:cxn modelId="{896FA8F7-7106-4681-8841-5DAC704B08F5}" type="presParOf" srcId="{FEBF623F-06B2-4C99-91D9-DB4EE63B8946}" destId="{D2804767-490B-4683-8E99-8528B0FA4B01}" srcOrd="2" destOrd="0" presId="urn:microsoft.com/office/officeart/2008/layout/LinedList"/>
    <dgm:cxn modelId="{1A5324DE-DC41-4F2C-980F-476306424298}" type="presParOf" srcId="{C21FCDB0-1C09-4534-B704-E09446D58D98}" destId="{ACAE84E8-F6D5-428F-9973-9D52EE3E8B5F}" srcOrd="11" destOrd="0" presId="urn:microsoft.com/office/officeart/2008/layout/LinedList"/>
    <dgm:cxn modelId="{1A9AE279-9A4B-43EA-80CF-20CE8EA3C63E}" type="presParOf" srcId="{C21FCDB0-1C09-4534-B704-E09446D58D98}" destId="{515C1800-CCFE-4A36-B34A-D6F7C3697377}" srcOrd="12" destOrd="0" presId="urn:microsoft.com/office/officeart/2008/layout/LinedList"/>
    <dgm:cxn modelId="{A0CDD7A2-CC05-4DAB-B722-EBCF886DA3E0}" type="presParOf" srcId="{C21FCDB0-1C09-4534-B704-E09446D58D98}" destId="{5FD0D722-65CC-470A-A4DD-ED8F5C9A6878}" srcOrd="13" destOrd="0" presId="urn:microsoft.com/office/officeart/2008/layout/LinedList"/>
    <dgm:cxn modelId="{57E22A03-8DAD-4E69-813A-9A2BB2A9FA01}" type="presParOf" srcId="{5FD0D722-65CC-470A-A4DD-ED8F5C9A6878}" destId="{7D99DB67-87AE-4FF9-A5F5-B0C9C3695D26}" srcOrd="0" destOrd="0" presId="urn:microsoft.com/office/officeart/2008/layout/LinedList"/>
    <dgm:cxn modelId="{78E63502-224E-4D6F-AAD3-CE051648BEC1}" type="presParOf" srcId="{5FD0D722-65CC-470A-A4DD-ED8F5C9A6878}" destId="{5C473726-5152-4979-B2C5-B4C29771D114}" srcOrd="1" destOrd="0" presId="urn:microsoft.com/office/officeart/2008/layout/LinedList"/>
    <dgm:cxn modelId="{F2693495-D3C6-41DE-9416-6F8A76A03F46}" type="presParOf" srcId="{5FD0D722-65CC-470A-A4DD-ED8F5C9A6878}" destId="{ED84E5F3-8A4D-465B-983F-8D0F9957A260}" srcOrd="2" destOrd="0" presId="urn:microsoft.com/office/officeart/2008/layout/LinedList"/>
    <dgm:cxn modelId="{7D0A1576-EADB-4747-9752-72751C33EE0D}" type="presParOf" srcId="{C21FCDB0-1C09-4534-B704-E09446D58D98}" destId="{407C0A3E-E8B4-44F1-8AFE-B058FDDEED70}" srcOrd="14" destOrd="0" presId="urn:microsoft.com/office/officeart/2008/layout/LinedList"/>
    <dgm:cxn modelId="{1FDDAC80-6137-424F-B3BB-174739E539C4}" type="presParOf" srcId="{C21FCDB0-1C09-4534-B704-E09446D58D98}" destId="{242C15D9-7FBB-4157-8118-3B23A806CD49}" srcOrd="15" destOrd="0" presId="urn:microsoft.com/office/officeart/2008/layout/LinedList"/>
    <dgm:cxn modelId="{E8DDFB59-DBE4-4227-B091-45802E56EA3F}" type="presParOf" srcId="{C21FCDB0-1C09-4534-B704-E09446D58D98}" destId="{1057D05F-580D-4C82-AA63-D619065BDDCD}" srcOrd="16" destOrd="0" presId="urn:microsoft.com/office/officeart/2008/layout/LinedList"/>
    <dgm:cxn modelId="{BF517EE0-4D96-4D51-BF1A-C3382B97654E}" type="presParOf" srcId="{1057D05F-580D-4C82-AA63-D619065BDDCD}" destId="{23F4B12E-759A-4AD9-B68E-409AD3767D53}" srcOrd="0" destOrd="0" presId="urn:microsoft.com/office/officeart/2008/layout/LinedList"/>
    <dgm:cxn modelId="{B3B49749-C0E0-4890-8E32-F9D24DDA046E}" type="presParOf" srcId="{1057D05F-580D-4C82-AA63-D619065BDDCD}" destId="{A5CFF3D6-F047-45CC-86FE-84759AC9EA26}" srcOrd="1" destOrd="0" presId="urn:microsoft.com/office/officeart/2008/layout/LinedList"/>
    <dgm:cxn modelId="{254C27A0-6B05-4837-81BA-5C8D0B46E6ED}" type="presParOf" srcId="{1057D05F-580D-4C82-AA63-D619065BDDCD}" destId="{5865DEF7-1882-4B0A-97B5-936371962AD5}" srcOrd="2" destOrd="0" presId="urn:microsoft.com/office/officeart/2008/layout/LinedList"/>
    <dgm:cxn modelId="{66E11468-EF2B-4869-93AB-929A6F77802F}" type="presParOf" srcId="{C21FCDB0-1C09-4534-B704-E09446D58D98}" destId="{6373E453-51C6-4A32-9D29-857FB4542F4B}" srcOrd="17" destOrd="0" presId="urn:microsoft.com/office/officeart/2008/layout/LinedList"/>
    <dgm:cxn modelId="{5A80583C-66C7-4B11-A323-B3C2C79005FB}" type="presParOf" srcId="{C21FCDB0-1C09-4534-B704-E09446D58D98}" destId="{1B9C041B-B2C8-4EBA-A1CD-DE6918B703A9}" srcOrd="18" destOrd="0" presId="urn:microsoft.com/office/officeart/2008/layout/LinedList"/>
    <dgm:cxn modelId="{35A1425E-07F6-4B30-AA23-2288D13A41F1}" type="presParOf" srcId="{526B315E-7633-495B-BB28-292EF9C52D4E}" destId="{B5BA37E0-40B8-4476-8E6C-21AABB4FB80E}" srcOrd="2" destOrd="0" presId="urn:microsoft.com/office/officeart/2008/layout/LinedList"/>
    <dgm:cxn modelId="{366E6D67-B344-4FB6-92C8-BDE1EFDD4EC9}" type="presParOf" srcId="{526B315E-7633-495B-BB28-292EF9C52D4E}" destId="{9CF0CD15-ABAF-4EC3-ADB3-A5E779025A9E}" srcOrd="3" destOrd="0" presId="urn:microsoft.com/office/officeart/2008/layout/LinedList"/>
    <dgm:cxn modelId="{D7B583A1-51A1-40DD-B51F-59338322253F}" type="presParOf" srcId="{9CF0CD15-ABAF-4EC3-ADB3-A5E779025A9E}" destId="{4F66E8AB-26B8-4DC1-95D1-D9E4EB79945C}" srcOrd="0" destOrd="0" presId="urn:microsoft.com/office/officeart/2008/layout/LinedList"/>
    <dgm:cxn modelId="{5D3BF2D4-551E-4B87-8EBE-DAEEEA4B9795}" type="presParOf" srcId="{9CF0CD15-ABAF-4EC3-ADB3-A5E779025A9E}" destId="{6B50A11E-CA7E-422F-ACD1-327553A3FEAF}" srcOrd="1" destOrd="0" presId="urn:microsoft.com/office/officeart/2008/layout/LinedList"/>
    <dgm:cxn modelId="{1A138782-9F32-46F2-A082-902CDB8A5ACF}" type="presParOf" srcId="{6B50A11E-CA7E-422F-ACD1-327553A3FEAF}" destId="{8BD48F44-D980-4516-91B0-E9AB9122D9CD}" srcOrd="0" destOrd="0" presId="urn:microsoft.com/office/officeart/2008/layout/LinedList"/>
    <dgm:cxn modelId="{46360F11-2D8C-467D-94EE-103A7584532A}" type="presParOf" srcId="{6B50A11E-CA7E-422F-ACD1-327553A3FEAF}" destId="{F009DC88-7B2A-42E6-83CD-546508E15822}" srcOrd="1" destOrd="0" presId="urn:microsoft.com/office/officeart/2008/layout/LinedList"/>
    <dgm:cxn modelId="{EEE8E601-4798-4B23-BCE6-61DFC7AC4EAA}" type="presParOf" srcId="{F009DC88-7B2A-42E6-83CD-546508E15822}" destId="{97C9ECCB-2603-4780-9178-3A93F5DB356C}" srcOrd="0" destOrd="0" presId="urn:microsoft.com/office/officeart/2008/layout/LinedList"/>
    <dgm:cxn modelId="{08E72325-CC2D-4884-A8B5-8C6DAE8B8730}" type="presParOf" srcId="{F009DC88-7B2A-42E6-83CD-546508E15822}" destId="{99CE3839-8C84-4328-AF27-C0F5EBC8A4FE}" srcOrd="1" destOrd="0" presId="urn:microsoft.com/office/officeart/2008/layout/LinedList"/>
    <dgm:cxn modelId="{902368A2-085C-417B-A896-7D0E496CC525}" type="presParOf" srcId="{F009DC88-7B2A-42E6-83CD-546508E15822}" destId="{B7251E9D-B9C0-401E-9EBE-E7483FDB4745}" srcOrd="2" destOrd="0" presId="urn:microsoft.com/office/officeart/2008/layout/LinedList"/>
    <dgm:cxn modelId="{4B6B8466-A973-46E2-8848-8AEE601C0F2F}" type="presParOf" srcId="{6B50A11E-CA7E-422F-ACD1-327553A3FEAF}" destId="{E6B82619-F8CC-403B-A2A0-CBFA78F2626E}" srcOrd="2" destOrd="0" presId="urn:microsoft.com/office/officeart/2008/layout/LinedList"/>
    <dgm:cxn modelId="{330EE278-5773-4500-ABD4-A77763432EA2}" type="presParOf" srcId="{6B50A11E-CA7E-422F-ACD1-327553A3FEAF}" destId="{2110A820-1D37-4816-9CFA-2BAD150D47F9}" srcOrd="3" destOrd="0" presId="urn:microsoft.com/office/officeart/2008/layout/LinedList"/>
    <dgm:cxn modelId="{23B3C3ED-3864-4E74-8E84-B848786C3AC3}" type="presParOf" srcId="{6B50A11E-CA7E-422F-ACD1-327553A3FEAF}" destId="{CAA42E1B-8C9D-48E5-9142-55EBEE7A10C8}" srcOrd="4" destOrd="0" presId="urn:microsoft.com/office/officeart/2008/layout/LinedList"/>
    <dgm:cxn modelId="{C014FCB7-8F3F-4B87-9D89-E61B2F9F716E}" type="presParOf" srcId="{CAA42E1B-8C9D-48E5-9142-55EBEE7A10C8}" destId="{7C0894E6-CEC6-4A24-940F-E7E116E483BF}" srcOrd="0" destOrd="0" presId="urn:microsoft.com/office/officeart/2008/layout/LinedList"/>
    <dgm:cxn modelId="{4C26D8D6-5974-414C-8C15-D1FC4AB91CBA}" type="presParOf" srcId="{CAA42E1B-8C9D-48E5-9142-55EBEE7A10C8}" destId="{540BB582-38CC-4D15-83BA-3CD95101C34E}" srcOrd="1" destOrd="0" presId="urn:microsoft.com/office/officeart/2008/layout/LinedList"/>
    <dgm:cxn modelId="{DED3E2F1-BF26-439F-A4C5-80162567011B}" type="presParOf" srcId="{CAA42E1B-8C9D-48E5-9142-55EBEE7A10C8}" destId="{9B6E8C10-08BB-4BF7-827C-B3057F9098AE}" srcOrd="2" destOrd="0" presId="urn:microsoft.com/office/officeart/2008/layout/LinedList"/>
    <dgm:cxn modelId="{17BABEE0-FC13-4F2D-9A6D-B1A267ED43C1}" type="presParOf" srcId="{6B50A11E-CA7E-422F-ACD1-327553A3FEAF}" destId="{783848CD-708F-4B8F-87A8-6DD61E5CD6F1}" srcOrd="5" destOrd="0" presId="urn:microsoft.com/office/officeart/2008/layout/LinedList"/>
    <dgm:cxn modelId="{BDAC7DEA-07FC-4B81-97D2-182A8B050217}" type="presParOf" srcId="{6B50A11E-CA7E-422F-ACD1-327553A3FEAF}" destId="{3F634C39-364D-4BBD-8D62-0BB76F163C3E}" srcOrd="6" destOrd="0" presId="urn:microsoft.com/office/officeart/2008/layout/LinedList"/>
    <dgm:cxn modelId="{A1C9C74E-4FC4-4BDA-BD4C-6F0D6C7809AE}" type="presParOf" srcId="{6B50A11E-CA7E-422F-ACD1-327553A3FEAF}" destId="{143C5300-8928-42EE-A038-F116FF77FB23}" srcOrd="7" destOrd="0" presId="urn:microsoft.com/office/officeart/2008/layout/LinedList"/>
    <dgm:cxn modelId="{56FB5361-F325-417D-9BFB-79EFF9A53126}" type="presParOf" srcId="{143C5300-8928-42EE-A038-F116FF77FB23}" destId="{DAD1DC7A-028B-421A-9632-62238A0CC2FB}" srcOrd="0" destOrd="0" presId="urn:microsoft.com/office/officeart/2008/layout/LinedList"/>
    <dgm:cxn modelId="{CAB73813-88AC-4D13-9DE2-B8C9CC809D2A}" type="presParOf" srcId="{143C5300-8928-42EE-A038-F116FF77FB23}" destId="{2C84EDA8-9F34-4118-AF8C-E7376F3F8759}" srcOrd="1" destOrd="0" presId="urn:microsoft.com/office/officeart/2008/layout/LinedList"/>
    <dgm:cxn modelId="{7CD2C860-740F-47CE-BDDB-D20B8B7F2836}" type="presParOf" srcId="{143C5300-8928-42EE-A038-F116FF77FB23}" destId="{8BF366DA-1161-4CA3-882F-7EB76DE44796}" srcOrd="2" destOrd="0" presId="urn:microsoft.com/office/officeart/2008/layout/LinedList"/>
    <dgm:cxn modelId="{DAD13067-27F3-4FF2-BE6A-E68B329A1126}" type="presParOf" srcId="{6B50A11E-CA7E-422F-ACD1-327553A3FEAF}" destId="{ABBA006E-8C13-4AA6-AECA-1CFE8C4A3543}" srcOrd="8" destOrd="0" presId="urn:microsoft.com/office/officeart/2008/layout/LinedList"/>
    <dgm:cxn modelId="{F15FE303-E9B1-49D6-B282-CCBEE6602719}" type="presParOf" srcId="{6B50A11E-CA7E-422F-ACD1-327553A3FEAF}" destId="{C863CD64-F0C3-44BA-A3EF-80E107C3805F}" srcOrd="9" destOrd="0" presId="urn:microsoft.com/office/officeart/2008/layout/LinedList"/>
    <dgm:cxn modelId="{B83221DE-2D52-4425-A4D2-82AE2FDBE1F9}" type="presParOf" srcId="{6B50A11E-CA7E-422F-ACD1-327553A3FEAF}" destId="{D0D12736-B995-4080-AB8C-9F0DF550B2EA}" srcOrd="10" destOrd="0" presId="urn:microsoft.com/office/officeart/2008/layout/LinedList"/>
    <dgm:cxn modelId="{C5977B68-E51F-4879-B1C8-B6100AEB213A}" type="presParOf" srcId="{D0D12736-B995-4080-AB8C-9F0DF550B2EA}" destId="{62A0DF0C-15DE-48F3-9F47-F311C11CEEF5}" srcOrd="0" destOrd="0" presId="urn:microsoft.com/office/officeart/2008/layout/LinedList"/>
    <dgm:cxn modelId="{B261ED1B-4BAC-4880-BCCF-3986FB1EC562}" type="presParOf" srcId="{D0D12736-B995-4080-AB8C-9F0DF550B2EA}" destId="{EC8EF540-E8E5-430F-9D2B-3E7CDDAE980D}" srcOrd="1" destOrd="0" presId="urn:microsoft.com/office/officeart/2008/layout/LinedList"/>
    <dgm:cxn modelId="{DBEADB2B-11C3-4D9D-A668-AD193AA7FF22}" type="presParOf" srcId="{D0D12736-B995-4080-AB8C-9F0DF550B2EA}" destId="{C9A0BA1B-1809-4795-BB71-71B15C8C7FD9}" srcOrd="2" destOrd="0" presId="urn:microsoft.com/office/officeart/2008/layout/LinedList"/>
    <dgm:cxn modelId="{2D930B7C-614C-4B1D-BB76-D795F17C7D4F}" type="presParOf" srcId="{6B50A11E-CA7E-422F-ACD1-327553A3FEAF}" destId="{9ED13642-BB7F-4352-9A7C-BE495253630F}" srcOrd="11" destOrd="0" presId="urn:microsoft.com/office/officeart/2008/layout/LinedList"/>
    <dgm:cxn modelId="{CD18B70E-EA86-4D65-B0E9-31F914B546D1}" type="presParOf" srcId="{6B50A11E-CA7E-422F-ACD1-327553A3FEAF}" destId="{0ECE58E1-B0EA-4D2D-8F50-7F3A2926D7D8}" srcOrd="12" destOrd="0" presId="urn:microsoft.com/office/officeart/2008/layout/LinedList"/>
    <dgm:cxn modelId="{70DDE323-4A40-4D92-BDAD-2E677BD7DD7A}" type="presParOf" srcId="{6B50A11E-CA7E-422F-ACD1-327553A3FEAF}" destId="{D0D848B9-A407-4278-8B58-DC248A59136C}" srcOrd="13" destOrd="0" presId="urn:microsoft.com/office/officeart/2008/layout/LinedList"/>
    <dgm:cxn modelId="{4F38575E-4A0B-4E64-9182-E19643A1D686}" type="presParOf" srcId="{D0D848B9-A407-4278-8B58-DC248A59136C}" destId="{807AA08A-DE32-45BB-903B-9EAE41771757}" srcOrd="0" destOrd="0" presId="urn:microsoft.com/office/officeart/2008/layout/LinedList"/>
    <dgm:cxn modelId="{4EE34FA2-1F17-4D28-906F-33A6A1E4FE37}" type="presParOf" srcId="{D0D848B9-A407-4278-8B58-DC248A59136C}" destId="{A40D404A-AA77-4592-BDFE-8C98BE6D8201}" srcOrd="1" destOrd="0" presId="urn:microsoft.com/office/officeart/2008/layout/LinedList"/>
    <dgm:cxn modelId="{42CB6DAA-FBE8-4FD9-B0F3-A301BCEFAA88}" type="presParOf" srcId="{D0D848B9-A407-4278-8B58-DC248A59136C}" destId="{3CDB7492-2589-493F-BC9E-708ABE219F08}" srcOrd="2" destOrd="0" presId="urn:microsoft.com/office/officeart/2008/layout/LinedList"/>
    <dgm:cxn modelId="{125D36FF-0E74-47D7-B0A0-86A3247F5246}" type="presParOf" srcId="{6B50A11E-CA7E-422F-ACD1-327553A3FEAF}" destId="{3B11EE62-0902-4EE2-88AD-DF3343C3378E}" srcOrd="14" destOrd="0" presId="urn:microsoft.com/office/officeart/2008/layout/LinedList"/>
    <dgm:cxn modelId="{E7D294C2-B4DE-46D6-852D-A38EF3A34CA3}" type="presParOf" srcId="{6B50A11E-CA7E-422F-ACD1-327553A3FEAF}" destId="{9C534615-1D1A-4348-8934-56ED537CC2F8}" srcOrd="15" destOrd="0" presId="urn:microsoft.com/office/officeart/2008/layout/LinedList"/>
    <dgm:cxn modelId="{7B36C7E3-D6A1-4D5A-B817-EC909AB00CE5}" type="presParOf" srcId="{526B315E-7633-495B-BB28-292EF9C52D4E}" destId="{62AD4C6A-DC73-4D61-9DF6-8392B74E0E5B}" srcOrd="4" destOrd="0" presId="urn:microsoft.com/office/officeart/2008/layout/LinedList"/>
    <dgm:cxn modelId="{13A1FEC7-D0B3-4914-9425-BC073856F14D}" type="presParOf" srcId="{526B315E-7633-495B-BB28-292EF9C52D4E}" destId="{16783A5B-4DEC-4917-B01A-92EBAC195B49}" srcOrd="5" destOrd="0" presId="urn:microsoft.com/office/officeart/2008/layout/LinedList"/>
    <dgm:cxn modelId="{34633665-6555-4C40-8EBB-F8E879F765D0}" type="presParOf" srcId="{16783A5B-4DEC-4917-B01A-92EBAC195B49}" destId="{85DC533D-3A98-48ED-9B5D-01D9A6DC915D}" srcOrd="0" destOrd="0" presId="urn:microsoft.com/office/officeart/2008/layout/LinedList"/>
    <dgm:cxn modelId="{06E973F5-871D-41A7-B376-F393A47B2D44}" type="presParOf" srcId="{16783A5B-4DEC-4917-B01A-92EBAC195B49}" destId="{098D911E-0A81-4C5E-82F0-D84E1C33354D}" srcOrd="1" destOrd="0" presId="urn:microsoft.com/office/officeart/2008/layout/LinedList"/>
    <dgm:cxn modelId="{80830046-C206-4A7B-86A8-2D1666644773}" type="presParOf" srcId="{098D911E-0A81-4C5E-82F0-D84E1C33354D}" destId="{7859199D-C059-4623-ACF5-8D94B1059A4A}" srcOrd="0" destOrd="0" presId="urn:microsoft.com/office/officeart/2008/layout/LinedList"/>
    <dgm:cxn modelId="{50CB9697-9FE0-4625-929A-AF6D92182EE3}" type="presParOf" srcId="{098D911E-0A81-4C5E-82F0-D84E1C33354D}" destId="{179088D0-A232-4635-BD5D-2665216E6ACC}" srcOrd="1" destOrd="0" presId="urn:microsoft.com/office/officeart/2008/layout/LinedList"/>
    <dgm:cxn modelId="{293D9FE0-98EE-4376-9FEF-5091947417B3}" type="presParOf" srcId="{179088D0-A232-4635-BD5D-2665216E6ACC}" destId="{C88DC0D4-50E5-4D05-B9A0-9DFF0F927117}" srcOrd="0" destOrd="0" presId="urn:microsoft.com/office/officeart/2008/layout/LinedList"/>
    <dgm:cxn modelId="{702F21E5-0AAF-4F2E-BEF7-779956FF6003}" type="presParOf" srcId="{179088D0-A232-4635-BD5D-2665216E6ACC}" destId="{4899A117-5A4C-4387-99DF-E45D74DF2ADA}" srcOrd="1" destOrd="0" presId="urn:microsoft.com/office/officeart/2008/layout/LinedList"/>
    <dgm:cxn modelId="{2E0A0C04-9DC6-42FC-ADB8-2246309D595E}" type="presParOf" srcId="{179088D0-A232-4635-BD5D-2665216E6ACC}" destId="{E804A974-7A98-4480-AA27-9F8DB7B45C2A}" srcOrd="2" destOrd="0" presId="urn:microsoft.com/office/officeart/2008/layout/LinedList"/>
    <dgm:cxn modelId="{A87D7F8E-318A-4008-AB35-55C6A8B11086}" type="presParOf" srcId="{098D911E-0A81-4C5E-82F0-D84E1C33354D}" destId="{042ACD64-7C16-4895-8ABA-ED9FADA758CC}" srcOrd="2" destOrd="0" presId="urn:microsoft.com/office/officeart/2008/layout/LinedList"/>
    <dgm:cxn modelId="{60959BC4-1145-4E8D-A925-B96BBAF45A24}" type="presParOf" srcId="{098D911E-0A81-4C5E-82F0-D84E1C33354D}" destId="{4E089574-44D4-401C-9511-440E12485B82}" srcOrd="3" destOrd="0" presId="urn:microsoft.com/office/officeart/2008/layout/LinedList"/>
    <dgm:cxn modelId="{49FEF120-CCF3-4543-BD33-D09C800A77B3}" type="presParOf" srcId="{098D911E-0A81-4C5E-82F0-D84E1C33354D}" destId="{C981BE99-FC97-443F-BC3B-D0906CAC1446}" srcOrd="4" destOrd="0" presId="urn:microsoft.com/office/officeart/2008/layout/LinedList"/>
    <dgm:cxn modelId="{399CAA0D-5E29-49E3-BB29-3D78700CB8C2}" type="presParOf" srcId="{C981BE99-FC97-443F-BC3B-D0906CAC1446}" destId="{586AF5F6-3ED6-47C1-922F-0414968744F1}" srcOrd="0" destOrd="0" presId="urn:microsoft.com/office/officeart/2008/layout/LinedList"/>
    <dgm:cxn modelId="{933B0B07-8349-4F48-8DED-AFFECC97F7CF}" type="presParOf" srcId="{C981BE99-FC97-443F-BC3B-D0906CAC1446}" destId="{20B6839D-FEBE-4DE8-A425-AAA9D4C9A7D0}" srcOrd="1" destOrd="0" presId="urn:microsoft.com/office/officeart/2008/layout/LinedList"/>
    <dgm:cxn modelId="{8679662E-D128-4E23-B512-9BC4F2BEED31}" type="presParOf" srcId="{C981BE99-FC97-443F-BC3B-D0906CAC1446}" destId="{B35E740B-C1B0-4A6B-9149-03637A8A7449}" srcOrd="2" destOrd="0" presId="urn:microsoft.com/office/officeart/2008/layout/LinedList"/>
    <dgm:cxn modelId="{3E6E7C9A-16E6-416B-AEAC-A986AAB98B43}" type="presParOf" srcId="{098D911E-0A81-4C5E-82F0-D84E1C33354D}" destId="{8A51FD21-1D85-4128-BFEC-C797D14FA457}" srcOrd="5" destOrd="0" presId="urn:microsoft.com/office/officeart/2008/layout/LinedList"/>
    <dgm:cxn modelId="{5EE0ECC9-115F-4EC3-9EBB-E846FB0F96C0}" type="presParOf" srcId="{098D911E-0A81-4C5E-82F0-D84E1C33354D}" destId="{6B2C5376-8201-4E68-BB6E-B08635CFF4CE}" srcOrd="6" destOrd="0" presId="urn:microsoft.com/office/officeart/2008/layout/LinedList"/>
    <dgm:cxn modelId="{C29E8275-695F-4B61-B868-C64B0AC5569C}" type="presParOf" srcId="{098D911E-0A81-4C5E-82F0-D84E1C33354D}" destId="{D67136A5-7010-43BE-B8B3-486F9C9F0E33}" srcOrd="7" destOrd="0" presId="urn:microsoft.com/office/officeart/2008/layout/LinedList"/>
    <dgm:cxn modelId="{588F5CB2-1285-4D19-A7F2-0260B4455614}" type="presParOf" srcId="{D67136A5-7010-43BE-B8B3-486F9C9F0E33}" destId="{E0933D07-0799-4393-A7B0-634B5279F25A}" srcOrd="0" destOrd="0" presId="urn:microsoft.com/office/officeart/2008/layout/LinedList"/>
    <dgm:cxn modelId="{4D36F48B-09FC-41D7-B907-23CAF16EF3AA}" type="presParOf" srcId="{D67136A5-7010-43BE-B8B3-486F9C9F0E33}" destId="{D1C24B2D-A9A9-4CF1-ABF5-F75D5EF25A13}" srcOrd="1" destOrd="0" presId="urn:microsoft.com/office/officeart/2008/layout/LinedList"/>
    <dgm:cxn modelId="{3091A775-E944-419B-84FF-5E855C508AC7}" type="presParOf" srcId="{D67136A5-7010-43BE-B8B3-486F9C9F0E33}" destId="{7FCA847C-E376-4231-A94E-4B911CEC17CD}" srcOrd="2" destOrd="0" presId="urn:microsoft.com/office/officeart/2008/layout/LinedList"/>
    <dgm:cxn modelId="{E56DB057-B270-47EC-BCA4-E546E81159A5}" type="presParOf" srcId="{098D911E-0A81-4C5E-82F0-D84E1C33354D}" destId="{4607DE92-CE59-4180-88DB-1B68883FA5DD}" srcOrd="8" destOrd="0" presId="urn:microsoft.com/office/officeart/2008/layout/LinedList"/>
    <dgm:cxn modelId="{994ABC6F-1A32-40F7-A491-EED59CEADA31}" type="presParOf" srcId="{098D911E-0A81-4C5E-82F0-D84E1C33354D}" destId="{9A68D9D6-6CF5-4BB3-BA65-9CBD75F7E84A}" srcOrd="9" destOrd="0" presId="urn:microsoft.com/office/officeart/2008/layout/LinedList"/>
    <dgm:cxn modelId="{7B8A03F9-69B7-4C1D-ADA1-6E164CD3AC57}" type="presParOf" srcId="{098D911E-0A81-4C5E-82F0-D84E1C33354D}" destId="{50942094-58B9-4AEC-A6CD-2A8DD62D8093}" srcOrd="10" destOrd="0" presId="urn:microsoft.com/office/officeart/2008/layout/LinedList"/>
    <dgm:cxn modelId="{F85153DE-42EA-43D4-81BE-15A6C4F9FB78}" type="presParOf" srcId="{50942094-58B9-4AEC-A6CD-2A8DD62D8093}" destId="{80BDDCC9-DD20-4EA9-AF6C-029F07CD88DD}" srcOrd="0" destOrd="0" presId="urn:microsoft.com/office/officeart/2008/layout/LinedList"/>
    <dgm:cxn modelId="{98E32A9C-0CDA-41A4-BBAC-55FFF99A4814}" type="presParOf" srcId="{50942094-58B9-4AEC-A6CD-2A8DD62D8093}" destId="{C52593B4-89A0-4A6D-879C-D5EAEE1D21E0}" srcOrd="1" destOrd="0" presId="urn:microsoft.com/office/officeart/2008/layout/LinedList"/>
    <dgm:cxn modelId="{1F632936-4C1C-4540-A365-CDA951AD8419}" type="presParOf" srcId="{50942094-58B9-4AEC-A6CD-2A8DD62D8093}" destId="{1C0BAC01-F4FC-46C5-B24A-C285774CA3CA}" srcOrd="2" destOrd="0" presId="urn:microsoft.com/office/officeart/2008/layout/LinedList"/>
    <dgm:cxn modelId="{E0CF7067-67FC-4023-B54E-720B08858528}" type="presParOf" srcId="{098D911E-0A81-4C5E-82F0-D84E1C33354D}" destId="{E24C9753-F205-4DEA-B23E-A6D8A2BA6143}" srcOrd="11" destOrd="0" presId="urn:microsoft.com/office/officeart/2008/layout/LinedList"/>
    <dgm:cxn modelId="{0AC0FFF0-A84F-4E6F-93A2-A0637612E9CD}" type="presParOf" srcId="{098D911E-0A81-4C5E-82F0-D84E1C33354D}" destId="{AC4CB0E8-A231-4EA3-91B0-EA2AB35F0482}" srcOrd="12" destOrd="0" presId="urn:microsoft.com/office/officeart/2008/layout/LinedList"/>
    <dgm:cxn modelId="{F4B3A9EC-C09F-4BEE-AEE1-1616B841EC0B}" type="presParOf" srcId="{098D911E-0A81-4C5E-82F0-D84E1C33354D}" destId="{DDA4E144-254D-407B-AD93-34DE587612A7}" srcOrd="13" destOrd="0" presId="urn:microsoft.com/office/officeart/2008/layout/LinedList"/>
    <dgm:cxn modelId="{5520EBA0-74F7-437E-B598-2927CEEF74B5}" type="presParOf" srcId="{DDA4E144-254D-407B-AD93-34DE587612A7}" destId="{6F689611-633E-4E64-BC4F-9057504FF2F1}" srcOrd="0" destOrd="0" presId="urn:microsoft.com/office/officeart/2008/layout/LinedList"/>
    <dgm:cxn modelId="{925682AE-A590-483A-AEBF-F7FFD257CE88}" type="presParOf" srcId="{DDA4E144-254D-407B-AD93-34DE587612A7}" destId="{4D0BD3E4-4709-4B42-BC81-DE188A6C4827}" srcOrd="1" destOrd="0" presId="urn:microsoft.com/office/officeart/2008/layout/LinedList"/>
    <dgm:cxn modelId="{8666F265-0C24-4DBC-884A-050A5BD4222A}" type="presParOf" srcId="{DDA4E144-254D-407B-AD93-34DE587612A7}" destId="{B2183F80-F6DE-4D44-BF33-F03DB633945B}" srcOrd="2" destOrd="0" presId="urn:microsoft.com/office/officeart/2008/layout/LinedList"/>
    <dgm:cxn modelId="{AE6F2347-F791-4F70-9A4D-C7D8408C89CF}" type="presParOf" srcId="{098D911E-0A81-4C5E-82F0-D84E1C33354D}" destId="{E64DCDDC-BA10-4546-BDF8-8270A5C82B74}" srcOrd="14" destOrd="0" presId="urn:microsoft.com/office/officeart/2008/layout/LinedList"/>
    <dgm:cxn modelId="{B925CA2A-F7EE-4252-9882-403E9D31BE54}" type="presParOf" srcId="{098D911E-0A81-4C5E-82F0-D84E1C33354D}" destId="{7AC1B896-E52E-48A0-B586-54751951002C}"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29B17-4C57-4F89-96CB-6BBAC16C3D86}">
      <dsp:nvSpPr>
        <dsp:cNvPr id="0" name=""/>
        <dsp:cNvSpPr/>
      </dsp:nvSpPr>
      <dsp:spPr>
        <a:xfrm rot="10800000">
          <a:off x="1925685" y="480"/>
          <a:ext cx="7096997" cy="552383"/>
        </a:xfrm>
        <a:prstGeom prst="roundRect">
          <a:avLst/>
        </a:prstGeom>
        <a:noFill/>
        <a:ln w="38100" cap="flat" cmpd="sng" algn="ctr">
          <a:solidFill>
            <a:schemeClr val="tx1">
              <a:lumMod val="25000"/>
              <a:lumOff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6"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ptos" panose="020B0004020202020204" pitchFamily="34" charset="0"/>
            </a:rPr>
            <a:t>Understand what Student Clubs are</a:t>
          </a:r>
        </a:p>
      </dsp:txBody>
      <dsp:txXfrm rot="10800000">
        <a:off x="1952650" y="27445"/>
        <a:ext cx="7043067" cy="498453"/>
      </dsp:txXfrm>
    </dsp:sp>
    <dsp:sp modelId="{3CDECA1F-DBB7-4AD9-8374-A4FBFE1039C8}">
      <dsp:nvSpPr>
        <dsp:cNvPr id="0" name=""/>
        <dsp:cNvSpPr/>
      </dsp:nvSpPr>
      <dsp:spPr>
        <a:xfrm>
          <a:off x="1352206" y="480"/>
          <a:ext cx="552383" cy="55238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6075AA-60B7-4BF1-B317-4E1769F09FA9}">
      <dsp:nvSpPr>
        <dsp:cNvPr id="0" name=""/>
        <dsp:cNvSpPr/>
      </dsp:nvSpPr>
      <dsp:spPr>
        <a:xfrm rot="10800000">
          <a:off x="1925685" y="690959"/>
          <a:ext cx="7096997" cy="552383"/>
        </a:xfrm>
        <a:prstGeom prst="roundRect">
          <a:avLst/>
        </a:prstGeom>
        <a:noFill/>
        <a:ln w="381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6"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Explore benefits for your chapter and students</a:t>
          </a:r>
        </a:p>
      </dsp:txBody>
      <dsp:txXfrm rot="10800000">
        <a:off x="1952650" y="717924"/>
        <a:ext cx="7043067" cy="498453"/>
      </dsp:txXfrm>
    </dsp:sp>
    <dsp:sp modelId="{F76AF80B-6BD1-494F-8930-D40C4699B001}">
      <dsp:nvSpPr>
        <dsp:cNvPr id="0" name=""/>
        <dsp:cNvSpPr/>
      </dsp:nvSpPr>
      <dsp:spPr>
        <a:xfrm rot="517955">
          <a:off x="1366430" y="690457"/>
          <a:ext cx="552383" cy="552383"/>
        </a:xfrm>
        <a:prstGeom prst="ellipse">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9814" t="8508" r="7383" b="868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E5BF02-3602-4360-A469-59FAADD0DA02}">
      <dsp:nvSpPr>
        <dsp:cNvPr id="0" name=""/>
        <dsp:cNvSpPr/>
      </dsp:nvSpPr>
      <dsp:spPr>
        <a:xfrm rot="10800000">
          <a:off x="1925685" y="1381438"/>
          <a:ext cx="7096997" cy="552383"/>
        </a:xfrm>
        <a:prstGeom prst="roundRect">
          <a:avLst/>
        </a:prstGeom>
        <a:noFill/>
        <a:ln w="381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6"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Share with board members, faculty, and volunteers</a:t>
          </a:r>
        </a:p>
      </dsp:txBody>
      <dsp:txXfrm rot="10800000">
        <a:off x="1952650" y="1408403"/>
        <a:ext cx="7043067" cy="498453"/>
      </dsp:txXfrm>
    </dsp:sp>
    <dsp:sp modelId="{D9697CB2-6B01-4622-846F-6E779D833A5A}">
      <dsp:nvSpPr>
        <dsp:cNvPr id="0" name=""/>
        <dsp:cNvSpPr/>
      </dsp:nvSpPr>
      <dsp:spPr>
        <a:xfrm>
          <a:off x="1406798" y="1401943"/>
          <a:ext cx="552383" cy="552383"/>
        </a:xfrm>
        <a:prstGeom prst="ellipse">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9813" t="12991" r="17031" b="1385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92CB70E-1DF2-47F9-8DFC-C8D4F7C029B6}">
      <dsp:nvSpPr>
        <dsp:cNvPr id="0" name=""/>
        <dsp:cNvSpPr/>
      </dsp:nvSpPr>
      <dsp:spPr>
        <a:xfrm rot="10800000">
          <a:off x="1925685" y="2071918"/>
          <a:ext cx="7096997" cy="552383"/>
        </a:xfrm>
        <a:prstGeom prst="roundRect">
          <a:avLst/>
        </a:prstGeom>
        <a:noFill/>
        <a:ln w="38100" cap="flat" cmpd="sng" algn="ctr">
          <a:solidFill>
            <a:schemeClr val="tx1">
              <a:lumMod val="90000"/>
              <a:lum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6"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Choose your chapter’s path to engagement</a:t>
          </a:r>
          <a:endParaRPr lang="en-US" sz="2300" kern="1200" dirty="0">
            <a:solidFill>
              <a:schemeClr val="tx1"/>
            </a:solidFill>
          </a:endParaRPr>
        </a:p>
      </dsp:txBody>
      <dsp:txXfrm rot="10800000">
        <a:off x="1952650" y="2098883"/>
        <a:ext cx="7043067" cy="498453"/>
      </dsp:txXfrm>
    </dsp:sp>
    <dsp:sp modelId="{97C25D21-67F3-40C6-92E2-A05DD9E70320}">
      <dsp:nvSpPr>
        <dsp:cNvPr id="0" name=""/>
        <dsp:cNvSpPr/>
      </dsp:nvSpPr>
      <dsp:spPr>
        <a:xfrm>
          <a:off x="1369214" y="2041056"/>
          <a:ext cx="552383" cy="55238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85F02-443B-4F34-B9CC-8F339C64A78C}">
      <dsp:nvSpPr>
        <dsp:cNvPr id="0" name=""/>
        <dsp:cNvSpPr/>
      </dsp:nvSpPr>
      <dsp:spPr>
        <a:xfrm>
          <a:off x="510112" y="536147"/>
          <a:ext cx="3398105" cy="3398105"/>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065975-B213-492A-8E2A-D03259E5E5BA}">
      <dsp:nvSpPr>
        <dsp:cNvPr id="0" name=""/>
        <dsp:cNvSpPr/>
      </dsp:nvSpPr>
      <dsp:spPr>
        <a:xfrm>
          <a:off x="510112" y="536147"/>
          <a:ext cx="3398105" cy="3398105"/>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E2F9DF-B379-43F6-B9BE-1356D6741466}">
      <dsp:nvSpPr>
        <dsp:cNvPr id="0" name=""/>
        <dsp:cNvSpPr/>
      </dsp:nvSpPr>
      <dsp:spPr>
        <a:xfrm>
          <a:off x="510112" y="536147"/>
          <a:ext cx="3398105" cy="3398105"/>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AE79FA-40A5-4839-985F-A637C2662246}">
      <dsp:nvSpPr>
        <dsp:cNvPr id="0" name=""/>
        <dsp:cNvSpPr/>
      </dsp:nvSpPr>
      <dsp:spPr>
        <a:xfrm>
          <a:off x="510112" y="536147"/>
          <a:ext cx="3398105" cy="3398105"/>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269B2A-BED8-4946-BF1E-B64CFE4EEC64}">
      <dsp:nvSpPr>
        <dsp:cNvPr id="0" name=""/>
        <dsp:cNvSpPr/>
      </dsp:nvSpPr>
      <dsp:spPr>
        <a:xfrm>
          <a:off x="2163446" y="2189481"/>
          <a:ext cx="91437" cy="9143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panose="020B0004020202020204" pitchFamily="34" charset="0"/>
            </a:rPr>
            <a:t>  </a:t>
          </a:r>
        </a:p>
      </dsp:txBody>
      <dsp:txXfrm>
        <a:off x="2176837" y="2202872"/>
        <a:ext cx="64655" cy="64655"/>
      </dsp:txXfrm>
    </dsp:sp>
    <dsp:sp modelId="{1A7D4D5F-A29E-49C5-8DDF-A2D2B362CE9B}">
      <dsp:nvSpPr>
        <dsp:cNvPr id="0" name=""/>
        <dsp:cNvSpPr/>
      </dsp:nvSpPr>
      <dsp:spPr>
        <a:xfrm>
          <a:off x="1294764" y="-338837"/>
          <a:ext cx="1828801" cy="1828801"/>
        </a:xfrm>
        <a:prstGeom prst="ellipse">
          <a:avLst/>
        </a:prstGeom>
        <a:solidFill>
          <a:srgbClr val="270F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panose="020B0004020202020204" pitchFamily="34" charset="0"/>
            </a:rPr>
            <a:t>Chapters</a:t>
          </a:r>
        </a:p>
        <a:p>
          <a:pPr marL="0" lvl="0" indent="0" algn="ctr" defTabSz="1066800">
            <a:lnSpc>
              <a:spcPct val="90000"/>
            </a:lnSpc>
            <a:spcBef>
              <a:spcPct val="0"/>
            </a:spcBef>
            <a:spcAft>
              <a:spcPct val="35000"/>
            </a:spcAft>
            <a:buNone/>
          </a:pPr>
          <a:r>
            <a:rPr lang="en-US" sz="1400" kern="1200" dirty="0">
              <a:latin typeface="Aptos" panose="020B0004020202020204" pitchFamily="34" charset="0"/>
            </a:rPr>
            <a:t>grow community and future leaders</a:t>
          </a:r>
          <a:endParaRPr lang="en-US" sz="2400" kern="1200" dirty="0">
            <a:latin typeface="Aptos" panose="020B0004020202020204" pitchFamily="34" charset="0"/>
          </a:endParaRPr>
        </a:p>
      </dsp:txBody>
      <dsp:txXfrm>
        <a:off x="1562586" y="-71015"/>
        <a:ext cx="1293157" cy="1293157"/>
      </dsp:txXfrm>
    </dsp:sp>
    <dsp:sp modelId="{4E3A2705-8C84-4C46-A1BC-EBD8C09E27F8}">
      <dsp:nvSpPr>
        <dsp:cNvPr id="0" name=""/>
        <dsp:cNvSpPr/>
      </dsp:nvSpPr>
      <dsp:spPr>
        <a:xfrm>
          <a:off x="2954401" y="1320799"/>
          <a:ext cx="1828801" cy="1828801"/>
        </a:xfrm>
        <a:prstGeom prst="ellipse">
          <a:avLst/>
        </a:prstGeom>
        <a:solidFill>
          <a:srgbClr val="3617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latin typeface="Aptos" panose="020B0004020202020204" pitchFamily="34" charset="0"/>
            </a:rPr>
            <a:t>Students</a:t>
          </a:r>
          <a:endParaRPr lang="en-US" sz="1400" kern="1200" dirty="0">
            <a:latin typeface="Aptos" panose="020B0004020202020204" pitchFamily="34" charset="0"/>
          </a:endParaRPr>
        </a:p>
        <a:p>
          <a:pPr marL="114300" lvl="1" indent="-114300" algn="ctr" defTabSz="622300">
            <a:lnSpc>
              <a:spcPct val="90000"/>
            </a:lnSpc>
            <a:spcBef>
              <a:spcPct val="0"/>
            </a:spcBef>
            <a:spcAft>
              <a:spcPct val="15000"/>
            </a:spcAft>
            <a:buFont typeface="Arial" panose="020B0604020202020204" pitchFamily="34" charset="0"/>
            <a:buNone/>
          </a:pPr>
          <a:r>
            <a:rPr lang="en-US" sz="1400" kern="1200" dirty="0">
              <a:latin typeface="Aptos" panose="020B0004020202020204" pitchFamily="34" charset="0"/>
            </a:rPr>
            <a:t>   gain purpose, skills, and belonging</a:t>
          </a:r>
        </a:p>
      </dsp:txBody>
      <dsp:txXfrm>
        <a:off x="3222223" y="1588621"/>
        <a:ext cx="1293157" cy="1293157"/>
      </dsp:txXfrm>
    </dsp:sp>
    <dsp:sp modelId="{A6D7F32B-0995-432B-9CA6-9545AECE9AF4}">
      <dsp:nvSpPr>
        <dsp:cNvPr id="0" name=""/>
        <dsp:cNvSpPr/>
      </dsp:nvSpPr>
      <dsp:spPr>
        <a:xfrm>
          <a:off x="1294764" y="2980436"/>
          <a:ext cx="1828801" cy="1828801"/>
        </a:xfrm>
        <a:prstGeom prst="ellipse">
          <a:avLst/>
        </a:prstGeom>
        <a:solidFill>
          <a:srgbClr val="4F17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latin typeface="Aptos" panose="020B0004020202020204" pitchFamily="34" charset="0"/>
            </a:rPr>
            <a:t>Industry</a:t>
          </a:r>
        </a:p>
        <a:p>
          <a:pPr marL="0" lvl="0" indent="0" algn="ctr" defTabSz="1066800">
            <a:lnSpc>
              <a:spcPct val="90000"/>
            </a:lnSpc>
            <a:spcBef>
              <a:spcPct val="0"/>
            </a:spcBef>
            <a:spcAft>
              <a:spcPct val="35000"/>
            </a:spcAft>
            <a:buFont typeface="Arial" panose="020B0604020202020204" pitchFamily="34" charset="0"/>
            <a:buNone/>
          </a:pPr>
          <a:r>
            <a:rPr lang="en-US" sz="1400" kern="1200" dirty="0">
              <a:latin typeface="Aptos" panose="020B0004020202020204" pitchFamily="34" charset="0"/>
            </a:rPr>
            <a:t>stronger talent and earlier engagement</a:t>
          </a:r>
        </a:p>
      </dsp:txBody>
      <dsp:txXfrm>
        <a:off x="1562586" y="3248258"/>
        <a:ext cx="1293157" cy="1293157"/>
      </dsp:txXfrm>
    </dsp:sp>
    <dsp:sp modelId="{F2AE5B69-D463-4FBE-A798-B601F008E3FF}">
      <dsp:nvSpPr>
        <dsp:cNvPr id="0" name=""/>
        <dsp:cNvSpPr/>
      </dsp:nvSpPr>
      <dsp:spPr>
        <a:xfrm>
          <a:off x="-364872" y="1320799"/>
          <a:ext cx="1828801" cy="1828801"/>
        </a:xfrm>
        <a:prstGeom prst="ellipse">
          <a:avLst/>
        </a:prstGeom>
        <a:solidFill>
          <a:srgbClr val="8158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latin typeface="Aptos" panose="020B0004020202020204" pitchFamily="34" charset="0"/>
            </a:rPr>
            <a:t>PMI</a:t>
          </a:r>
        </a:p>
        <a:p>
          <a:pPr marL="0" lvl="0" indent="0" algn="ctr" defTabSz="1066800">
            <a:lnSpc>
              <a:spcPct val="90000"/>
            </a:lnSpc>
            <a:spcBef>
              <a:spcPct val="0"/>
            </a:spcBef>
            <a:spcAft>
              <a:spcPct val="35000"/>
            </a:spcAft>
            <a:buFont typeface="Arial" panose="020B0604020202020204" pitchFamily="34" charset="0"/>
            <a:buNone/>
          </a:pPr>
          <a:r>
            <a:rPr lang="en-US" sz="1400" kern="1200" dirty="0">
              <a:latin typeface="Aptos" panose="020B0004020202020204" pitchFamily="34" charset="0"/>
            </a:rPr>
            <a:t>builds relevance, resilience, and reach</a:t>
          </a:r>
        </a:p>
      </dsp:txBody>
      <dsp:txXfrm>
        <a:off x="-97050" y="1588621"/>
        <a:ext cx="1293157" cy="1293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E464E-5A66-4DE0-8E92-E9FA85A54936}">
      <dsp:nvSpPr>
        <dsp:cNvPr id="0" name=""/>
        <dsp:cNvSpPr/>
      </dsp:nvSpPr>
      <dsp:spPr>
        <a:xfrm>
          <a:off x="653437" y="886115"/>
          <a:ext cx="2527032" cy="218580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0" i="0" kern="1200" dirty="0">
              <a:latin typeface="Aptos" panose="020B0004020202020204" pitchFamily="34" charset="0"/>
            </a:rPr>
            <a:t>Chapter</a:t>
          </a:r>
          <a:endParaRPr lang="en-US" sz="3500" kern="1200" dirty="0">
            <a:latin typeface="Aptos" panose="020B0004020202020204" pitchFamily="34" charset="0"/>
          </a:endParaRPr>
        </a:p>
      </dsp:txBody>
      <dsp:txXfrm>
        <a:off x="1072184" y="1248318"/>
        <a:ext cx="1689538" cy="1461397"/>
      </dsp:txXfrm>
    </dsp:sp>
    <dsp:sp modelId="{A8C8D508-D0EC-4FF8-9A71-BE2973895E24}">
      <dsp:nvSpPr>
        <dsp:cNvPr id="0" name=""/>
        <dsp:cNvSpPr/>
      </dsp:nvSpPr>
      <dsp:spPr>
        <a:xfrm>
          <a:off x="3348575" y="1376070"/>
          <a:ext cx="953573" cy="82160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070271-CB53-4F69-878D-9C10BEBDA001}">
      <dsp:nvSpPr>
        <dsp:cNvPr id="0" name=""/>
        <dsp:cNvSpPr/>
      </dsp:nvSpPr>
      <dsp:spPr>
        <a:xfrm>
          <a:off x="2785424" y="0"/>
          <a:ext cx="2070628" cy="1791622"/>
        </a:xfrm>
        <a:prstGeom prst="hexagon">
          <a:avLst>
            <a:gd name="adj" fmla="val 28570"/>
            <a:gd name="vf" fmla="val 115470"/>
          </a:avLst>
        </a:prstGeom>
        <a:solidFill>
          <a:srgbClr val="270F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Aptos" panose="020B0004020202020204" pitchFamily="34" charset="0"/>
            </a:rPr>
            <a:t>Faculty</a:t>
          </a:r>
        </a:p>
      </dsp:txBody>
      <dsp:txXfrm>
        <a:off x="3128598" y="296934"/>
        <a:ext cx="1384280" cy="1197754"/>
      </dsp:txXfrm>
    </dsp:sp>
    <dsp:sp modelId="{D161FC66-7FFF-4040-B100-FC3FCACEA3EC}">
      <dsp:nvSpPr>
        <dsp:cNvPr id="0" name=""/>
        <dsp:cNvSpPr/>
      </dsp:nvSpPr>
      <dsp:spPr>
        <a:xfrm>
          <a:off x="2785424" y="2166015"/>
          <a:ext cx="2070628" cy="1791622"/>
        </a:xfrm>
        <a:prstGeom prst="hexagon">
          <a:avLst>
            <a:gd name="adj" fmla="val 28570"/>
            <a:gd name="vf" fmla="val 115470"/>
          </a:avLst>
        </a:prstGeom>
        <a:solidFill>
          <a:srgbClr val="3617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Aptos" panose="020B0004020202020204" pitchFamily="34" charset="0"/>
            </a:rPr>
            <a:t>Students</a:t>
          </a:r>
        </a:p>
      </dsp:txBody>
      <dsp:txXfrm>
        <a:off x="3128598" y="2462949"/>
        <a:ext cx="1384280" cy="1197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51938-AC76-41E7-B048-C372FA9E1339}">
      <dsp:nvSpPr>
        <dsp:cNvPr id="0" name=""/>
        <dsp:cNvSpPr/>
      </dsp:nvSpPr>
      <dsp:spPr>
        <a:xfrm>
          <a:off x="887" y="1053654"/>
          <a:ext cx="0" cy="360275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3EC225-C680-4DA9-93B4-DA28C08726D1}">
      <dsp:nvSpPr>
        <dsp:cNvPr id="0" name=""/>
        <dsp:cNvSpPr/>
      </dsp:nvSpPr>
      <dsp:spPr>
        <a:xfrm>
          <a:off x="100964" y="1173745"/>
          <a:ext cx="1894846" cy="1621237"/>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9734" t="-143510" r="-250194" b="-1248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CA179-AF60-46D2-9CA5-76A9FEE95F63}">
      <dsp:nvSpPr>
        <dsp:cNvPr id="0" name=""/>
        <dsp:cNvSpPr/>
      </dsp:nvSpPr>
      <dsp:spPr>
        <a:xfrm>
          <a:off x="100964" y="2794983"/>
          <a:ext cx="1894846" cy="1861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533400">
            <a:lnSpc>
              <a:spcPct val="90000"/>
            </a:lnSpc>
            <a:spcBef>
              <a:spcPct val="0"/>
            </a:spcBef>
            <a:spcAft>
              <a:spcPct val="35000"/>
            </a:spcAft>
            <a:buNone/>
          </a:pPr>
          <a:endParaRPr lang="en-US" sz="1200" kern="1200" dirty="0">
            <a:solidFill>
              <a:schemeClr val="bg1"/>
            </a:solidFill>
            <a:latin typeface="Aptos"/>
          </a:endParaRPr>
        </a:p>
        <a:p>
          <a:pPr marL="0" lvl="0" indent="0" algn="l" defTabSz="533400">
            <a:lnSpc>
              <a:spcPct val="90000"/>
            </a:lnSpc>
            <a:spcBef>
              <a:spcPct val="0"/>
            </a:spcBef>
            <a:spcAft>
              <a:spcPct val="35000"/>
            </a:spcAft>
            <a:buNone/>
          </a:pPr>
          <a:r>
            <a:rPr lang="en-US" sz="1200" kern="1200" dirty="0">
              <a:solidFill>
                <a:schemeClr val="bg1"/>
              </a:solidFill>
              <a:latin typeface="Aptos"/>
            </a:rPr>
            <a:t>Students packaged 2,652 pounds of frozen vegetables—equivalent to 2,210 meals—for Second Harvest’s food distribution program. They applied real-world project management skills to sort, measure, and pack efficiently as a team. A hands-on experience in leadership, collaboration, and community impact.</a:t>
          </a:r>
        </a:p>
      </dsp:txBody>
      <dsp:txXfrm>
        <a:off x="100964" y="2794983"/>
        <a:ext cx="1894846" cy="1861421"/>
      </dsp:txXfrm>
    </dsp:sp>
    <dsp:sp modelId="{E08D0FE9-C332-41F4-8B7B-48B3A8E011B7}">
      <dsp:nvSpPr>
        <dsp:cNvPr id="0" name=""/>
        <dsp:cNvSpPr/>
      </dsp:nvSpPr>
      <dsp:spPr>
        <a:xfrm>
          <a:off x="887" y="653348"/>
          <a:ext cx="2001527" cy="400305"/>
        </a:xfrm>
        <a:prstGeom prst="roundRect">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0" i="1" kern="1200" dirty="0">
              <a:solidFill>
                <a:schemeClr val="bg1"/>
              </a:solidFill>
              <a:latin typeface="Aptos"/>
            </a:rPr>
            <a:t> </a:t>
          </a:r>
        </a:p>
      </dsp:txBody>
      <dsp:txXfrm>
        <a:off x="20428" y="672889"/>
        <a:ext cx="1962445" cy="361223"/>
      </dsp:txXfrm>
    </dsp:sp>
    <dsp:sp modelId="{658FAFE9-83D9-42C0-819A-42162BDFE50A}">
      <dsp:nvSpPr>
        <dsp:cNvPr id="0" name=""/>
        <dsp:cNvSpPr/>
      </dsp:nvSpPr>
      <dsp:spPr>
        <a:xfrm>
          <a:off x="2446715" y="1053654"/>
          <a:ext cx="0" cy="360275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C281A2-6664-441F-B2F0-924C8A70072E}">
      <dsp:nvSpPr>
        <dsp:cNvPr id="0" name=""/>
        <dsp:cNvSpPr/>
      </dsp:nvSpPr>
      <dsp:spPr>
        <a:xfrm>
          <a:off x="2546792" y="1173745"/>
          <a:ext cx="1894846" cy="1621237"/>
        </a:xfrm>
        <a:prstGeom prst="rect">
          <a:avLst/>
        </a:prstGeom>
        <a:blipFill dpi="0" rotWithShape="1">
          <a:blip xmlns:r="http://schemas.openxmlformats.org/officeDocument/2006/relationships" r:embed="rId2">
            <a:alphaModFix/>
          </a:blip>
          <a:srcRect/>
          <a:stretch>
            <a:fillRect l="-194461" t="-149777" r="-198326" b="-13521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1F7D31-D57A-4E2D-808E-0075865FD5A1}">
      <dsp:nvSpPr>
        <dsp:cNvPr id="0" name=""/>
        <dsp:cNvSpPr/>
      </dsp:nvSpPr>
      <dsp:spPr>
        <a:xfrm>
          <a:off x="2546792" y="2794983"/>
          <a:ext cx="1894846" cy="1861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533400">
            <a:lnSpc>
              <a:spcPct val="90000"/>
            </a:lnSpc>
            <a:spcBef>
              <a:spcPct val="0"/>
            </a:spcBef>
            <a:spcAft>
              <a:spcPct val="35000"/>
            </a:spcAft>
            <a:buNone/>
          </a:pPr>
          <a:endParaRPr lang="en-US" sz="1200" kern="1200" dirty="0">
            <a:solidFill>
              <a:schemeClr val="bg1"/>
            </a:solidFill>
            <a:latin typeface="Aptos"/>
          </a:endParaRPr>
        </a:p>
        <a:p>
          <a:pPr marL="0" lvl="0" indent="0" algn="l" defTabSz="533400">
            <a:lnSpc>
              <a:spcPct val="90000"/>
            </a:lnSpc>
            <a:spcBef>
              <a:spcPct val="0"/>
            </a:spcBef>
            <a:spcAft>
              <a:spcPct val="35000"/>
            </a:spcAft>
            <a:buNone/>
          </a:pPr>
          <a:r>
            <a:rPr lang="en-US" sz="1200" kern="1200" dirty="0">
              <a:solidFill>
                <a:schemeClr val="bg1"/>
              </a:solidFill>
              <a:latin typeface="Aptos"/>
            </a:rPr>
            <a:t>The club hosted a dynamic ESG Hackathon with over 70 students, 12 PMI mentors, and several industry experts. Participants applied project management, AI tools, and business strategy to solve real-world sustainability challenges. The event showcased teamwork, innovation, and the practical application of PM skills in a fast-paced setting.</a:t>
          </a:r>
        </a:p>
      </dsp:txBody>
      <dsp:txXfrm>
        <a:off x="2546792" y="2794983"/>
        <a:ext cx="1894846" cy="1861421"/>
      </dsp:txXfrm>
    </dsp:sp>
    <dsp:sp modelId="{5E5372A4-2CBF-48B2-B01D-0E7409F04CD6}">
      <dsp:nvSpPr>
        <dsp:cNvPr id="0" name=""/>
        <dsp:cNvSpPr/>
      </dsp:nvSpPr>
      <dsp:spPr>
        <a:xfrm>
          <a:off x="2446715" y="653348"/>
          <a:ext cx="2001527" cy="400305"/>
        </a:xfrm>
        <a:prstGeom prst="roundRect">
          <a:avLst/>
        </a:prstGeom>
        <a:solidFill>
          <a:srgbClr val="36177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0" i="1" kern="1200" dirty="0">
              <a:solidFill>
                <a:schemeClr val="bg1"/>
              </a:solidFill>
              <a:latin typeface="Aptos"/>
              <a:ea typeface="+mn-ea"/>
              <a:cs typeface="+mn-cs"/>
            </a:rPr>
            <a:t> </a:t>
          </a:r>
        </a:p>
      </dsp:txBody>
      <dsp:txXfrm>
        <a:off x="2466256" y="672889"/>
        <a:ext cx="1962445" cy="361223"/>
      </dsp:txXfrm>
    </dsp:sp>
    <dsp:sp modelId="{80E5B44A-EF55-48AB-8C8F-6EE10D6C1D07}">
      <dsp:nvSpPr>
        <dsp:cNvPr id="0" name=""/>
        <dsp:cNvSpPr/>
      </dsp:nvSpPr>
      <dsp:spPr>
        <a:xfrm>
          <a:off x="4892544" y="1053654"/>
          <a:ext cx="0" cy="360275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3B671F-0CB9-4C1A-9EE5-6E218CCD9FB3}">
      <dsp:nvSpPr>
        <dsp:cNvPr id="0" name=""/>
        <dsp:cNvSpPr/>
      </dsp:nvSpPr>
      <dsp:spPr>
        <a:xfrm>
          <a:off x="4992620" y="1173745"/>
          <a:ext cx="1894846" cy="1621237"/>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58658" t="-6266" r="-135996" b="-1953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07F9B-B5F0-4B35-97E1-73969B3A752A}">
      <dsp:nvSpPr>
        <dsp:cNvPr id="0" name=""/>
        <dsp:cNvSpPr/>
      </dsp:nvSpPr>
      <dsp:spPr>
        <a:xfrm>
          <a:off x="4992620" y="2794983"/>
          <a:ext cx="1894846" cy="1861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533400">
            <a:lnSpc>
              <a:spcPct val="90000"/>
            </a:lnSpc>
            <a:spcBef>
              <a:spcPct val="0"/>
            </a:spcBef>
            <a:spcAft>
              <a:spcPct val="35000"/>
            </a:spcAft>
            <a:buNone/>
          </a:pPr>
          <a:endParaRPr lang="en-US" sz="1200" kern="1200" dirty="0">
            <a:solidFill>
              <a:schemeClr val="bg1"/>
            </a:solidFill>
            <a:latin typeface="Aptos"/>
          </a:endParaRPr>
        </a:p>
        <a:p>
          <a:pPr marL="0" lvl="0" indent="0" algn="l" defTabSz="533400">
            <a:lnSpc>
              <a:spcPct val="90000"/>
            </a:lnSpc>
            <a:spcBef>
              <a:spcPct val="0"/>
            </a:spcBef>
            <a:spcAft>
              <a:spcPct val="35000"/>
            </a:spcAft>
            <a:buNone/>
          </a:pPr>
          <a:r>
            <a:rPr lang="en-US" sz="1200" kern="1200" dirty="0">
              <a:solidFill>
                <a:schemeClr val="bg1"/>
              </a:solidFill>
              <a:latin typeface="Aptos"/>
            </a:rPr>
            <a:t>Organized a heartfelt initiative to support displaced Lebanese families, preparing and delivering 130 meals. Students led the planning and execution, putting project management into real action. A powerful example of teamwork, service, and turning planning into meaningful change.</a:t>
          </a:r>
        </a:p>
      </dsp:txBody>
      <dsp:txXfrm>
        <a:off x="4992620" y="2794983"/>
        <a:ext cx="1894846" cy="1861421"/>
      </dsp:txXfrm>
    </dsp:sp>
    <dsp:sp modelId="{D244DF11-9E22-4730-8031-1235BF8CB8A9}">
      <dsp:nvSpPr>
        <dsp:cNvPr id="0" name=""/>
        <dsp:cNvSpPr/>
      </dsp:nvSpPr>
      <dsp:spPr>
        <a:xfrm>
          <a:off x="4892544" y="653348"/>
          <a:ext cx="2001527" cy="400305"/>
        </a:xfrm>
        <a:prstGeom prst="roundRect">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0" i="1" kern="1200" dirty="0">
              <a:solidFill>
                <a:schemeClr val="bg1"/>
              </a:solidFill>
              <a:latin typeface="Aptos"/>
              <a:ea typeface="+mn-ea"/>
              <a:cs typeface="+mn-cs"/>
            </a:rPr>
            <a:t>  </a:t>
          </a:r>
          <a:endParaRPr lang="en-US" sz="1200" b="0" i="1" kern="1200" dirty="0">
            <a:solidFill>
              <a:schemeClr val="bg1"/>
            </a:solidFill>
            <a:latin typeface="Aptos"/>
          </a:endParaRPr>
        </a:p>
      </dsp:txBody>
      <dsp:txXfrm>
        <a:off x="4912085" y="672889"/>
        <a:ext cx="1962445" cy="361223"/>
      </dsp:txXfrm>
    </dsp:sp>
    <dsp:sp modelId="{09EDFC13-39F1-4F8A-9461-D5EFCB5EE4AE}">
      <dsp:nvSpPr>
        <dsp:cNvPr id="0" name=""/>
        <dsp:cNvSpPr/>
      </dsp:nvSpPr>
      <dsp:spPr>
        <a:xfrm>
          <a:off x="7338372" y="1053654"/>
          <a:ext cx="0" cy="360275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94328A-A5D2-4CEF-B90F-65BDA232F774}">
      <dsp:nvSpPr>
        <dsp:cNvPr id="0" name=""/>
        <dsp:cNvSpPr/>
      </dsp:nvSpPr>
      <dsp:spPr>
        <a:xfrm>
          <a:off x="7438448" y="1173745"/>
          <a:ext cx="1894846" cy="1621237"/>
        </a:xfrm>
        <a:prstGeom prst="rect">
          <a:avLst/>
        </a:prstGeom>
        <a:blipFill dpi="0" rotWithShape="1">
          <a:blip xmlns:r="http://schemas.openxmlformats.org/officeDocument/2006/relationships" r:embed="rId4"/>
          <a:srcRect/>
          <a:stretch>
            <a:fillRect l="-173568" t="-27704" r="-165382" b="-16108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6FD0C-6FC3-4B38-A5D9-6BDC60D56D43}">
      <dsp:nvSpPr>
        <dsp:cNvPr id="0" name=""/>
        <dsp:cNvSpPr/>
      </dsp:nvSpPr>
      <dsp:spPr>
        <a:xfrm>
          <a:off x="7438448" y="2794983"/>
          <a:ext cx="1894846" cy="1861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533400">
            <a:lnSpc>
              <a:spcPct val="90000"/>
            </a:lnSpc>
            <a:spcBef>
              <a:spcPct val="0"/>
            </a:spcBef>
            <a:spcAft>
              <a:spcPct val="35000"/>
            </a:spcAft>
            <a:buNone/>
          </a:pPr>
          <a:endParaRPr lang="en-US" sz="1200" kern="1200" dirty="0">
            <a:solidFill>
              <a:schemeClr val="bg1"/>
            </a:solidFill>
            <a:latin typeface="Aptos"/>
          </a:endParaRPr>
        </a:p>
        <a:p>
          <a:pPr marL="0" lvl="0" indent="0" algn="l" defTabSz="533400">
            <a:lnSpc>
              <a:spcPct val="90000"/>
            </a:lnSpc>
            <a:spcBef>
              <a:spcPct val="0"/>
            </a:spcBef>
            <a:spcAft>
              <a:spcPct val="35000"/>
            </a:spcAft>
            <a:buNone/>
          </a:pPr>
          <a:r>
            <a:rPr lang="en-US" sz="1200" kern="1200" dirty="0">
              <a:solidFill>
                <a:schemeClr val="bg1"/>
              </a:solidFill>
              <a:latin typeface="Aptos"/>
            </a:rPr>
            <a:t>The club led the PMI National Congress of Student Communities, uniting students from across Peru. The event featured keynotes, workshops, and competitions designed to foster leadership and collaboration. It empowered a new generation of students through real-world learning and meaningful industry connections.</a:t>
          </a:r>
        </a:p>
      </dsp:txBody>
      <dsp:txXfrm>
        <a:off x="7438448" y="2794983"/>
        <a:ext cx="1894846" cy="1861421"/>
      </dsp:txXfrm>
    </dsp:sp>
    <dsp:sp modelId="{153E32F2-CE6A-48A8-B607-06293CFB6DDC}">
      <dsp:nvSpPr>
        <dsp:cNvPr id="0" name=""/>
        <dsp:cNvSpPr/>
      </dsp:nvSpPr>
      <dsp:spPr>
        <a:xfrm>
          <a:off x="7338372" y="653348"/>
          <a:ext cx="2001527" cy="400305"/>
        </a:xfrm>
        <a:prstGeom prst="roundRect">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0" i="1" kern="1200" dirty="0">
              <a:solidFill>
                <a:schemeClr val="bg1"/>
              </a:solidFill>
              <a:latin typeface="Aptos"/>
            </a:rPr>
            <a:t> </a:t>
          </a:r>
        </a:p>
      </dsp:txBody>
      <dsp:txXfrm>
        <a:off x="7357913" y="672889"/>
        <a:ext cx="1962445" cy="361223"/>
      </dsp:txXfrm>
    </dsp:sp>
    <dsp:sp modelId="{7DEE67F3-4AEE-4931-9751-B8069EE25836}">
      <dsp:nvSpPr>
        <dsp:cNvPr id="0" name=""/>
        <dsp:cNvSpPr/>
      </dsp:nvSpPr>
      <dsp:spPr>
        <a:xfrm>
          <a:off x="9784200" y="1053654"/>
          <a:ext cx="0" cy="360275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ED442-A64E-4885-B20F-4ABAA35D9E84}">
      <dsp:nvSpPr>
        <dsp:cNvPr id="0" name=""/>
        <dsp:cNvSpPr/>
      </dsp:nvSpPr>
      <dsp:spPr>
        <a:xfrm>
          <a:off x="9884276" y="1173745"/>
          <a:ext cx="1894846" cy="1621237"/>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32306" t="-74767" r="-181552" b="-7043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84B24-59DE-4286-900C-F020C9F2B234}">
      <dsp:nvSpPr>
        <dsp:cNvPr id="0" name=""/>
        <dsp:cNvSpPr/>
      </dsp:nvSpPr>
      <dsp:spPr>
        <a:xfrm>
          <a:off x="9884276" y="2794983"/>
          <a:ext cx="1894846" cy="1861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533400">
            <a:lnSpc>
              <a:spcPct val="90000"/>
            </a:lnSpc>
            <a:spcBef>
              <a:spcPct val="0"/>
            </a:spcBef>
            <a:spcAft>
              <a:spcPct val="35000"/>
            </a:spcAft>
            <a:buNone/>
          </a:pPr>
          <a:endParaRPr lang="en-US" sz="1200" kern="1200" dirty="0">
            <a:solidFill>
              <a:schemeClr val="bg1"/>
            </a:solidFill>
            <a:latin typeface="Aptos"/>
          </a:endParaRPr>
        </a:p>
        <a:p>
          <a:pPr marL="0" lvl="0" indent="0" algn="l" defTabSz="533400">
            <a:lnSpc>
              <a:spcPct val="90000"/>
            </a:lnSpc>
            <a:spcBef>
              <a:spcPct val="0"/>
            </a:spcBef>
            <a:spcAft>
              <a:spcPct val="35000"/>
            </a:spcAft>
            <a:buNone/>
          </a:pPr>
          <a:r>
            <a:rPr lang="en-US" sz="1200" kern="1200" dirty="0">
              <a:solidFill>
                <a:schemeClr val="bg1"/>
              </a:solidFill>
              <a:latin typeface="Aptos"/>
            </a:rPr>
            <a:t>Hosted the Akwaaba Meeting &amp; Networking Event to welcome aspiring project managers. Students presented team projects, learned about PMI, and connected with professionals through a live competition and networking session. An engaging example of student leadership, collaboration, and real-world exposure to the profession.</a:t>
          </a:r>
        </a:p>
      </dsp:txBody>
      <dsp:txXfrm>
        <a:off x="9884276" y="2794983"/>
        <a:ext cx="1894846" cy="1861421"/>
      </dsp:txXfrm>
    </dsp:sp>
    <dsp:sp modelId="{94C555AF-6078-4685-A58C-B68126F2C92D}">
      <dsp:nvSpPr>
        <dsp:cNvPr id="0" name=""/>
        <dsp:cNvSpPr/>
      </dsp:nvSpPr>
      <dsp:spPr>
        <a:xfrm>
          <a:off x="9784200" y="653348"/>
          <a:ext cx="2001527" cy="400305"/>
        </a:xfrm>
        <a:prstGeom prst="round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0" i="1" kern="1200" dirty="0">
              <a:solidFill>
                <a:schemeClr val="bg1"/>
              </a:solidFill>
              <a:latin typeface="Aptos"/>
            </a:rPr>
            <a:t> </a:t>
          </a:r>
        </a:p>
      </dsp:txBody>
      <dsp:txXfrm>
        <a:off x="9803741" y="672889"/>
        <a:ext cx="1962445" cy="361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50BD7-1F9A-4998-B2EB-72D2200F20E1}">
      <dsp:nvSpPr>
        <dsp:cNvPr id="0" name=""/>
        <dsp:cNvSpPr/>
      </dsp:nvSpPr>
      <dsp:spPr>
        <a:xfrm>
          <a:off x="0" y="2144"/>
          <a:ext cx="62203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70441B-2737-48C5-A790-EF324C4FA260}">
      <dsp:nvSpPr>
        <dsp:cNvPr id="0" name=""/>
        <dsp:cNvSpPr/>
      </dsp:nvSpPr>
      <dsp:spPr>
        <a:xfrm>
          <a:off x="0" y="2144"/>
          <a:ext cx="1244062" cy="146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ptos" panose="020B0004020202020204" pitchFamily="34" charset="0"/>
            </a:rPr>
            <a:t>For Students</a:t>
          </a:r>
        </a:p>
      </dsp:txBody>
      <dsp:txXfrm>
        <a:off x="0" y="2144"/>
        <a:ext cx="1244062" cy="1462413"/>
      </dsp:txXfrm>
    </dsp:sp>
    <dsp:sp modelId="{B63A1FA5-F711-4B2F-AA16-0A045F851B32}">
      <dsp:nvSpPr>
        <dsp:cNvPr id="0" name=""/>
        <dsp:cNvSpPr/>
      </dsp:nvSpPr>
      <dsp:spPr>
        <a:xfrm>
          <a:off x="1337367" y="13658"/>
          <a:ext cx="4882944" cy="2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Learn by doing — real PM experience through club projects</a:t>
          </a:r>
        </a:p>
      </dsp:txBody>
      <dsp:txXfrm>
        <a:off x="1337367" y="13658"/>
        <a:ext cx="4882944" cy="230287"/>
      </dsp:txXfrm>
    </dsp:sp>
    <dsp:sp modelId="{58057D5F-6173-4808-BE24-57F2A04B63BD}">
      <dsp:nvSpPr>
        <dsp:cNvPr id="0" name=""/>
        <dsp:cNvSpPr/>
      </dsp:nvSpPr>
      <dsp:spPr>
        <a:xfrm>
          <a:off x="1244062" y="243945"/>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FAB2F7-320C-49A3-B584-3EB92F41D4B2}">
      <dsp:nvSpPr>
        <dsp:cNvPr id="0" name=""/>
        <dsp:cNvSpPr/>
      </dsp:nvSpPr>
      <dsp:spPr>
        <a:xfrm>
          <a:off x="1337367" y="255460"/>
          <a:ext cx="4882944" cy="2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Recognition from a global organization (PMI)</a:t>
          </a:r>
        </a:p>
      </dsp:txBody>
      <dsp:txXfrm>
        <a:off x="1337367" y="255460"/>
        <a:ext cx="4882944" cy="230287"/>
      </dsp:txXfrm>
    </dsp:sp>
    <dsp:sp modelId="{DE367356-A2D6-478E-B68B-9F063B79466C}">
      <dsp:nvSpPr>
        <dsp:cNvPr id="0" name=""/>
        <dsp:cNvSpPr/>
      </dsp:nvSpPr>
      <dsp:spPr>
        <a:xfrm>
          <a:off x="1244062" y="485747"/>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8F3DB2-910F-438B-9458-90553CF3283F}">
      <dsp:nvSpPr>
        <dsp:cNvPr id="0" name=""/>
        <dsp:cNvSpPr/>
      </dsp:nvSpPr>
      <dsp:spPr>
        <a:xfrm>
          <a:off x="1337367" y="497261"/>
          <a:ext cx="4882944" cy="2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Exclusive access to LIM speaking opportunities</a:t>
          </a:r>
        </a:p>
      </dsp:txBody>
      <dsp:txXfrm>
        <a:off x="1337367" y="497261"/>
        <a:ext cx="4882944" cy="230287"/>
      </dsp:txXfrm>
    </dsp:sp>
    <dsp:sp modelId="{99E7232C-6E7C-409A-A452-31F40DB20F56}">
      <dsp:nvSpPr>
        <dsp:cNvPr id="0" name=""/>
        <dsp:cNvSpPr/>
      </dsp:nvSpPr>
      <dsp:spPr>
        <a:xfrm>
          <a:off x="1244062" y="727549"/>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3DCA79-1DC6-41B6-9CAB-755A687D3367}">
      <dsp:nvSpPr>
        <dsp:cNvPr id="0" name=""/>
        <dsp:cNvSpPr/>
      </dsp:nvSpPr>
      <dsp:spPr>
        <a:xfrm>
          <a:off x="1337367" y="739063"/>
          <a:ext cx="4882944" cy="2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Resume-building leadership roles</a:t>
          </a:r>
        </a:p>
      </dsp:txBody>
      <dsp:txXfrm>
        <a:off x="1337367" y="739063"/>
        <a:ext cx="4882944" cy="230287"/>
      </dsp:txXfrm>
    </dsp:sp>
    <dsp:sp modelId="{ACAE84E8-F6D5-428F-9973-9D52EE3E8B5F}">
      <dsp:nvSpPr>
        <dsp:cNvPr id="0" name=""/>
        <dsp:cNvSpPr/>
      </dsp:nvSpPr>
      <dsp:spPr>
        <a:xfrm>
          <a:off x="1244062" y="969350"/>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473726-5152-4979-B2C5-B4C29771D114}">
      <dsp:nvSpPr>
        <dsp:cNvPr id="0" name=""/>
        <dsp:cNvSpPr/>
      </dsp:nvSpPr>
      <dsp:spPr>
        <a:xfrm>
          <a:off x="1337367" y="980865"/>
          <a:ext cx="4882944" cy="2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Mentorship from chapter professionals</a:t>
          </a:r>
        </a:p>
      </dsp:txBody>
      <dsp:txXfrm>
        <a:off x="1337367" y="980865"/>
        <a:ext cx="4882944" cy="230287"/>
      </dsp:txXfrm>
    </dsp:sp>
    <dsp:sp modelId="{407C0A3E-E8B4-44F1-8AFE-B058FDDEED70}">
      <dsp:nvSpPr>
        <dsp:cNvPr id="0" name=""/>
        <dsp:cNvSpPr/>
      </dsp:nvSpPr>
      <dsp:spPr>
        <a:xfrm>
          <a:off x="1244062" y="1211152"/>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FF3D6-F047-45CC-86FE-84759AC9EA26}">
      <dsp:nvSpPr>
        <dsp:cNvPr id="0" name=""/>
        <dsp:cNvSpPr/>
      </dsp:nvSpPr>
      <dsp:spPr>
        <a:xfrm>
          <a:off x="1337367" y="1222666"/>
          <a:ext cx="4882944" cy="2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A community that grows with them</a:t>
          </a:r>
        </a:p>
      </dsp:txBody>
      <dsp:txXfrm>
        <a:off x="1337367" y="1222666"/>
        <a:ext cx="4882944" cy="230287"/>
      </dsp:txXfrm>
    </dsp:sp>
    <dsp:sp modelId="{6373E453-51C6-4A32-9D29-857FB4542F4B}">
      <dsp:nvSpPr>
        <dsp:cNvPr id="0" name=""/>
        <dsp:cNvSpPr/>
      </dsp:nvSpPr>
      <dsp:spPr>
        <a:xfrm>
          <a:off x="1244062" y="1452953"/>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BA37E0-40B8-4476-8E6C-21AABB4FB80E}">
      <dsp:nvSpPr>
        <dsp:cNvPr id="0" name=""/>
        <dsp:cNvSpPr/>
      </dsp:nvSpPr>
      <dsp:spPr>
        <a:xfrm>
          <a:off x="0" y="1464557"/>
          <a:ext cx="62203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66E8AB-26B8-4DC1-95D1-D9E4EB79945C}">
      <dsp:nvSpPr>
        <dsp:cNvPr id="0" name=""/>
        <dsp:cNvSpPr/>
      </dsp:nvSpPr>
      <dsp:spPr>
        <a:xfrm>
          <a:off x="0" y="1464557"/>
          <a:ext cx="1244062" cy="146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ptos" panose="020B0004020202020204" pitchFamily="34" charset="0"/>
            </a:rPr>
            <a:t>For Chapters</a:t>
          </a:r>
        </a:p>
      </dsp:txBody>
      <dsp:txXfrm>
        <a:off x="0" y="1464557"/>
        <a:ext cx="1244062" cy="1462413"/>
      </dsp:txXfrm>
    </dsp:sp>
    <dsp:sp modelId="{99CE3839-8C84-4328-AF27-C0F5EBC8A4FE}">
      <dsp:nvSpPr>
        <dsp:cNvPr id="0" name=""/>
        <dsp:cNvSpPr/>
      </dsp:nvSpPr>
      <dsp:spPr>
        <a:xfrm>
          <a:off x="1337367" y="1478338"/>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A formal structure to support your student engagement</a:t>
          </a:r>
        </a:p>
      </dsp:txBody>
      <dsp:txXfrm>
        <a:off x="1337367" y="1478338"/>
        <a:ext cx="4882944" cy="275630"/>
      </dsp:txXfrm>
    </dsp:sp>
    <dsp:sp modelId="{E6B82619-F8CC-403B-A2A0-CBFA78F2626E}">
      <dsp:nvSpPr>
        <dsp:cNvPr id="0" name=""/>
        <dsp:cNvSpPr/>
      </dsp:nvSpPr>
      <dsp:spPr>
        <a:xfrm>
          <a:off x="1244062" y="1753969"/>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BB582-38CC-4D15-83BA-3CD95101C34E}">
      <dsp:nvSpPr>
        <dsp:cNvPr id="0" name=""/>
        <dsp:cNvSpPr/>
      </dsp:nvSpPr>
      <dsp:spPr>
        <a:xfrm>
          <a:off x="1337367" y="1767751"/>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Better student retention + pipeline for future volunteers</a:t>
          </a:r>
        </a:p>
      </dsp:txBody>
      <dsp:txXfrm>
        <a:off x="1337367" y="1767751"/>
        <a:ext cx="4882944" cy="275630"/>
      </dsp:txXfrm>
    </dsp:sp>
    <dsp:sp modelId="{783848CD-708F-4B8F-87A8-6DD61E5CD6F1}">
      <dsp:nvSpPr>
        <dsp:cNvPr id="0" name=""/>
        <dsp:cNvSpPr/>
      </dsp:nvSpPr>
      <dsp:spPr>
        <a:xfrm>
          <a:off x="1244062" y="2043381"/>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84EDA8-9F34-4118-AF8C-E7376F3F8759}">
      <dsp:nvSpPr>
        <dsp:cNvPr id="0" name=""/>
        <dsp:cNvSpPr/>
      </dsp:nvSpPr>
      <dsp:spPr>
        <a:xfrm>
          <a:off x="1337367" y="2057163"/>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A stronger presence at local universities</a:t>
          </a:r>
        </a:p>
      </dsp:txBody>
      <dsp:txXfrm>
        <a:off x="1337367" y="2057163"/>
        <a:ext cx="4882944" cy="275630"/>
      </dsp:txXfrm>
    </dsp:sp>
    <dsp:sp modelId="{ABBA006E-8C13-4AA6-AECA-1CFE8C4A3543}">
      <dsp:nvSpPr>
        <dsp:cNvPr id="0" name=""/>
        <dsp:cNvSpPr/>
      </dsp:nvSpPr>
      <dsp:spPr>
        <a:xfrm>
          <a:off x="1244062" y="2332793"/>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EF540-E8E5-430F-9D2B-3E7CDDAE980D}">
      <dsp:nvSpPr>
        <dsp:cNvPr id="0" name=""/>
        <dsp:cNvSpPr/>
      </dsp:nvSpPr>
      <dsp:spPr>
        <a:xfrm>
          <a:off x="1337367" y="2346575"/>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Visibility through official PMI student club materials</a:t>
          </a:r>
        </a:p>
      </dsp:txBody>
      <dsp:txXfrm>
        <a:off x="1337367" y="2346575"/>
        <a:ext cx="4882944" cy="275630"/>
      </dsp:txXfrm>
    </dsp:sp>
    <dsp:sp modelId="{9ED13642-BB7F-4352-9A7C-BE495253630F}">
      <dsp:nvSpPr>
        <dsp:cNvPr id="0" name=""/>
        <dsp:cNvSpPr/>
      </dsp:nvSpPr>
      <dsp:spPr>
        <a:xfrm>
          <a:off x="1244062" y="2622205"/>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0D404A-AA77-4592-BDFE-8C98BE6D8201}">
      <dsp:nvSpPr>
        <dsp:cNvPr id="0" name=""/>
        <dsp:cNvSpPr/>
      </dsp:nvSpPr>
      <dsp:spPr>
        <a:xfrm>
          <a:off x="1337367" y="2635987"/>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Support with assets, templates, and strategic guidance</a:t>
          </a:r>
        </a:p>
      </dsp:txBody>
      <dsp:txXfrm>
        <a:off x="1337367" y="2635987"/>
        <a:ext cx="4882944" cy="275630"/>
      </dsp:txXfrm>
    </dsp:sp>
    <dsp:sp modelId="{3B11EE62-0902-4EE2-88AD-DF3343C3378E}">
      <dsp:nvSpPr>
        <dsp:cNvPr id="0" name=""/>
        <dsp:cNvSpPr/>
      </dsp:nvSpPr>
      <dsp:spPr>
        <a:xfrm>
          <a:off x="1244062" y="2911618"/>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AD4C6A-DC73-4D61-9DF6-8392B74E0E5B}">
      <dsp:nvSpPr>
        <dsp:cNvPr id="0" name=""/>
        <dsp:cNvSpPr/>
      </dsp:nvSpPr>
      <dsp:spPr>
        <a:xfrm>
          <a:off x="0" y="2926970"/>
          <a:ext cx="622031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C533D-3A98-48ED-9B5D-01D9A6DC915D}">
      <dsp:nvSpPr>
        <dsp:cNvPr id="0" name=""/>
        <dsp:cNvSpPr/>
      </dsp:nvSpPr>
      <dsp:spPr>
        <a:xfrm>
          <a:off x="0" y="2926970"/>
          <a:ext cx="1244062" cy="146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ptos" panose="020B0004020202020204" pitchFamily="34" charset="0"/>
            </a:rPr>
            <a:t>Exclusive Program Benefits</a:t>
          </a:r>
        </a:p>
      </dsp:txBody>
      <dsp:txXfrm>
        <a:off x="0" y="2926970"/>
        <a:ext cx="1244062" cy="1462413"/>
      </dsp:txXfrm>
    </dsp:sp>
    <dsp:sp modelId="{4899A117-5A4C-4387-99DF-E45D74DF2ADA}">
      <dsp:nvSpPr>
        <dsp:cNvPr id="0" name=""/>
        <dsp:cNvSpPr/>
      </dsp:nvSpPr>
      <dsp:spPr>
        <a:xfrm>
          <a:off x="1337367" y="2940752"/>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Priority access to global recognition opportunities (LIM, projectmanagement.com)</a:t>
          </a:r>
        </a:p>
      </dsp:txBody>
      <dsp:txXfrm>
        <a:off x="1337367" y="2940752"/>
        <a:ext cx="4882944" cy="275630"/>
      </dsp:txXfrm>
    </dsp:sp>
    <dsp:sp modelId="{042ACD64-7C16-4895-8ABA-ED9FADA758CC}">
      <dsp:nvSpPr>
        <dsp:cNvPr id="0" name=""/>
        <dsp:cNvSpPr/>
      </dsp:nvSpPr>
      <dsp:spPr>
        <a:xfrm>
          <a:off x="1244062" y="3216382"/>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B6839D-FEBE-4DE8-A425-AAA9D4C9A7D0}">
      <dsp:nvSpPr>
        <dsp:cNvPr id="0" name=""/>
        <dsp:cNvSpPr/>
      </dsp:nvSpPr>
      <dsp:spPr>
        <a:xfrm>
          <a:off x="1337367" y="3230164"/>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Co-branded student club logo and materials (when ready!)</a:t>
          </a:r>
        </a:p>
      </dsp:txBody>
      <dsp:txXfrm>
        <a:off x="1337367" y="3230164"/>
        <a:ext cx="4882944" cy="275630"/>
      </dsp:txXfrm>
    </dsp:sp>
    <dsp:sp modelId="{8A51FD21-1D85-4128-BFEC-C797D14FA457}">
      <dsp:nvSpPr>
        <dsp:cNvPr id="0" name=""/>
        <dsp:cNvSpPr/>
      </dsp:nvSpPr>
      <dsp:spPr>
        <a:xfrm>
          <a:off x="1244062" y="3505794"/>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C24B2D-A9A9-4CF1-ABF5-F75D5EF25A13}">
      <dsp:nvSpPr>
        <dsp:cNvPr id="0" name=""/>
        <dsp:cNvSpPr/>
      </dsp:nvSpPr>
      <dsp:spPr>
        <a:xfrm>
          <a:off x="1337367" y="3519576"/>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Direct support from PMI</a:t>
          </a:r>
        </a:p>
      </dsp:txBody>
      <dsp:txXfrm>
        <a:off x="1337367" y="3519576"/>
        <a:ext cx="4882944" cy="275630"/>
      </dsp:txXfrm>
    </dsp:sp>
    <dsp:sp modelId="{4607DE92-CE59-4180-88DB-1B68883FA5DD}">
      <dsp:nvSpPr>
        <dsp:cNvPr id="0" name=""/>
        <dsp:cNvSpPr/>
      </dsp:nvSpPr>
      <dsp:spPr>
        <a:xfrm>
          <a:off x="1244062" y="3795206"/>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2593B4-89A0-4A6D-879C-D5EAEE1D21E0}">
      <dsp:nvSpPr>
        <dsp:cNvPr id="0" name=""/>
        <dsp:cNvSpPr/>
      </dsp:nvSpPr>
      <dsp:spPr>
        <a:xfrm>
          <a:off x="1337367" y="3808988"/>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Access to best practices from chapters worldwide</a:t>
          </a:r>
        </a:p>
      </dsp:txBody>
      <dsp:txXfrm>
        <a:off x="1337367" y="3808988"/>
        <a:ext cx="4882944" cy="275630"/>
      </dsp:txXfrm>
    </dsp:sp>
    <dsp:sp modelId="{E24C9753-F205-4DEA-B23E-A6D8A2BA6143}">
      <dsp:nvSpPr>
        <dsp:cNvPr id="0" name=""/>
        <dsp:cNvSpPr/>
      </dsp:nvSpPr>
      <dsp:spPr>
        <a:xfrm>
          <a:off x="1244062" y="4084619"/>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0BD3E4-4709-4B42-BC81-DE188A6C4827}">
      <dsp:nvSpPr>
        <dsp:cNvPr id="0" name=""/>
        <dsp:cNvSpPr/>
      </dsp:nvSpPr>
      <dsp:spPr>
        <a:xfrm>
          <a:off x="1337367" y="4098400"/>
          <a:ext cx="4882944" cy="27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latin typeface="Aptos" panose="020B0004020202020204" pitchFamily="34" charset="0"/>
            </a:rPr>
            <a:t>Tracking and reporting tools to measure impact and growth</a:t>
          </a:r>
        </a:p>
      </dsp:txBody>
      <dsp:txXfrm>
        <a:off x="1337367" y="4098400"/>
        <a:ext cx="4882944" cy="275630"/>
      </dsp:txXfrm>
    </dsp:sp>
    <dsp:sp modelId="{E64DCDDC-BA10-4546-BDF8-8270A5C82B74}">
      <dsp:nvSpPr>
        <dsp:cNvPr id="0" name=""/>
        <dsp:cNvSpPr/>
      </dsp:nvSpPr>
      <dsp:spPr>
        <a:xfrm>
          <a:off x="1244062" y="4374031"/>
          <a:ext cx="49762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6/10/2025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a:t>
            </a:fld>
            <a:endParaRPr lang="en-US"/>
          </a:p>
        </p:txBody>
      </p:sp>
    </p:spTree>
    <p:extLst>
      <p:ext uri="{BB962C8B-B14F-4D97-AF65-F5344CB8AC3E}">
        <p14:creationId xmlns:p14="http://schemas.microsoft.com/office/powerpoint/2010/main" val="45494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3</a:t>
            </a:fld>
            <a:endParaRPr lang="en-US"/>
          </a:p>
        </p:txBody>
      </p:sp>
    </p:spTree>
    <p:extLst>
      <p:ext uri="{BB962C8B-B14F-4D97-AF65-F5344CB8AC3E}">
        <p14:creationId xmlns:p14="http://schemas.microsoft.com/office/powerpoint/2010/main" val="1259493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5</a:t>
            </a:fld>
            <a:endParaRPr lang="en-US"/>
          </a:p>
        </p:txBody>
      </p:sp>
    </p:spTree>
    <p:extLst>
      <p:ext uri="{BB962C8B-B14F-4D97-AF65-F5344CB8AC3E}">
        <p14:creationId xmlns:p14="http://schemas.microsoft.com/office/powerpoint/2010/main" val="304601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zoom out and look at the full picture — Student Clubs are a win at every level, and this chart shows why.</a:t>
            </a:r>
          </a:p>
        </p:txBody>
      </p:sp>
      <p:sp>
        <p:nvSpPr>
          <p:cNvPr id="4" name="Slide Number Placeholder 3"/>
          <p:cNvSpPr>
            <a:spLocks noGrp="1"/>
          </p:cNvSpPr>
          <p:nvPr>
            <p:ph type="sldNum" sz="quarter" idx="5"/>
          </p:nvPr>
        </p:nvSpPr>
        <p:spPr/>
        <p:txBody>
          <a:bodyPr/>
          <a:lstStyle/>
          <a:p>
            <a:fld id="{CD834DAD-DF98-44E2-A25C-0E8DEB5DEE33}" type="slidenum">
              <a:rPr lang="en-US" smtClean="0"/>
              <a:t>6</a:t>
            </a:fld>
            <a:endParaRPr lang="en-US"/>
          </a:p>
        </p:txBody>
      </p:sp>
    </p:spTree>
    <p:extLst>
      <p:ext uri="{BB962C8B-B14F-4D97-AF65-F5344CB8AC3E}">
        <p14:creationId xmlns:p14="http://schemas.microsoft.com/office/powerpoint/2010/main" val="169963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CD834DAD-DF98-44E2-A25C-0E8DEB5DEE33}" type="slidenum">
              <a:rPr lang="en-US" smtClean="0"/>
              <a:t>8</a:t>
            </a:fld>
            <a:endParaRPr lang="en-US"/>
          </a:p>
        </p:txBody>
      </p:sp>
    </p:spTree>
    <p:extLst>
      <p:ext uri="{BB962C8B-B14F-4D97-AF65-F5344CB8AC3E}">
        <p14:creationId xmlns:p14="http://schemas.microsoft.com/office/powerpoint/2010/main" val="157149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9</a:t>
            </a:fld>
            <a:endParaRPr lang="en-US"/>
          </a:p>
        </p:txBody>
      </p:sp>
    </p:spTree>
    <p:extLst>
      <p:ext uri="{BB962C8B-B14F-4D97-AF65-F5344CB8AC3E}">
        <p14:creationId xmlns:p14="http://schemas.microsoft.com/office/powerpoint/2010/main" val="304192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10</a:t>
            </a:fld>
            <a:endParaRPr lang="en-US"/>
          </a:p>
        </p:txBody>
      </p:sp>
    </p:spTree>
    <p:extLst>
      <p:ext uri="{BB962C8B-B14F-4D97-AF65-F5344CB8AC3E}">
        <p14:creationId xmlns:p14="http://schemas.microsoft.com/office/powerpoint/2010/main" val="1760459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 Violet">
    <p:bg>
      <p:bgPr>
        <a:solidFill>
          <a:schemeClr val="tx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919C681-D431-D96B-6268-9BA8E5D7F86D}"/>
              </a:ext>
            </a:extLst>
          </p:cNvPr>
          <p:cNvSpPr>
            <a:spLocks noGrp="1"/>
          </p:cNvSpPr>
          <p:nvPr>
            <p:ph type="pic" sz="quarter" idx="13"/>
          </p:nvPr>
        </p:nvSpPr>
        <p:spPr>
          <a:xfrm>
            <a:off x="0" y="0"/>
            <a:ext cx="9086850" cy="6858000"/>
          </a:xfrm>
          <a:custGeom>
            <a:avLst/>
            <a:gdLst>
              <a:gd name="connsiteX0" fmla="*/ 4543130 w 9086850"/>
              <a:gd name="connsiteY0" fmla="*/ 2528520 h 6858000"/>
              <a:gd name="connsiteX1" fmla="*/ 4543130 w 9086850"/>
              <a:gd name="connsiteY1" fmla="*/ 6858000 h 6858000"/>
              <a:gd name="connsiteX2" fmla="*/ 213020 w 9086850"/>
              <a:gd name="connsiteY2" fmla="*/ 6858000 h 6858000"/>
              <a:gd name="connsiteX3" fmla="*/ 9086850 w 9086850"/>
              <a:gd name="connsiteY3" fmla="*/ 2527930 h 6858000"/>
              <a:gd name="connsiteX4" fmla="*/ 9086850 w 9086850"/>
              <a:gd name="connsiteY4" fmla="*/ 6858000 h 6858000"/>
              <a:gd name="connsiteX5" fmla="*/ 4756150 w 9086850"/>
              <a:gd name="connsiteY5" fmla="*/ 6858000 h 6858000"/>
              <a:gd name="connsiteX6" fmla="*/ 0 w 9086850"/>
              <a:gd name="connsiteY6" fmla="*/ 0 h 6858000"/>
              <a:gd name="connsiteX7" fmla="*/ 9086850 w 9086850"/>
              <a:gd name="connsiteY7" fmla="*/ 0 h 6858000"/>
              <a:gd name="connsiteX8" fmla="*/ 9086850 w 9086850"/>
              <a:gd name="connsiteY8" fmla="*/ 2527930 h 6858000"/>
              <a:gd name="connsiteX9" fmla="*/ 4543720 w 9086850"/>
              <a:gd name="connsiteY9" fmla="*/ 2527930 h 6858000"/>
              <a:gd name="connsiteX10" fmla="*/ 4543131 w 9086850"/>
              <a:gd name="connsiteY10" fmla="*/ 2527930 h 6858000"/>
              <a:gd name="connsiteX11" fmla="*/ 7071428 w 9086850"/>
              <a:gd name="connsiteY11" fmla="*/ 1 h 6858000"/>
              <a:gd name="connsiteX12" fmla="*/ 4543131 w 9086850"/>
              <a:gd name="connsiteY12" fmla="*/ 1 h 6858000"/>
              <a:gd name="connsiteX13" fmla="*/ 4543131 w 9086850"/>
              <a:gd name="connsiteY13" fmla="*/ 2527930 h 6858000"/>
              <a:gd name="connsiteX14" fmla="*/ 2 w 9086850"/>
              <a:gd name="connsiteY14" fmla="*/ 2527930 h 6858000"/>
              <a:gd name="connsiteX15" fmla="*/ 2528298 w 9086850"/>
              <a:gd name="connsiteY15" fmla="*/ 1 h 6858000"/>
              <a:gd name="connsiteX16" fmla="*/ 1 w 9086850"/>
              <a:gd name="connsiteY16" fmla="*/ 1 h 6858000"/>
              <a:gd name="connsiteX17" fmla="*/ 1 w 9086850"/>
              <a:gd name="connsiteY17" fmla="*/ 2527930 h 6858000"/>
              <a:gd name="connsiteX18" fmla="*/ 0 w 9086850"/>
              <a:gd name="connsiteY18" fmla="*/ 25279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86850" h="6858000">
                <a:moveTo>
                  <a:pt x="4543130" y="2528520"/>
                </a:moveTo>
                <a:lnTo>
                  <a:pt x="4543130" y="6858000"/>
                </a:lnTo>
                <a:lnTo>
                  <a:pt x="213020" y="6858000"/>
                </a:lnTo>
                <a:close/>
                <a:moveTo>
                  <a:pt x="9086850" y="2527930"/>
                </a:moveTo>
                <a:lnTo>
                  <a:pt x="9086850" y="6858000"/>
                </a:lnTo>
                <a:lnTo>
                  <a:pt x="4756150" y="6858000"/>
                </a:lnTo>
                <a:close/>
                <a:moveTo>
                  <a:pt x="0" y="0"/>
                </a:moveTo>
                <a:lnTo>
                  <a:pt x="9086850" y="0"/>
                </a:lnTo>
                <a:lnTo>
                  <a:pt x="9086850" y="2527930"/>
                </a:lnTo>
                <a:lnTo>
                  <a:pt x="4543720" y="2527930"/>
                </a:lnTo>
                <a:lnTo>
                  <a:pt x="4543131" y="2527930"/>
                </a:lnTo>
                <a:lnTo>
                  <a:pt x="7071428" y="1"/>
                </a:lnTo>
                <a:lnTo>
                  <a:pt x="4543131" y="1"/>
                </a:lnTo>
                <a:lnTo>
                  <a:pt x="4543131" y="2527930"/>
                </a:lnTo>
                <a:lnTo>
                  <a:pt x="2" y="2527930"/>
                </a:lnTo>
                <a:lnTo>
                  <a:pt x="2528298" y="1"/>
                </a:lnTo>
                <a:lnTo>
                  <a:pt x="1" y="1"/>
                </a:lnTo>
                <a:lnTo>
                  <a:pt x="1" y="2527930"/>
                </a:lnTo>
                <a:lnTo>
                  <a:pt x="0" y="2527930"/>
                </a:lnTo>
                <a:close/>
              </a:path>
            </a:pathLst>
          </a:custGeom>
          <a:solidFill>
            <a:schemeClr val="bg1">
              <a:lumMod val="75000"/>
            </a:schemeClr>
          </a:solidFill>
        </p:spPr>
        <p:txBody>
          <a:bodyPr wrap="square">
            <a:noAutofit/>
          </a:bodyPr>
          <a:lstStyle>
            <a:lvl1pPr algn="r">
              <a:defRPr b="0" i="0">
                <a:latin typeface="Aptos" panose="020B0004020202020204" pitchFamily="34" charset="0"/>
                <a:ea typeface="Helvetica Neue" panose="02000503000000020004" pitchFamily="2" charset="0"/>
                <a:cs typeface="Arial" panose="020B0604020202020204" pitchFamily="34" charset="0"/>
              </a:defRPr>
            </a:lvl1pPr>
          </a:lstStyle>
          <a:p>
            <a:endParaRPr lang="en-US"/>
          </a:p>
        </p:txBody>
      </p:sp>
      <p:pic>
        <p:nvPicPr>
          <p:cNvPr id="10" name="Picture 9">
            <a:extLst>
              <a:ext uri="{FF2B5EF4-FFF2-40B4-BE49-F238E27FC236}">
                <a16:creationId xmlns:a16="http://schemas.microsoft.com/office/drawing/2014/main" id="{6A9469F0-EB10-9C49-C8E5-46427D8924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4543131 w 12192000"/>
              <a:gd name="connsiteY0" fmla="*/ 1 h 6858000"/>
              <a:gd name="connsiteX1" fmla="*/ 7071428 w 12192000"/>
              <a:gd name="connsiteY1" fmla="*/ 1 h 6858000"/>
              <a:gd name="connsiteX2" fmla="*/ 4543131 w 12192000"/>
              <a:gd name="connsiteY2" fmla="*/ 2527930 h 6858000"/>
              <a:gd name="connsiteX3" fmla="*/ 1 w 12192000"/>
              <a:gd name="connsiteY3" fmla="*/ 1 h 6858000"/>
              <a:gd name="connsiteX4" fmla="*/ 2528298 w 12192000"/>
              <a:gd name="connsiteY4" fmla="*/ 1 h 6858000"/>
              <a:gd name="connsiteX5" fmla="*/ 2 w 12192000"/>
              <a:gd name="connsiteY5" fmla="*/ 2527930 h 6858000"/>
              <a:gd name="connsiteX6" fmla="*/ 4543131 w 12192000"/>
              <a:gd name="connsiteY6" fmla="*/ 2527930 h 6858000"/>
              <a:gd name="connsiteX7" fmla="*/ 4543720 w 12192000"/>
              <a:gd name="connsiteY7" fmla="*/ 2527930 h 6858000"/>
              <a:gd name="connsiteX8" fmla="*/ 9086850 w 12192000"/>
              <a:gd name="connsiteY8" fmla="*/ 2527930 h 6858000"/>
              <a:gd name="connsiteX9" fmla="*/ 4756150 w 12192000"/>
              <a:gd name="connsiteY9" fmla="*/ 6858000 h 6858000"/>
              <a:gd name="connsiteX10" fmla="*/ 4543130 w 12192000"/>
              <a:gd name="connsiteY10" fmla="*/ 6858000 h 6858000"/>
              <a:gd name="connsiteX11" fmla="*/ 4543130 w 12192000"/>
              <a:gd name="connsiteY11" fmla="*/ 2528520 h 6858000"/>
              <a:gd name="connsiteX12" fmla="*/ 213020 w 12192000"/>
              <a:gd name="connsiteY12" fmla="*/ 6858000 h 6858000"/>
              <a:gd name="connsiteX13" fmla="*/ 0 w 12192000"/>
              <a:gd name="connsiteY13" fmla="*/ 6858000 h 6858000"/>
              <a:gd name="connsiteX14" fmla="*/ 0 w 12192000"/>
              <a:gd name="connsiteY14" fmla="*/ 2527930 h 6858000"/>
              <a:gd name="connsiteX15" fmla="*/ 1 w 12192000"/>
              <a:gd name="connsiteY15" fmla="*/ 2527930 h 6858000"/>
              <a:gd name="connsiteX16" fmla="*/ 9086850 w 12192000"/>
              <a:gd name="connsiteY16" fmla="*/ 0 h 6858000"/>
              <a:gd name="connsiteX17" fmla="*/ 12192000 w 12192000"/>
              <a:gd name="connsiteY17" fmla="*/ 0 h 6858000"/>
              <a:gd name="connsiteX18" fmla="*/ 12192000 w 12192000"/>
              <a:gd name="connsiteY18" fmla="*/ 6858000 h 6858000"/>
              <a:gd name="connsiteX19" fmla="*/ 9086850 w 12192000"/>
              <a:gd name="connsiteY19" fmla="*/ 6858000 h 6858000"/>
              <a:gd name="connsiteX20" fmla="*/ 9086850 w 12192000"/>
              <a:gd name="connsiteY20" fmla="*/ 25279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6858000">
                <a:moveTo>
                  <a:pt x="4543131" y="1"/>
                </a:moveTo>
                <a:lnTo>
                  <a:pt x="7071428" y="1"/>
                </a:lnTo>
                <a:lnTo>
                  <a:pt x="4543131" y="2527930"/>
                </a:lnTo>
                <a:close/>
                <a:moveTo>
                  <a:pt x="1" y="1"/>
                </a:moveTo>
                <a:lnTo>
                  <a:pt x="2528298" y="1"/>
                </a:lnTo>
                <a:lnTo>
                  <a:pt x="2" y="2527930"/>
                </a:lnTo>
                <a:lnTo>
                  <a:pt x="4543131" y="2527930"/>
                </a:lnTo>
                <a:lnTo>
                  <a:pt x="4543720" y="2527930"/>
                </a:lnTo>
                <a:lnTo>
                  <a:pt x="9086850" y="2527930"/>
                </a:lnTo>
                <a:lnTo>
                  <a:pt x="4756150" y="6858000"/>
                </a:lnTo>
                <a:lnTo>
                  <a:pt x="4543130" y="6858000"/>
                </a:lnTo>
                <a:lnTo>
                  <a:pt x="4543130" y="2528520"/>
                </a:lnTo>
                <a:lnTo>
                  <a:pt x="213020" y="6858000"/>
                </a:lnTo>
                <a:lnTo>
                  <a:pt x="0" y="6858000"/>
                </a:lnTo>
                <a:lnTo>
                  <a:pt x="0" y="2527930"/>
                </a:lnTo>
                <a:lnTo>
                  <a:pt x="1" y="2527930"/>
                </a:lnTo>
                <a:close/>
                <a:moveTo>
                  <a:pt x="9086850" y="0"/>
                </a:moveTo>
                <a:lnTo>
                  <a:pt x="12192000" y="0"/>
                </a:lnTo>
                <a:lnTo>
                  <a:pt x="12192000" y="6858000"/>
                </a:lnTo>
                <a:lnTo>
                  <a:pt x="9086850" y="6858000"/>
                </a:lnTo>
                <a:lnTo>
                  <a:pt x="9086850" y="2527930"/>
                </a:lnTo>
                <a:close/>
              </a:path>
            </a:pathLst>
          </a:custGeom>
        </p:spPr>
      </p:pic>
      <p:pic>
        <p:nvPicPr>
          <p:cNvPr id="5" name="Graphic 4">
            <a:extLst>
              <a:ext uri="{FF2B5EF4-FFF2-40B4-BE49-F238E27FC236}">
                <a16:creationId xmlns:a16="http://schemas.microsoft.com/office/drawing/2014/main" id="{6948841D-FCF9-625F-115E-F75340765C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45413" y="5539740"/>
            <a:ext cx="1989387" cy="594360"/>
          </a:xfrm>
          <a:prstGeom prst="rect">
            <a:avLst/>
          </a:prstGeom>
        </p:spPr>
      </p:pic>
      <p:sp>
        <p:nvSpPr>
          <p:cNvPr id="21" name="Text Placeholder 20">
            <a:extLst>
              <a:ext uri="{FF2B5EF4-FFF2-40B4-BE49-F238E27FC236}">
                <a16:creationId xmlns:a16="http://schemas.microsoft.com/office/drawing/2014/main" id="{26710C8F-F662-E483-4A58-96115FBA2559}"/>
              </a:ext>
            </a:extLst>
          </p:cNvPr>
          <p:cNvSpPr>
            <a:spLocks noGrp="1"/>
          </p:cNvSpPr>
          <p:nvPr>
            <p:ph type="body" sz="quarter" idx="14"/>
          </p:nvPr>
        </p:nvSpPr>
        <p:spPr>
          <a:xfrm>
            <a:off x="0" y="0"/>
            <a:ext cx="8147304" cy="6858000"/>
          </a:xfrm>
          <a:gradFill flip="none" rotWithShape="1">
            <a:gsLst>
              <a:gs pos="9000">
                <a:srgbClr val="100522">
                  <a:alpha val="95000"/>
                </a:srgbClr>
              </a:gs>
              <a:gs pos="7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b="0" i="0" smtClean="0">
                <a:solidFill>
                  <a:schemeClr val="lt1"/>
                </a:solidFill>
                <a:latin typeface="Aptos" panose="020B0004020202020204" pitchFamily="34" charset="0"/>
                <a:ea typeface="Helvetica Neue" panose="02000503000000020004" pitchFamily="2" charset="0"/>
                <a:cs typeface="Arial" panose="020B0604020202020204" pitchFamily="34" charset="0"/>
              </a:defRPr>
            </a:lvl1pPr>
            <a:lvl2pPr>
              <a:defRPr lang="en-US" sz="1800" smtClean="0">
                <a:solidFill>
                  <a:schemeClr val="lt1"/>
                </a:solidFill>
              </a:defRPr>
            </a:lvl2pPr>
            <a:lvl3pPr>
              <a:defRPr lang="en-US" smtClean="0">
                <a:solidFill>
                  <a:schemeClr val="lt1"/>
                </a:solidFill>
              </a:defRPr>
            </a:lvl3pPr>
            <a:lvl4pPr>
              <a:defRPr lang="en-US" smtClean="0">
                <a:solidFill>
                  <a:schemeClr val="lt1"/>
                </a:solidFill>
              </a:defRPr>
            </a:lvl4pPr>
            <a:lvl5pPr>
              <a:defRPr lang="en-US" sz="1800">
                <a:solidFill>
                  <a:schemeClr val="lt1"/>
                </a:solidFill>
              </a:defRPr>
            </a:lvl5pPr>
          </a:lstStyle>
          <a:p>
            <a:pPr lvl="0" algn="ctr" defTabSz="457200"/>
            <a:endParaRPr lang="en-US"/>
          </a:p>
        </p:txBody>
      </p:sp>
      <p:sp>
        <p:nvSpPr>
          <p:cNvPr id="11" name="Text Placeholder 10">
            <a:extLst>
              <a:ext uri="{FF2B5EF4-FFF2-40B4-BE49-F238E27FC236}">
                <a16:creationId xmlns:a16="http://schemas.microsoft.com/office/drawing/2014/main" id="{8DC10D5E-C362-7D95-719C-15414BDF0455}"/>
              </a:ext>
            </a:extLst>
          </p:cNvPr>
          <p:cNvSpPr>
            <a:spLocks noGrp="1"/>
          </p:cNvSpPr>
          <p:nvPr>
            <p:ph type="body" sz="quarter" idx="10" hasCustomPrompt="1"/>
          </p:nvPr>
        </p:nvSpPr>
        <p:spPr>
          <a:xfrm>
            <a:off x="457200" y="2349264"/>
            <a:ext cx="6839712" cy="2693301"/>
          </a:xfrm>
        </p:spPr>
        <p:txBody>
          <a:bodyPr anchor="b">
            <a:spAutoFit/>
          </a:bodyPr>
          <a:lstStyle>
            <a:lvl1pPr>
              <a:lnSpc>
                <a:spcPct val="80000"/>
              </a:lnSpc>
              <a:spcBef>
                <a:spcPts val="0"/>
              </a:spcBef>
              <a:defRPr sz="72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13" name="Text Placeholder 12">
            <a:extLst>
              <a:ext uri="{FF2B5EF4-FFF2-40B4-BE49-F238E27FC236}">
                <a16:creationId xmlns:a16="http://schemas.microsoft.com/office/drawing/2014/main" id="{19EBBC72-9798-3730-1DE9-2A59C8D25EA9}"/>
              </a:ext>
            </a:extLst>
          </p:cNvPr>
          <p:cNvSpPr>
            <a:spLocks noGrp="1"/>
          </p:cNvSpPr>
          <p:nvPr>
            <p:ph type="body" sz="quarter" idx="11" hasCustomPrompt="1"/>
          </p:nvPr>
        </p:nvSpPr>
        <p:spPr>
          <a:xfrm>
            <a:off x="457200" y="5703213"/>
            <a:ext cx="6839712" cy="369332"/>
          </a:xfrm>
        </p:spPr>
        <p:txBody>
          <a:bodyPr lIns="0" tIns="0" rIns="0" bIns="0">
            <a:spAutoFit/>
          </a:bodyPr>
          <a:lstStyle>
            <a:lvl1pPr>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15" name="Text Placeholder 14">
            <a:extLst>
              <a:ext uri="{FF2B5EF4-FFF2-40B4-BE49-F238E27FC236}">
                <a16:creationId xmlns:a16="http://schemas.microsoft.com/office/drawing/2014/main" id="{C46EE3E5-BF4D-F0DC-CE47-F6C9CD8E9CF9}"/>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bg2">
              <a:alpha val="99000"/>
            </a:schemeClr>
          </a:solidFill>
        </p:spPr>
        <p:txBody>
          <a:bodyPr anchor="ctr"/>
          <a:lstStyle>
            <a:lvl1pPr algn="ctr">
              <a:defRPr sz="18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Date</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Violet) - With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8FF336-AAFE-E5D2-2170-21BC95B5A5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 y="25"/>
            <a:ext cx="12191910" cy="6857949"/>
          </a:xfrm>
          <a:prstGeom prst="rect">
            <a:avLst/>
          </a:prstGeom>
        </p:spPr>
      </p:pic>
      <p:sp>
        <p:nvSpPr>
          <p:cNvPr id="69" name="Picture Placeholder 68">
            <a:extLst>
              <a:ext uri="{FF2B5EF4-FFF2-40B4-BE49-F238E27FC236}">
                <a16:creationId xmlns:a16="http://schemas.microsoft.com/office/drawing/2014/main" id="{726E0292-0335-94D1-CF9F-B20F85EAE248}"/>
              </a:ext>
            </a:extLst>
          </p:cNvPr>
          <p:cNvSpPr>
            <a:spLocks noGrp="1"/>
          </p:cNvSpPr>
          <p:nvPr>
            <p:ph type="pic" sz="quarter" idx="10"/>
          </p:nvPr>
        </p:nvSpPr>
        <p:spPr>
          <a:xfrm>
            <a:off x="5330618" y="1"/>
            <a:ext cx="6861382" cy="6857999"/>
          </a:xfrm>
          <a:custGeom>
            <a:avLst/>
            <a:gdLst>
              <a:gd name="connsiteX0" fmla="*/ 6428063 w 6861382"/>
              <a:gd name="connsiteY0" fmla="*/ 6337997 h 6857999"/>
              <a:gd name="connsiteX1" fmla="*/ 6427938 w 6861382"/>
              <a:gd name="connsiteY1" fmla="*/ 6352541 h 6857999"/>
              <a:gd name="connsiteX2" fmla="*/ 6430254 w 6861382"/>
              <a:gd name="connsiteY2" fmla="*/ 6352541 h 6857999"/>
              <a:gd name="connsiteX3" fmla="*/ 6430254 w 6861382"/>
              <a:gd name="connsiteY3" fmla="*/ 6341169 h 6857999"/>
              <a:gd name="connsiteX4" fmla="*/ 6435228 w 6861382"/>
              <a:gd name="connsiteY4" fmla="*/ 6352541 h 6857999"/>
              <a:gd name="connsiteX5" fmla="*/ 6437384 w 6861382"/>
              <a:gd name="connsiteY5" fmla="*/ 6352541 h 6857999"/>
              <a:gd name="connsiteX6" fmla="*/ 6442388 w 6861382"/>
              <a:gd name="connsiteY6" fmla="*/ 6341169 h 6857999"/>
              <a:gd name="connsiteX7" fmla="*/ 6442388 w 6861382"/>
              <a:gd name="connsiteY7" fmla="*/ 6352541 h 6857999"/>
              <a:gd name="connsiteX8" fmla="*/ 6444673 w 6861382"/>
              <a:gd name="connsiteY8" fmla="*/ 6352541 h 6857999"/>
              <a:gd name="connsiteX9" fmla="*/ 6444673 w 6861382"/>
              <a:gd name="connsiteY9" fmla="*/ 6337997 h 6857999"/>
              <a:gd name="connsiteX10" fmla="*/ 6441543 w 6861382"/>
              <a:gd name="connsiteY10" fmla="*/ 6337997 h 6857999"/>
              <a:gd name="connsiteX11" fmla="*/ 6436413 w 6861382"/>
              <a:gd name="connsiteY11" fmla="*/ 6349743 h 6857999"/>
              <a:gd name="connsiteX12" fmla="*/ 6431193 w 6861382"/>
              <a:gd name="connsiteY12" fmla="*/ 6337997 h 6857999"/>
              <a:gd name="connsiteX13" fmla="*/ 6415586 w 6861382"/>
              <a:gd name="connsiteY13" fmla="*/ 6337997 h 6857999"/>
              <a:gd name="connsiteX14" fmla="*/ 6415586 w 6861382"/>
              <a:gd name="connsiteY14" fmla="*/ 6340050 h 6857999"/>
              <a:gd name="connsiteX15" fmla="*/ 6419933 w 6861382"/>
              <a:gd name="connsiteY15" fmla="*/ 6340050 h 6857999"/>
              <a:gd name="connsiteX16" fmla="*/ 6419933 w 6861382"/>
              <a:gd name="connsiteY16" fmla="*/ 6352476 h 6857999"/>
              <a:gd name="connsiteX17" fmla="*/ 6422246 w 6861382"/>
              <a:gd name="connsiteY17" fmla="*/ 6352476 h 6857999"/>
              <a:gd name="connsiteX18" fmla="*/ 6422246 w 6861382"/>
              <a:gd name="connsiteY18" fmla="*/ 6340050 h 6857999"/>
              <a:gd name="connsiteX19" fmla="*/ 6426565 w 6861382"/>
              <a:gd name="connsiteY19" fmla="*/ 6340050 h 6857999"/>
              <a:gd name="connsiteX20" fmla="*/ 6426565 w 6861382"/>
              <a:gd name="connsiteY20" fmla="*/ 6337997 h 6857999"/>
              <a:gd name="connsiteX21" fmla="*/ 6342867 w 6861382"/>
              <a:gd name="connsiteY21" fmla="*/ 6134387 h 6857999"/>
              <a:gd name="connsiteX22" fmla="*/ 6408313 w 6861382"/>
              <a:gd name="connsiteY22" fmla="*/ 6199833 h 6857999"/>
              <a:gd name="connsiteX23" fmla="*/ 6408313 w 6861382"/>
              <a:gd name="connsiteY23" fmla="*/ 6134387 h 6857999"/>
              <a:gd name="connsiteX24" fmla="*/ 6219247 w 6861382"/>
              <a:gd name="connsiteY24" fmla="*/ 6134387 h 6857999"/>
              <a:gd name="connsiteX25" fmla="*/ 6401042 w 6861382"/>
              <a:gd name="connsiteY25" fmla="*/ 6316182 h 6857999"/>
              <a:gd name="connsiteX26" fmla="*/ 6401042 w 6861382"/>
              <a:gd name="connsiteY26" fmla="*/ 6255052 h 6857999"/>
              <a:gd name="connsiteX27" fmla="*/ 6280369 w 6861382"/>
              <a:gd name="connsiteY27" fmla="*/ 6134387 h 6857999"/>
              <a:gd name="connsiteX28" fmla="*/ 5991199 w 6861382"/>
              <a:gd name="connsiteY28" fmla="*/ 5942692 h 6857999"/>
              <a:gd name="connsiteX29" fmla="*/ 6093258 w 6861382"/>
              <a:gd name="connsiteY29" fmla="*/ 5942692 h 6857999"/>
              <a:gd name="connsiteX30" fmla="*/ 6127278 w 6861382"/>
              <a:gd name="connsiteY30" fmla="*/ 5976730 h 6857999"/>
              <a:gd name="connsiteX31" fmla="*/ 6093258 w 6861382"/>
              <a:gd name="connsiteY31" fmla="*/ 6010769 h 6857999"/>
              <a:gd name="connsiteX32" fmla="*/ 5997037 w 6861382"/>
              <a:gd name="connsiteY32" fmla="*/ 6010769 h 6857999"/>
              <a:gd name="connsiteX33" fmla="*/ 5991199 w 6861382"/>
              <a:gd name="connsiteY33" fmla="*/ 6004917 h 6857999"/>
              <a:gd name="connsiteX34" fmla="*/ 6182888 w 6861382"/>
              <a:gd name="connsiteY34" fmla="*/ 5901690 h 6857999"/>
              <a:gd name="connsiteX35" fmla="*/ 6182888 w 6861382"/>
              <a:gd name="connsiteY35" fmla="*/ 6119844 h 6857999"/>
              <a:gd name="connsiteX36" fmla="*/ 6291967 w 6861382"/>
              <a:gd name="connsiteY36" fmla="*/ 6010798 h 6857999"/>
              <a:gd name="connsiteX37" fmla="*/ 6401042 w 6861382"/>
              <a:gd name="connsiteY37" fmla="*/ 6119844 h 6857999"/>
              <a:gd name="connsiteX38" fmla="*/ 6401042 w 6861382"/>
              <a:gd name="connsiteY38" fmla="*/ 5901690 h 6857999"/>
              <a:gd name="connsiteX39" fmla="*/ 6291967 w 6861382"/>
              <a:gd name="connsiteY39" fmla="*/ 6010735 h 6857999"/>
              <a:gd name="connsiteX40" fmla="*/ 6182888 w 6861382"/>
              <a:gd name="connsiteY40" fmla="*/ 5901690 h 6857999"/>
              <a:gd name="connsiteX41" fmla="*/ 0 w 6861382"/>
              <a:gd name="connsiteY41" fmla="*/ 0 h 6857999"/>
              <a:gd name="connsiteX42" fmla="*/ 19050 w 6861382"/>
              <a:gd name="connsiteY42" fmla="*/ 0 h 6857999"/>
              <a:gd name="connsiteX43" fmla="*/ 6842332 w 6861382"/>
              <a:gd name="connsiteY43" fmla="*/ 0 h 6857999"/>
              <a:gd name="connsiteX44" fmla="*/ 6861382 w 6861382"/>
              <a:gd name="connsiteY44" fmla="*/ 0 h 6857999"/>
              <a:gd name="connsiteX45" fmla="*/ 6861382 w 6861382"/>
              <a:gd name="connsiteY45" fmla="*/ 6857999 h 6857999"/>
              <a:gd name="connsiteX46" fmla="*/ 6842332 w 6861382"/>
              <a:gd name="connsiteY46" fmla="*/ 6838906 h 6857999"/>
              <a:gd name="connsiteX47" fmla="*/ 6842332 w 6861382"/>
              <a:gd name="connsiteY47" fmla="*/ 6857999 h 6857999"/>
              <a:gd name="connsiteX48" fmla="*/ 6338029 w 6861382"/>
              <a:gd name="connsiteY48" fmla="*/ 6352541 h 6857999"/>
              <a:gd name="connsiteX49" fmla="*/ 6371955 w 6861382"/>
              <a:gd name="connsiteY49" fmla="*/ 6352541 h 6857999"/>
              <a:gd name="connsiteX50" fmla="*/ 6190160 w 6861382"/>
              <a:gd name="connsiteY50" fmla="*/ 6170746 h 6857999"/>
              <a:gd name="connsiteX51" fmla="*/ 6190160 w 6861382"/>
              <a:gd name="connsiteY51" fmla="*/ 6204334 h 6857999"/>
              <a:gd name="connsiteX52" fmla="*/ 6168345 w 6861382"/>
              <a:gd name="connsiteY52" fmla="*/ 6182469 h 6857999"/>
              <a:gd name="connsiteX53" fmla="*/ 6168345 w 6861382"/>
              <a:gd name="connsiteY53" fmla="*/ 6134387 h 6857999"/>
              <a:gd name="connsiteX54" fmla="*/ 6120373 w 6861382"/>
              <a:gd name="connsiteY54" fmla="*/ 6134387 h 6857999"/>
              <a:gd name="connsiteX55" fmla="*/ 6037942 w 6861382"/>
              <a:gd name="connsiteY55" fmla="*/ 6051767 h 6857999"/>
              <a:gd name="connsiteX56" fmla="*/ 6093258 w 6861382"/>
              <a:gd name="connsiteY56" fmla="*/ 6051767 h 6857999"/>
              <a:gd name="connsiteX57" fmla="*/ 6100063 w 6861382"/>
              <a:gd name="connsiteY57" fmla="*/ 6051427 h 6857999"/>
              <a:gd name="connsiteX58" fmla="*/ 6168047 w 6861382"/>
              <a:gd name="connsiteY58" fmla="*/ 5970144 h 6857999"/>
              <a:gd name="connsiteX59" fmla="*/ 6100063 w 6861382"/>
              <a:gd name="connsiteY59" fmla="*/ 5902123 h 6857999"/>
              <a:gd name="connsiteX60" fmla="*/ 6100063 w 6861382"/>
              <a:gd name="connsiteY60" fmla="*/ 5902030 h 6857999"/>
              <a:gd name="connsiteX61" fmla="*/ 6093258 w 6861382"/>
              <a:gd name="connsiteY61" fmla="*/ 5901690 h 6857999"/>
              <a:gd name="connsiteX62" fmla="*/ 5950191 w 6861382"/>
              <a:gd name="connsiteY62" fmla="*/ 5901690 h 6857999"/>
              <a:gd name="connsiteX63" fmla="*/ 5950191 w 6861382"/>
              <a:gd name="connsiteY63" fmla="*/ 59638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61382" h="6857999">
                <a:moveTo>
                  <a:pt x="6428063" y="6337997"/>
                </a:moveTo>
                <a:lnTo>
                  <a:pt x="6427938" y="6352541"/>
                </a:lnTo>
                <a:lnTo>
                  <a:pt x="6430254" y="6352541"/>
                </a:lnTo>
                <a:lnTo>
                  <a:pt x="6430254" y="6341169"/>
                </a:lnTo>
                <a:lnTo>
                  <a:pt x="6435228" y="6352541"/>
                </a:lnTo>
                <a:lnTo>
                  <a:pt x="6437384" y="6352541"/>
                </a:lnTo>
                <a:lnTo>
                  <a:pt x="6442388" y="6341169"/>
                </a:lnTo>
                <a:lnTo>
                  <a:pt x="6442388" y="6352541"/>
                </a:lnTo>
                <a:lnTo>
                  <a:pt x="6444673" y="6352541"/>
                </a:lnTo>
                <a:lnTo>
                  <a:pt x="6444673" y="6337997"/>
                </a:lnTo>
                <a:lnTo>
                  <a:pt x="6441543" y="6337997"/>
                </a:lnTo>
                <a:lnTo>
                  <a:pt x="6436413" y="6349743"/>
                </a:lnTo>
                <a:lnTo>
                  <a:pt x="6431193" y="6337997"/>
                </a:lnTo>
                <a:close/>
                <a:moveTo>
                  <a:pt x="6415586" y="6337997"/>
                </a:moveTo>
                <a:lnTo>
                  <a:pt x="6415586" y="6340050"/>
                </a:lnTo>
                <a:lnTo>
                  <a:pt x="6419933" y="6340050"/>
                </a:lnTo>
                <a:lnTo>
                  <a:pt x="6419933" y="6352476"/>
                </a:lnTo>
                <a:lnTo>
                  <a:pt x="6422246" y="6352476"/>
                </a:lnTo>
                <a:lnTo>
                  <a:pt x="6422246" y="6340050"/>
                </a:lnTo>
                <a:lnTo>
                  <a:pt x="6426565" y="6340050"/>
                </a:lnTo>
                <a:lnTo>
                  <a:pt x="6426565" y="6337997"/>
                </a:lnTo>
                <a:close/>
                <a:moveTo>
                  <a:pt x="6342867" y="6134387"/>
                </a:moveTo>
                <a:lnTo>
                  <a:pt x="6408313" y="6199833"/>
                </a:lnTo>
                <a:lnTo>
                  <a:pt x="6408313" y="6134387"/>
                </a:lnTo>
                <a:close/>
                <a:moveTo>
                  <a:pt x="6219247" y="6134387"/>
                </a:moveTo>
                <a:lnTo>
                  <a:pt x="6401042" y="6316182"/>
                </a:lnTo>
                <a:lnTo>
                  <a:pt x="6401042" y="6255052"/>
                </a:lnTo>
                <a:lnTo>
                  <a:pt x="6280369" y="6134387"/>
                </a:lnTo>
                <a:close/>
                <a:moveTo>
                  <a:pt x="5991199" y="5942692"/>
                </a:moveTo>
                <a:lnTo>
                  <a:pt x="6093258" y="5942692"/>
                </a:lnTo>
                <a:cubicBezTo>
                  <a:pt x="6112047" y="5942692"/>
                  <a:pt x="6127278" y="5957932"/>
                  <a:pt x="6127278" y="5976730"/>
                </a:cubicBezTo>
                <a:cubicBezTo>
                  <a:pt x="6127278" y="5995528"/>
                  <a:pt x="6112047" y="6010769"/>
                  <a:pt x="6093258" y="6010769"/>
                </a:cubicBezTo>
                <a:lnTo>
                  <a:pt x="5997037" y="6010769"/>
                </a:lnTo>
                <a:lnTo>
                  <a:pt x="5991199" y="6004917"/>
                </a:lnTo>
                <a:close/>
                <a:moveTo>
                  <a:pt x="6182888" y="5901690"/>
                </a:moveTo>
                <a:lnTo>
                  <a:pt x="6182888" y="6119844"/>
                </a:lnTo>
                <a:cubicBezTo>
                  <a:pt x="6243118" y="6119844"/>
                  <a:pt x="6291949" y="6071029"/>
                  <a:pt x="6291967" y="6010798"/>
                </a:cubicBezTo>
                <a:cubicBezTo>
                  <a:pt x="6291982" y="6071029"/>
                  <a:pt x="6340812" y="6119844"/>
                  <a:pt x="6401042" y="6119844"/>
                </a:cubicBezTo>
                <a:lnTo>
                  <a:pt x="6401042" y="5901690"/>
                </a:lnTo>
                <a:cubicBezTo>
                  <a:pt x="6340812" y="5901690"/>
                  <a:pt x="6291982" y="5950505"/>
                  <a:pt x="6291967" y="6010735"/>
                </a:cubicBezTo>
                <a:cubicBezTo>
                  <a:pt x="6291949" y="5950505"/>
                  <a:pt x="6243118" y="5901690"/>
                  <a:pt x="6182888" y="5901690"/>
                </a:cubicBezTo>
                <a:close/>
                <a:moveTo>
                  <a:pt x="0" y="0"/>
                </a:moveTo>
                <a:lnTo>
                  <a:pt x="19050" y="0"/>
                </a:lnTo>
                <a:lnTo>
                  <a:pt x="6842332" y="0"/>
                </a:lnTo>
                <a:lnTo>
                  <a:pt x="6861382" y="0"/>
                </a:lnTo>
                <a:lnTo>
                  <a:pt x="6861382" y="6857999"/>
                </a:lnTo>
                <a:lnTo>
                  <a:pt x="6842332" y="6838906"/>
                </a:lnTo>
                <a:lnTo>
                  <a:pt x="6842332" y="6857999"/>
                </a:lnTo>
                <a:lnTo>
                  <a:pt x="6338029" y="6352541"/>
                </a:lnTo>
                <a:lnTo>
                  <a:pt x="6371955" y="6352541"/>
                </a:lnTo>
                <a:lnTo>
                  <a:pt x="6190160" y="6170746"/>
                </a:lnTo>
                <a:lnTo>
                  <a:pt x="6190160" y="6204334"/>
                </a:lnTo>
                <a:lnTo>
                  <a:pt x="6168345" y="6182469"/>
                </a:lnTo>
                <a:lnTo>
                  <a:pt x="6168345" y="6134387"/>
                </a:lnTo>
                <a:lnTo>
                  <a:pt x="6120373" y="6134387"/>
                </a:lnTo>
                <a:lnTo>
                  <a:pt x="6037942" y="6051767"/>
                </a:lnTo>
                <a:lnTo>
                  <a:pt x="6093258" y="6051767"/>
                </a:lnTo>
                <a:cubicBezTo>
                  <a:pt x="6095546" y="6051767"/>
                  <a:pt x="6097804" y="6051767"/>
                  <a:pt x="6100063" y="6051427"/>
                </a:cubicBezTo>
                <a:cubicBezTo>
                  <a:pt x="6141268" y="6047766"/>
                  <a:pt x="6171705" y="6011372"/>
                  <a:pt x="6168047" y="5970144"/>
                </a:cubicBezTo>
                <a:cubicBezTo>
                  <a:pt x="6164835" y="5933990"/>
                  <a:pt x="6136196" y="5905334"/>
                  <a:pt x="6100063" y="5902123"/>
                </a:cubicBezTo>
                <a:lnTo>
                  <a:pt x="6100063" y="5902030"/>
                </a:lnTo>
                <a:cubicBezTo>
                  <a:pt x="6097804" y="5901817"/>
                  <a:pt x="6095546" y="5901690"/>
                  <a:pt x="6093258" y="5901690"/>
                </a:cubicBezTo>
                <a:lnTo>
                  <a:pt x="5950191" y="5901690"/>
                </a:lnTo>
                <a:lnTo>
                  <a:pt x="5950191" y="5963815"/>
                </a:lnTo>
                <a:close/>
              </a:path>
            </a:pathLst>
          </a:custGeom>
          <a:solidFill>
            <a:schemeClr val="bg1">
              <a:lumMod val="75000"/>
            </a:schemeClr>
          </a:solidFill>
        </p:spPr>
        <p:txBody>
          <a:bodyPr wrap="square" anchor="ctr">
            <a:noAutofit/>
          </a:bodyPr>
          <a:lstStyle>
            <a:lvl1pPr algn="ctr">
              <a:defRPr b="0" i="0">
                <a:latin typeface="Aptos" panose="020B0004020202020204" pitchFamily="34" charset="0"/>
              </a:defRPr>
            </a:lvl1pPr>
          </a:lstStyle>
          <a:p>
            <a:endParaRPr lang="en-US"/>
          </a:p>
        </p:txBody>
      </p:sp>
      <p:sp>
        <p:nvSpPr>
          <p:cNvPr id="70" name="Title 1">
            <a:extLst>
              <a:ext uri="{FF2B5EF4-FFF2-40B4-BE49-F238E27FC236}">
                <a16:creationId xmlns:a16="http://schemas.microsoft.com/office/drawing/2014/main" id="{5C0ABF1D-6494-6CB7-B136-5EDBA23436B3}"/>
              </a:ext>
            </a:extLst>
          </p:cNvPr>
          <p:cNvSpPr>
            <a:spLocks noGrp="1"/>
          </p:cNvSpPr>
          <p:nvPr>
            <p:ph type="ctrTitle" hasCustomPrompt="1"/>
          </p:nvPr>
        </p:nvSpPr>
        <p:spPr>
          <a:xfrm>
            <a:off x="457200" y="2050676"/>
            <a:ext cx="5638799" cy="2437590"/>
          </a:xfrm>
          <a:prstGeom prst="rect">
            <a:avLst/>
          </a:prstGeom>
        </p:spPr>
        <p:txBody>
          <a:bodyPr lIns="0" tIns="0" rIns="0" bIns="0" anchor="b" anchorCtr="0">
            <a:noAutofit/>
          </a:bodyPr>
          <a:lstStyle>
            <a:lvl1pPr algn="l">
              <a:lnSpc>
                <a:spcPct val="80000"/>
              </a:lnSpc>
              <a:defRPr sz="6000" b="0" i="0" cap="none" baseline="0">
                <a:solidFill>
                  <a:srgbClr val="B465FF"/>
                </a:solidFill>
                <a:latin typeface="Aptos" panose="020B0004020202020204" pitchFamily="34" charset="0"/>
                <a:ea typeface="Helvetica Neue" panose="02000503000000020004" pitchFamily="2" charset="0"/>
                <a:cs typeface="Arial" panose="020B0604020202020204" pitchFamily="34" charset="0"/>
              </a:defRPr>
            </a:lvl1pPr>
          </a:lstStyle>
          <a:p>
            <a:r>
              <a:rPr lang="en-US"/>
              <a:t>Divider Slide</a:t>
            </a:r>
          </a:p>
        </p:txBody>
      </p:sp>
      <p:sp>
        <p:nvSpPr>
          <p:cNvPr id="71" name="Subtitle 2">
            <a:extLst>
              <a:ext uri="{FF2B5EF4-FFF2-40B4-BE49-F238E27FC236}">
                <a16:creationId xmlns:a16="http://schemas.microsoft.com/office/drawing/2014/main" id="{00B468B2-B251-9283-11CF-F3B8885DF1E0}"/>
              </a:ext>
            </a:extLst>
          </p:cNvPr>
          <p:cNvSpPr>
            <a:spLocks noGrp="1"/>
          </p:cNvSpPr>
          <p:nvPr>
            <p:ph type="subTitle" idx="1" hasCustomPrompt="1"/>
          </p:nvPr>
        </p:nvSpPr>
        <p:spPr>
          <a:xfrm>
            <a:off x="457200" y="4733992"/>
            <a:ext cx="5638799" cy="369332"/>
          </a:xfrm>
          <a:prstGeom prst="rect">
            <a:avLst/>
          </a:prstGeom>
        </p:spPr>
        <p:txBody>
          <a:bodyPr wrap="square" lIns="0" tIns="0" rIns="0" bIns="0">
            <a:spAutoFit/>
          </a:bodyPr>
          <a:lstStyle>
            <a:lvl1pPr marL="0" indent="0" algn="l">
              <a:lnSpc>
                <a:spcPct val="100000"/>
              </a:lnSpc>
              <a:spcBef>
                <a:spcPts val="0"/>
              </a:spcBef>
              <a:buNone/>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2" name="Graphic 1">
            <a:extLst>
              <a:ext uri="{FF2B5EF4-FFF2-40B4-BE49-F238E27FC236}">
                <a16:creationId xmlns:a16="http://schemas.microsoft.com/office/drawing/2014/main" id="{2C66566E-95AE-5F67-9597-F3825A18CC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55137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Aqua) -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F967C-795D-2F85-9A00-E5A2B199E49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69" name="Picture Placeholder 68">
            <a:extLst>
              <a:ext uri="{FF2B5EF4-FFF2-40B4-BE49-F238E27FC236}">
                <a16:creationId xmlns:a16="http://schemas.microsoft.com/office/drawing/2014/main" id="{726E0292-0335-94D1-CF9F-B20F85EAE248}"/>
              </a:ext>
            </a:extLst>
          </p:cNvPr>
          <p:cNvSpPr>
            <a:spLocks noGrp="1"/>
          </p:cNvSpPr>
          <p:nvPr>
            <p:ph type="pic" sz="quarter" idx="10"/>
          </p:nvPr>
        </p:nvSpPr>
        <p:spPr>
          <a:xfrm>
            <a:off x="5330618" y="1"/>
            <a:ext cx="6861382" cy="6857999"/>
          </a:xfrm>
          <a:custGeom>
            <a:avLst/>
            <a:gdLst>
              <a:gd name="connsiteX0" fmla="*/ 6428063 w 6861382"/>
              <a:gd name="connsiteY0" fmla="*/ 6337997 h 6857999"/>
              <a:gd name="connsiteX1" fmla="*/ 6427938 w 6861382"/>
              <a:gd name="connsiteY1" fmla="*/ 6352541 h 6857999"/>
              <a:gd name="connsiteX2" fmla="*/ 6430254 w 6861382"/>
              <a:gd name="connsiteY2" fmla="*/ 6352541 h 6857999"/>
              <a:gd name="connsiteX3" fmla="*/ 6430254 w 6861382"/>
              <a:gd name="connsiteY3" fmla="*/ 6341169 h 6857999"/>
              <a:gd name="connsiteX4" fmla="*/ 6435228 w 6861382"/>
              <a:gd name="connsiteY4" fmla="*/ 6352541 h 6857999"/>
              <a:gd name="connsiteX5" fmla="*/ 6437384 w 6861382"/>
              <a:gd name="connsiteY5" fmla="*/ 6352541 h 6857999"/>
              <a:gd name="connsiteX6" fmla="*/ 6442388 w 6861382"/>
              <a:gd name="connsiteY6" fmla="*/ 6341169 h 6857999"/>
              <a:gd name="connsiteX7" fmla="*/ 6442388 w 6861382"/>
              <a:gd name="connsiteY7" fmla="*/ 6352541 h 6857999"/>
              <a:gd name="connsiteX8" fmla="*/ 6444673 w 6861382"/>
              <a:gd name="connsiteY8" fmla="*/ 6352541 h 6857999"/>
              <a:gd name="connsiteX9" fmla="*/ 6444673 w 6861382"/>
              <a:gd name="connsiteY9" fmla="*/ 6337997 h 6857999"/>
              <a:gd name="connsiteX10" fmla="*/ 6441543 w 6861382"/>
              <a:gd name="connsiteY10" fmla="*/ 6337997 h 6857999"/>
              <a:gd name="connsiteX11" fmla="*/ 6436413 w 6861382"/>
              <a:gd name="connsiteY11" fmla="*/ 6349743 h 6857999"/>
              <a:gd name="connsiteX12" fmla="*/ 6431193 w 6861382"/>
              <a:gd name="connsiteY12" fmla="*/ 6337997 h 6857999"/>
              <a:gd name="connsiteX13" fmla="*/ 6415586 w 6861382"/>
              <a:gd name="connsiteY13" fmla="*/ 6337997 h 6857999"/>
              <a:gd name="connsiteX14" fmla="*/ 6415586 w 6861382"/>
              <a:gd name="connsiteY14" fmla="*/ 6340050 h 6857999"/>
              <a:gd name="connsiteX15" fmla="*/ 6419933 w 6861382"/>
              <a:gd name="connsiteY15" fmla="*/ 6340050 h 6857999"/>
              <a:gd name="connsiteX16" fmla="*/ 6419933 w 6861382"/>
              <a:gd name="connsiteY16" fmla="*/ 6352476 h 6857999"/>
              <a:gd name="connsiteX17" fmla="*/ 6422246 w 6861382"/>
              <a:gd name="connsiteY17" fmla="*/ 6352476 h 6857999"/>
              <a:gd name="connsiteX18" fmla="*/ 6422246 w 6861382"/>
              <a:gd name="connsiteY18" fmla="*/ 6340050 h 6857999"/>
              <a:gd name="connsiteX19" fmla="*/ 6426565 w 6861382"/>
              <a:gd name="connsiteY19" fmla="*/ 6340050 h 6857999"/>
              <a:gd name="connsiteX20" fmla="*/ 6426565 w 6861382"/>
              <a:gd name="connsiteY20" fmla="*/ 6337997 h 6857999"/>
              <a:gd name="connsiteX21" fmla="*/ 6342867 w 6861382"/>
              <a:gd name="connsiteY21" fmla="*/ 6134387 h 6857999"/>
              <a:gd name="connsiteX22" fmla="*/ 6408313 w 6861382"/>
              <a:gd name="connsiteY22" fmla="*/ 6199833 h 6857999"/>
              <a:gd name="connsiteX23" fmla="*/ 6408313 w 6861382"/>
              <a:gd name="connsiteY23" fmla="*/ 6134387 h 6857999"/>
              <a:gd name="connsiteX24" fmla="*/ 6219247 w 6861382"/>
              <a:gd name="connsiteY24" fmla="*/ 6134387 h 6857999"/>
              <a:gd name="connsiteX25" fmla="*/ 6401042 w 6861382"/>
              <a:gd name="connsiteY25" fmla="*/ 6316182 h 6857999"/>
              <a:gd name="connsiteX26" fmla="*/ 6401042 w 6861382"/>
              <a:gd name="connsiteY26" fmla="*/ 6255052 h 6857999"/>
              <a:gd name="connsiteX27" fmla="*/ 6280369 w 6861382"/>
              <a:gd name="connsiteY27" fmla="*/ 6134387 h 6857999"/>
              <a:gd name="connsiteX28" fmla="*/ 5991199 w 6861382"/>
              <a:gd name="connsiteY28" fmla="*/ 5942692 h 6857999"/>
              <a:gd name="connsiteX29" fmla="*/ 6093258 w 6861382"/>
              <a:gd name="connsiteY29" fmla="*/ 5942692 h 6857999"/>
              <a:gd name="connsiteX30" fmla="*/ 6127278 w 6861382"/>
              <a:gd name="connsiteY30" fmla="*/ 5976730 h 6857999"/>
              <a:gd name="connsiteX31" fmla="*/ 6093258 w 6861382"/>
              <a:gd name="connsiteY31" fmla="*/ 6010769 h 6857999"/>
              <a:gd name="connsiteX32" fmla="*/ 5997037 w 6861382"/>
              <a:gd name="connsiteY32" fmla="*/ 6010769 h 6857999"/>
              <a:gd name="connsiteX33" fmla="*/ 5991199 w 6861382"/>
              <a:gd name="connsiteY33" fmla="*/ 6004917 h 6857999"/>
              <a:gd name="connsiteX34" fmla="*/ 6182888 w 6861382"/>
              <a:gd name="connsiteY34" fmla="*/ 5901690 h 6857999"/>
              <a:gd name="connsiteX35" fmla="*/ 6182888 w 6861382"/>
              <a:gd name="connsiteY35" fmla="*/ 6119844 h 6857999"/>
              <a:gd name="connsiteX36" fmla="*/ 6291967 w 6861382"/>
              <a:gd name="connsiteY36" fmla="*/ 6010798 h 6857999"/>
              <a:gd name="connsiteX37" fmla="*/ 6401042 w 6861382"/>
              <a:gd name="connsiteY37" fmla="*/ 6119844 h 6857999"/>
              <a:gd name="connsiteX38" fmla="*/ 6401042 w 6861382"/>
              <a:gd name="connsiteY38" fmla="*/ 5901690 h 6857999"/>
              <a:gd name="connsiteX39" fmla="*/ 6291967 w 6861382"/>
              <a:gd name="connsiteY39" fmla="*/ 6010735 h 6857999"/>
              <a:gd name="connsiteX40" fmla="*/ 6182888 w 6861382"/>
              <a:gd name="connsiteY40" fmla="*/ 5901690 h 6857999"/>
              <a:gd name="connsiteX41" fmla="*/ 0 w 6861382"/>
              <a:gd name="connsiteY41" fmla="*/ 0 h 6857999"/>
              <a:gd name="connsiteX42" fmla="*/ 19050 w 6861382"/>
              <a:gd name="connsiteY42" fmla="*/ 0 h 6857999"/>
              <a:gd name="connsiteX43" fmla="*/ 6842332 w 6861382"/>
              <a:gd name="connsiteY43" fmla="*/ 0 h 6857999"/>
              <a:gd name="connsiteX44" fmla="*/ 6861382 w 6861382"/>
              <a:gd name="connsiteY44" fmla="*/ 0 h 6857999"/>
              <a:gd name="connsiteX45" fmla="*/ 6861382 w 6861382"/>
              <a:gd name="connsiteY45" fmla="*/ 6857999 h 6857999"/>
              <a:gd name="connsiteX46" fmla="*/ 6842332 w 6861382"/>
              <a:gd name="connsiteY46" fmla="*/ 6838906 h 6857999"/>
              <a:gd name="connsiteX47" fmla="*/ 6842332 w 6861382"/>
              <a:gd name="connsiteY47" fmla="*/ 6857999 h 6857999"/>
              <a:gd name="connsiteX48" fmla="*/ 6338029 w 6861382"/>
              <a:gd name="connsiteY48" fmla="*/ 6352541 h 6857999"/>
              <a:gd name="connsiteX49" fmla="*/ 6371955 w 6861382"/>
              <a:gd name="connsiteY49" fmla="*/ 6352541 h 6857999"/>
              <a:gd name="connsiteX50" fmla="*/ 6190160 w 6861382"/>
              <a:gd name="connsiteY50" fmla="*/ 6170746 h 6857999"/>
              <a:gd name="connsiteX51" fmla="*/ 6190160 w 6861382"/>
              <a:gd name="connsiteY51" fmla="*/ 6204334 h 6857999"/>
              <a:gd name="connsiteX52" fmla="*/ 6168345 w 6861382"/>
              <a:gd name="connsiteY52" fmla="*/ 6182469 h 6857999"/>
              <a:gd name="connsiteX53" fmla="*/ 6168345 w 6861382"/>
              <a:gd name="connsiteY53" fmla="*/ 6134387 h 6857999"/>
              <a:gd name="connsiteX54" fmla="*/ 6120373 w 6861382"/>
              <a:gd name="connsiteY54" fmla="*/ 6134387 h 6857999"/>
              <a:gd name="connsiteX55" fmla="*/ 6037942 w 6861382"/>
              <a:gd name="connsiteY55" fmla="*/ 6051767 h 6857999"/>
              <a:gd name="connsiteX56" fmla="*/ 6093258 w 6861382"/>
              <a:gd name="connsiteY56" fmla="*/ 6051767 h 6857999"/>
              <a:gd name="connsiteX57" fmla="*/ 6100063 w 6861382"/>
              <a:gd name="connsiteY57" fmla="*/ 6051427 h 6857999"/>
              <a:gd name="connsiteX58" fmla="*/ 6168047 w 6861382"/>
              <a:gd name="connsiteY58" fmla="*/ 5970144 h 6857999"/>
              <a:gd name="connsiteX59" fmla="*/ 6100063 w 6861382"/>
              <a:gd name="connsiteY59" fmla="*/ 5902123 h 6857999"/>
              <a:gd name="connsiteX60" fmla="*/ 6100063 w 6861382"/>
              <a:gd name="connsiteY60" fmla="*/ 5902030 h 6857999"/>
              <a:gd name="connsiteX61" fmla="*/ 6093258 w 6861382"/>
              <a:gd name="connsiteY61" fmla="*/ 5901690 h 6857999"/>
              <a:gd name="connsiteX62" fmla="*/ 5950191 w 6861382"/>
              <a:gd name="connsiteY62" fmla="*/ 5901690 h 6857999"/>
              <a:gd name="connsiteX63" fmla="*/ 5950191 w 6861382"/>
              <a:gd name="connsiteY63" fmla="*/ 59638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61382" h="6857999">
                <a:moveTo>
                  <a:pt x="6428063" y="6337997"/>
                </a:moveTo>
                <a:lnTo>
                  <a:pt x="6427938" y="6352541"/>
                </a:lnTo>
                <a:lnTo>
                  <a:pt x="6430254" y="6352541"/>
                </a:lnTo>
                <a:lnTo>
                  <a:pt x="6430254" y="6341169"/>
                </a:lnTo>
                <a:lnTo>
                  <a:pt x="6435228" y="6352541"/>
                </a:lnTo>
                <a:lnTo>
                  <a:pt x="6437384" y="6352541"/>
                </a:lnTo>
                <a:lnTo>
                  <a:pt x="6442388" y="6341169"/>
                </a:lnTo>
                <a:lnTo>
                  <a:pt x="6442388" y="6352541"/>
                </a:lnTo>
                <a:lnTo>
                  <a:pt x="6444673" y="6352541"/>
                </a:lnTo>
                <a:lnTo>
                  <a:pt x="6444673" y="6337997"/>
                </a:lnTo>
                <a:lnTo>
                  <a:pt x="6441543" y="6337997"/>
                </a:lnTo>
                <a:lnTo>
                  <a:pt x="6436413" y="6349743"/>
                </a:lnTo>
                <a:lnTo>
                  <a:pt x="6431193" y="6337997"/>
                </a:lnTo>
                <a:close/>
                <a:moveTo>
                  <a:pt x="6415586" y="6337997"/>
                </a:moveTo>
                <a:lnTo>
                  <a:pt x="6415586" y="6340050"/>
                </a:lnTo>
                <a:lnTo>
                  <a:pt x="6419933" y="6340050"/>
                </a:lnTo>
                <a:lnTo>
                  <a:pt x="6419933" y="6352476"/>
                </a:lnTo>
                <a:lnTo>
                  <a:pt x="6422246" y="6352476"/>
                </a:lnTo>
                <a:lnTo>
                  <a:pt x="6422246" y="6340050"/>
                </a:lnTo>
                <a:lnTo>
                  <a:pt x="6426565" y="6340050"/>
                </a:lnTo>
                <a:lnTo>
                  <a:pt x="6426565" y="6337997"/>
                </a:lnTo>
                <a:close/>
                <a:moveTo>
                  <a:pt x="6342867" y="6134387"/>
                </a:moveTo>
                <a:lnTo>
                  <a:pt x="6408313" y="6199833"/>
                </a:lnTo>
                <a:lnTo>
                  <a:pt x="6408313" y="6134387"/>
                </a:lnTo>
                <a:close/>
                <a:moveTo>
                  <a:pt x="6219247" y="6134387"/>
                </a:moveTo>
                <a:lnTo>
                  <a:pt x="6401042" y="6316182"/>
                </a:lnTo>
                <a:lnTo>
                  <a:pt x="6401042" y="6255052"/>
                </a:lnTo>
                <a:lnTo>
                  <a:pt x="6280369" y="6134387"/>
                </a:lnTo>
                <a:close/>
                <a:moveTo>
                  <a:pt x="5991199" y="5942692"/>
                </a:moveTo>
                <a:lnTo>
                  <a:pt x="6093258" y="5942692"/>
                </a:lnTo>
                <a:cubicBezTo>
                  <a:pt x="6112047" y="5942692"/>
                  <a:pt x="6127278" y="5957932"/>
                  <a:pt x="6127278" y="5976730"/>
                </a:cubicBezTo>
                <a:cubicBezTo>
                  <a:pt x="6127278" y="5995528"/>
                  <a:pt x="6112047" y="6010769"/>
                  <a:pt x="6093258" y="6010769"/>
                </a:cubicBezTo>
                <a:lnTo>
                  <a:pt x="5997037" y="6010769"/>
                </a:lnTo>
                <a:lnTo>
                  <a:pt x="5991199" y="6004917"/>
                </a:lnTo>
                <a:close/>
                <a:moveTo>
                  <a:pt x="6182888" y="5901690"/>
                </a:moveTo>
                <a:lnTo>
                  <a:pt x="6182888" y="6119844"/>
                </a:lnTo>
                <a:cubicBezTo>
                  <a:pt x="6243118" y="6119844"/>
                  <a:pt x="6291949" y="6071029"/>
                  <a:pt x="6291967" y="6010798"/>
                </a:cubicBezTo>
                <a:cubicBezTo>
                  <a:pt x="6291982" y="6071029"/>
                  <a:pt x="6340812" y="6119844"/>
                  <a:pt x="6401042" y="6119844"/>
                </a:cubicBezTo>
                <a:lnTo>
                  <a:pt x="6401042" y="5901690"/>
                </a:lnTo>
                <a:cubicBezTo>
                  <a:pt x="6340812" y="5901690"/>
                  <a:pt x="6291982" y="5950505"/>
                  <a:pt x="6291967" y="6010735"/>
                </a:cubicBezTo>
                <a:cubicBezTo>
                  <a:pt x="6291949" y="5950505"/>
                  <a:pt x="6243118" y="5901690"/>
                  <a:pt x="6182888" y="5901690"/>
                </a:cubicBezTo>
                <a:close/>
                <a:moveTo>
                  <a:pt x="0" y="0"/>
                </a:moveTo>
                <a:lnTo>
                  <a:pt x="19050" y="0"/>
                </a:lnTo>
                <a:lnTo>
                  <a:pt x="6842332" y="0"/>
                </a:lnTo>
                <a:lnTo>
                  <a:pt x="6861382" y="0"/>
                </a:lnTo>
                <a:lnTo>
                  <a:pt x="6861382" y="6857999"/>
                </a:lnTo>
                <a:lnTo>
                  <a:pt x="6842332" y="6838906"/>
                </a:lnTo>
                <a:lnTo>
                  <a:pt x="6842332" y="6857999"/>
                </a:lnTo>
                <a:lnTo>
                  <a:pt x="6338029" y="6352541"/>
                </a:lnTo>
                <a:lnTo>
                  <a:pt x="6371955" y="6352541"/>
                </a:lnTo>
                <a:lnTo>
                  <a:pt x="6190160" y="6170746"/>
                </a:lnTo>
                <a:lnTo>
                  <a:pt x="6190160" y="6204334"/>
                </a:lnTo>
                <a:lnTo>
                  <a:pt x="6168345" y="6182469"/>
                </a:lnTo>
                <a:lnTo>
                  <a:pt x="6168345" y="6134387"/>
                </a:lnTo>
                <a:lnTo>
                  <a:pt x="6120373" y="6134387"/>
                </a:lnTo>
                <a:lnTo>
                  <a:pt x="6037942" y="6051767"/>
                </a:lnTo>
                <a:lnTo>
                  <a:pt x="6093258" y="6051767"/>
                </a:lnTo>
                <a:cubicBezTo>
                  <a:pt x="6095546" y="6051767"/>
                  <a:pt x="6097804" y="6051767"/>
                  <a:pt x="6100063" y="6051427"/>
                </a:cubicBezTo>
                <a:cubicBezTo>
                  <a:pt x="6141268" y="6047766"/>
                  <a:pt x="6171705" y="6011372"/>
                  <a:pt x="6168047" y="5970144"/>
                </a:cubicBezTo>
                <a:cubicBezTo>
                  <a:pt x="6164835" y="5933990"/>
                  <a:pt x="6136196" y="5905334"/>
                  <a:pt x="6100063" y="5902123"/>
                </a:cubicBezTo>
                <a:lnTo>
                  <a:pt x="6100063" y="5902030"/>
                </a:lnTo>
                <a:cubicBezTo>
                  <a:pt x="6097804" y="5901817"/>
                  <a:pt x="6095546" y="5901690"/>
                  <a:pt x="6093258" y="5901690"/>
                </a:cubicBezTo>
                <a:lnTo>
                  <a:pt x="5950191" y="5901690"/>
                </a:lnTo>
                <a:lnTo>
                  <a:pt x="5950191" y="5963815"/>
                </a:lnTo>
                <a:close/>
              </a:path>
            </a:pathLst>
          </a:custGeom>
          <a:solidFill>
            <a:schemeClr val="bg1">
              <a:lumMod val="75000"/>
            </a:schemeClr>
          </a:solidFill>
        </p:spPr>
        <p:txBody>
          <a:bodyPr wrap="square" anchor="ctr">
            <a:noAutofit/>
          </a:bodyPr>
          <a:lstStyle>
            <a:lvl1pPr algn="ctr">
              <a:defRPr b="0" i="0">
                <a:latin typeface="Aptos" panose="020B0004020202020204" pitchFamily="34" charset="0"/>
              </a:defRPr>
            </a:lvl1pPr>
          </a:lstStyle>
          <a:p>
            <a:endParaRPr lang="en-US"/>
          </a:p>
        </p:txBody>
      </p:sp>
      <p:sp>
        <p:nvSpPr>
          <p:cNvPr id="5" name="Title 1">
            <a:extLst>
              <a:ext uri="{FF2B5EF4-FFF2-40B4-BE49-F238E27FC236}">
                <a16:creationId xmlns:a16="http://schemas.microsoft.com/office/drawing/2014/main" id="{72CC28F0-1F59-D5A7-F5F2-156B4479D0FF}"/>
              </a:ext>
            </a:extLst>
          </p:cNvPr>
          <p:cNvSpPr>
            <a:spLocks noGrp="1"/>
          </p:cNvSpPr>
          <p:nvPr>
            <p:ph type="ctrTitle" hasCustomPrompt="1"/>
          </p:nvPr>
        </p:nvSpPr>
        <p:spPr>
          <a:xfrm>
            <a:off x="457201" y="2050676"/>
            <a:ext cx="5641848" cy="2437590"/>
          </a:xfrm>
          <a:prstGeom prst="rect">
            <a:avLst/>
          </a:prstGeom>
        </p:spPr>
        <p:txBody>
          <a:bodyPr lIns="0" tIns="0" rIns="0" bIns="0" anchor="b" anchorCtr="0">
            <a:noAutofit/>
          </a:bodyPr>
          <a:lstStyle>
            <a:lvl1pPr algn="l">
              <a:lnSpc>
                <a:spcPct val="80000"/>
              </a:lnSpc>
              <a:defRPr sz="6000" b="0" i="0" cap="none" baseline="0">
                <a:solidFill>
                  <a:schemeClr val="accent3"/>
                </a:solidFill>
                <a:latin typeface="Aptos" panose="020B0004020202020204" pitchFamily="34" charset="0"/>
                <a:ea typeface="Helvetica Neue" panose="02000503000000020004" pitchFamily="2" charset="0"/>
                <a:cs typeface="Arial" panose="020B0604020202020204" pitchFamily="34" charset="0"/>
              </a:defRPr>
            </a:lvl1pPr>
          </a:lstStyle>
          <a:p>
            <a:r>
              <a:rPr lang="en-US"/>
              <a:t>Divider Slide</a:t>
            </a:r>
          </a:p>
        </p:txBody>
      </p:sp>
      <p:sp>
        <p:nvSpPr>
          <p:cNvPr id="6" name="Subtitle 2">
            <a:extLst>
              <a:ext uri="{FF2B5EF4-FFF2-40B4-BE49-F238E27FC236}">
                <a16:creationId xmlns:a16="http://schemas.microsoft.com/office/drawing/2014/main" id="{75246D4D-075F-971F-FFBB-D28FC2ED2247}"/>
              </a:ext>
            </a:extLst>
          </p:cNvPr>
          <p:cNvSpPr>
            <a:spLocks noGrp="1"/>
          </p:cNvSpPr>
          <p:nvPr>
            <p:ph type="subTitle" idx="1" hasCustomPrompt="1"/>
          </p:nvPr>
        </p:nvSpPr>
        <p:spPr>
          <a:xfrm>
            <a:off x="457201" y="4733992"/>
            <a:ext cx="5641848" cy="369332"/>
          </a:xfrm>
          <a:prstGeom prst="rect">
            <a:avLst/>
          </a:prstGeom>
        </p:spPr>
        <p:txBody>
          <a:bodyPr lIns="0" tIns="0" rIns="0" bIns="0">
            <a:spAutoFit/>
          </a:bodyPr>
          <a:lstStyle>
            <a:lvl1pPr marL="0" indent="0" algn="l">
              <a:lnSpc>
                <a:spcPct val="100000"/>
              </a:lnSpc>
              <a:spcBef>
                <a:spcPts val="0"/>
              </a:spcBef>
              <a:buNone/>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2" name="Graphic 1">
            <a:extLst>
              <a:ext uri="{FF2B5EF4-FFF2-40B4-BE49-F238E27FC236}">
                <a16:creationId xmlns:a16="http://schemas.microsoft.com/office/drawing/2014/main" id="{DC430041-25E3-077C-8F19-1AA6E7F3DE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159242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Tangerine) - With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053A54-65D4-918C-3E33-3CB4F77ECB3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3ADA5767-C946-6E2D-DC31-D798CC3ABAD5}"/>
              </a:ext>
            </a:extLst>
          </p:cNvPr>
          <p:cNvSpPr/>
          <p:nvPr userDrawn="1"/>
        </p:nvSpPr>
        <p:spPr>
          <a:xfrm>
            <a:off x="0" y="0"/>
            <a:ext cx="12192000" cy="6858000"/>
          </a:xfrm>
          <a:prstGeom prst="rect">
            <a:avLst/>
          </a:prstGeom>
          <a:gradFill flip="none" rotWithShape="1">
            <a:gsLst>
              <a:gs pos="32000">
                <a:srgbClr val="451409">
                  <a:alpha val="20000"/>
                </a:srgbClr>
              </a:gs>
              <a:gs pos="100000">
                <a:srgbClr val="45140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31" name="Picture Placeholder 30">
            <a:extLst>
              <a:ext uri="{FF2B5EF4-FFF2-40B4-BE49-F238E27FC236}">
                <a16:creationId xmlns:a16="http://schemas.microsoft.com/office/drawing/2014/main" id="{E9EBC814-E842-E314-ABA6-9362784DDD2A}"/>
              </a:ext>
            </a:extLst>
          </p:cNvPr>
          <p:cNvSpPr>
            <a:spLocks noGrp="1" noChangeAspect="1"/>
          </p:cNvSpPr>
          <p:nvPr>
            <p:ph type="pic" sz="quarter" idx="10"/>
          </p:nvPr>
        </p:nvSpPr>
        <p:spPr>
          <a:xfrm>
            <a:off x="6881242" y="-4763"/>
            <a:ext cx="4617721" cy="4617720"/>
          </a:xfrm>
          <a:prstGeom prst="ellipse">
            <a:avLst/>
          </a:prstGeom>
          <a:solidFill>
            <a:schemeClr val="bg1">
              <a:lumMod val="75000"/>
            </a:schemeClr>
          </a:solidFill>
        </p:spPr>
        <p:txBody>
          <a:bodyPr anchor="ctr"/>
          <a:lstStyle>
            <a:lvl1pPr algn="ctr">
              <a:defRPr b="0" i="0">
                <a:latin typeface="Aptos" panose="020B0004020202020204" pitchFamily="34" charset="0"/>
                <a:ea typeface="Helvetica Neue" panose="02000503000000020004" pitchFamily="2" charset="0"/>
                <a:cs typeface="Arial" panose="020B0604020202020204" pitchFamily="34" charset="0"/>
              </a:defRPr>
            </a:lvl1pPr>
          </a:lstStyle>
          <a:p>
            <a:endParaRPr lang="en-US"/>
          </a:p>
        </p:txBody>
      </p:sp>
      <p:sp>
        <p:nvSpPr>
          <p:cNvPr id="32" name="Title 1">
            <a:extLst>
              <a:ext uri="{FF2B5EF4-FFF2-40B4-BE49-F238E27FC236}">
                <a16:creationId xmlns:a16="http://schemas.microsoft.com/office/drawing/2014/main" id="{F015C149-D06E-73E6-8AA6-50D2BA36AAC9}"/>
              </a:ext>
            </a:extLst>
          </p:cNvPr>
          <p:cNvSpPr>
            <a:spLocks noGrp="1"/>
          </p:cNvSpPr>
          <p:nvPr>
            <p:ph type="ctrTitle" hasCustomPrompt="1"/>
          </p:nvPr>
        </p:nvSpPr>
        <p:spPr>
          <a:xfrm>
            <a:off x="457201" y="2050676"/>
            <a:ext cx="5641848" cy="2437590"/>
          </a:xfrm>
          <a:prstGeom prst="rect">
            <a:avLst/>
          </a:prstGeom>
        </p:spPr>
        <p:txBody>
          <a:bodyPr lIns="0" tIns="0" rIns="0" bIns="0" anchor="b" anchorCtr="0">
            <a:noAutofit/>
          </a:bodyPr>
          <a:lstStyle>
            <a:lvl1pPr algn="l">
              <a:lnSpc>
                <a:spcPct val="80000"/>
              </a:lnSpc>
              <a:defRPr sz="6000" b="0" i="0" cap="none" baseline="0">
                <a:solidFill>
                  <a:schemeClr val="accent5"/>
                </a:solidFill>
                <a:latin typeface="Aptos" panose="020B0004020202020204" pitchFamily="34" charset="0"/>
                <a:ea typeface="Helvetica Neue" panose="02000503000000020004" pitchFamily="2" charset="0"/>
                <a:cs typeface="Arial" panose="020B0604020202020204" pitchFamily="34" charset="0"/>
              </a:defRPr>
            </a:lvl1pPr>
          </a:lstStyle>
          <a:p>
            <a:r>
              <a:rPr lang="en-US"/>
              <a:t>Divider Slide</a:t>
            </a:r>
          </a:p>
        </p:txBody>
      </p:sp>
      <p:sp>
        <p:nvSpPr>
          <p:cNvPr id="33" name="Subtitle 2">
            <a:extLst>
              <a:ext uri="{FF2B5EF4-FFF2-40B4-BE49-F238E27FC236}">
                <a16:creationId xmlns:a16="http://schemas.microsoft.com/office/drawing/2014/main" id="{7F9601E6-F32E-D8EE-07CF-2AB101FE2DEE}"/>
              </a:ext>
            </a:extLst>
          </p:cNvPr>
          <p:cNvSpPr>
            <a:spLocks noGrp="1"/>
          </p:cNvSpPr>
          <p:nvPr>
            <p:ph type="subTitle" idx="1" hasCustomPrompt="1"/>
          </p:nvPr>
        </p:nvSpPr>
        <p:spPr>
          <a:xfrm>
            <a:off x="457201" y="4733992"/>
            <a:ext cx="5641848" cy="369332"/>
          </a:xfrm>
          <a:prstGeom prst="rect">
            <a:avLst/>
          </a:prstGeom>
        </p:spPr>
        <p:txBody>
          <a:bodyPr lIns="0" tIns="0" rIns="0" bIns="0">
            <a:spAutoFit/>
          </a:bodyPr>
          <a:lstStyle>
            <a:lvl1pPr marL="0" indent="0" algn="l">
              <a:lnSpc>
                <a:spcPct val="100000"/>
              </a:lnSpc>
              <a:spcBef>
                <a:spcPts val="0"/>
              </a:spcBef>
              <a:buNone/>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2" name="Graphic 1">
            <a:extLst>
              <a:ext uri="{FF2B5EF4-FFF2-40B4-BE49-F238E27FC236}">
                <a16:creationId xmlns:a16="http://schemas.microsoft.com/office/drawing/2014/main" id="{03D83875-7A47-CC01-FC45-E95D89B305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1016214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Quote Slide 2 (Violet) -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788A-B2A5-929D-21EA-5EBBE35C55AE}"/>
              </a:ext>
            </a:extLst>
          </p:cNvPr>
          <p:cNvPicPr>
            <a:picLocks noChangeAspect="1"/>
          </p:cNvPicPr>
          <p:nvPr userDrawn="1"/>
        </p:nvPicPr>
        <p:blipFill>
          <a:blip r:embed="rId2"/>
          <a:stretch>
            <a:fillRect/>
          </a:stretch>
        </p:blipFill>
        <p:spPr>
          <a:xfrm>
            <a:off x="0" y="0"/>
            <a:ext cx="12192000" cy="6857999"/>
          </a:xfrm>
          <a:prstGeom prst="rect">
            <a:avLst/>
          </a:prstGeom>
        </p:spPr>
      </p:pic>
      <p:cxnSp>
        <p:nvCxnSpPr>
          <p:cNvPr id="44" name="Straight Connector 43">
            <a:extLst>
              <a:ext uri="{FF2B5EF4-FFF2-40B4-BE49-F238E27FC236}">
                <a16:creationId xmlns:a16="http://schemas.microsoft.com/office/drawing/2014/main" id="{482EC3F9-F0B5-4B6C-C409-447EFD69424B}"/>
              </a:ext>
            </a:extLst>
          </p:cNvPr>
          <p:cNvCxnSpPr>
            <a:cxnSpLocks/>
          </p:cNvCxnSpPr>
          <p:nvPr userDrawn="1"/>
        </p:nvCxnSpPr>
        <p:spPr>
          <a:xfrm>
            <a:off x="457200" y="5196377"/>
            <a:ext cx="705886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757CCAB8-00C5-4D03-50D8-1CAC770A84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6326960"/>
            <a:ext cx="1132420" cy="338328"/>
          </a:xfrm>
          <a:prstGeom prst="rect">
            <a:avLst/>
          </a:prstGeom>
        </p:spPr>
      </p:pic>
      <p:sp>
        <p:nvSpPr>
          <p:cNvPr id="76" name="Text Placeholder 89">
            <a:extLst>
              <a:ext uri="{FF2B5EF4-FFF2-40B4-BE49-F238E27FC236}">
                <a16:creationId xmlns:a16="http://schemas.microsoft.com/office/drawing/2014/main" id="{2897611E-F29B-5921-73ED-13AE220AA3F8}"/>
              </a:ext>
            </a:extLst>
          </p:cNvPr>
          <p:cNvSpPr>
            <a:spLocks noGrp="1"/>
          </p:cNvSpPr>
          <p:nvPr>
            <p:ph type="body" sz="quarter" idx="12"/>
          </p:nvPr>
        </p:nvSpPr>
        <p:spPr>
          <a:xfrm>
            <a:off x="457200" y="5460234"/>
            <a:ext cx="7059168" cy="307777"/>
          </a:xfrm>
        </p:spPr>
        <p:txBody>
          <a:bodyPr>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7" name="Text Placeholder 89">
            <a:extLst>
              <a:ext uri="{FF2B5EF4-FFF2-40B4-BE49-F238E27FC236}">
                <a16:creationId xmlns:a16="http://schemas.microsoft.com/office/drawing/2014/main" id="{2CF29208-EF38-F35B-50B9-F2746662D927}"/>
              </a:ext>
            </a:extLst>
          </p:cNvPr>
          <p:cNvSpPr>
            <a:spLocks noGrp="1"/>
          </p:cNvSpPr>
          <p:nvPr>
            <p:ph type="body" sz="quarter" idx="13" hasCustomPrompt="1"/>
          </p:nvPr>
        </p:nvSpPr>
        <p:spPr>
          <a:xfrm>
            <a:off x="387785" y="428625"/>
            <a:ext cx="799899" cy="2123658"/>
          </a:xfrm>
        </p:spPr>
        <p:txBody>
          <a:bodyPr wrap="none" anchor="b">
            <a:spAutoFit/>
          </a:bodyPr>
          <a:lstStyle>
            <a:lvl1pPr marL="0" algn="l" defTabSz="457200" rtl="0" eaLnBrk="1" latinLnBrk="0" hangingPunct="1">
              <a:defRPr lang="en-US" sz="13800" b="0" i="0" kern="1200" dirty="0">
                <a:solidFill>
                  <a:srgbClr val="B465FF"/>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75" name="Text Placeholder 89">
            <a:extLst>
              <a:ext uri="{FF2B5EF4-FFF2-40B4-BE49-F238E27FC236}">
                <a16:creationId xmlns:a16="http://schemas.microsoft.com/office/drawing/2014/main" id="{B560BD48-2EB6-FFF7-9C0D-AF1F657822C9}"/>
              </a:ext>
            </a:extLst>
          </p:cNvPr>
          <p:cNvSpPr>
            <a:spLocks noGrp="1"/>
          </p:cNvSpPr>
          <p:nvPr>
            <p:ph type="body" sz="quarter" idx="11"/>
          </p:nvPr>
        </p:nvSpPr>
        <p:spPr>
          <a:xfrm>
            <a:off x="457200" y="1687022"/>
            <a:ext cx="7059168" cy="3245497"/>
          </a:xfrm>
        </p:spPr>
        <p:txBody>
          <a:bodyPr anchor="t"/>
          <a:lstStyle>
            <a:lvl1pPr>
              <a:defRPr sz="32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018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457200" y="1676402"/>
            <a:ext cx="11277600" cy="3962400"/>
          </a:xfrm>
        </p:spPr>
        <p:txBody>
          <a:bodyPr/>
          <a:lstStyle>
            <a:lvl1pPr>
              <a:defRPr b="0" i="0">
                <a:latin typeface="Aptos" panose="020B0004020202020204" pitchFamily="34" charset="0"/>
                <a:ea typeface="Helvetica Neue" panose="02000503000000020004" pitchFamily="2" charset="0"/>
                <a:cs typeface="Arial" panose="020B0604020202020204" pitchFamily="34" charset="0"/>
              </a:defRPr>
            </a:lvl1pPr>
            <a:lvl2pPr>
              <a:defRPr b="0" i="0">
                <a:latin typeface="Aptos" panose="020B0004020202020204" pitchFamily="34" charset="0"/>
                <a:ea typeface="Helvetica Neue" panose="02000503000000020004" pitchFamily="2" charset="0"/>
                <a:cs typeface="Arial" panose="020B0604020202020204" pitchFamily="34" charset="0"/>
              </a:defRPr>
            </a:lvl2pPr>
            <a:lvl3pPr>
              <a:defRPr b="0" i="0">
                <a:latin typeface="Aptos" panose="020B0004020202020204" pitchFamily="34" charset="0"/>
                <a:ea typeface="Helvetica Neue" panose="02000503000000020004" pitchFamily="2" charset="0"/>
                <a:cs typeface="Arial" panose="020B0604020202020204" pitchFamily="34" charset="0"/>
              </a:defRPr>
            </a:lvl3pPr>
            <a:lvl4pPr>
              <a:defRPr b="0" i="0">
                <a:latin typeface="Aptos" panose="020B0004020202020204" pitchFamily="34" charset="0"/>
                <a:ea typeface="Helvetica Neue" panose="02000503000000020004" pitchFamily="2" charset="0"/>
                <a:cs typeface="Arial" panose="020B0604020202020204" pitchFamily="34" charset="0"/>
              </a:defRPr>
            </a:lvl4pPr>
            <a:lvl5pPr>
              <a:defRPr b="0" i="0">
                <a:latin typeface="Aptos" panose="020B0004020202020204" pitchFamily="34" charset="0"/>
                <a:ea typeface="Helvetica Neue" panose="02000503000000020004"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b="0" i="0">
                <a:latin typeface="Aptos" panose="020B0004020202020204" pitchFamily="34" charset="0"/>
              </a:defRPr>
            </a:lvl1pPr>
          </a:lstStyle>
          <a:p>
            <a:endParaRPr lang="en-US"/>
          </a:p>
        </p:txBody>
      </p:sp>
      <p:sp>
        <p:nvSpPr>
          <p:cNvPr id="6" name="Text Placeholder 5">
            <a:extLst>
              <a:ext uri="{FF2B5EF4-FFF2-40B4-BE49-F238E27FC236}">
                <a16:creationId xmlns:a16="http://schemas.microsoft.com/office/drawing/2014/main" id="{F0EE43A6-CF4D-2CE8-51F3-76A4C2AED698}"/>
              </a:ext>
            </a:extLst>
          </p:cNvPr>
          <p:cNvSpPr>
            <a:spLocks noGrp="1"/>
          </p:cNvSpPr>
          <p:nvPr>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11" name="Title 10">
            <a:extLst>
              <a:ext uri="{FF2B5EF4-FFF2-40B4-BE49-F238E27FC236}">
                <a16:creationId xmlns:a16="http://schemas.microsoft.com/office/drawing/2014/main" id="{DE769CAE-CDD2-1126-CCF9-2B2E1FA0D84F}"/>
              </a:ext>
            </a:extLst>
          </p:cNvPr>
          <p:cNvSpPr>
            <a:spLocks noGrp="1"/>
          </p:cNvSpPr>
          <p:nvPr>
            <p:ph type="title"/>
          </p:nvPr>
        </p:nvSpPr>
        <p:spPr/>
        <p:txBody>
          <a:bodyPr/>
          <a:lstStyle>
            <a:lvl1pPr>
              <a:defRPr b="0"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37899845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b="0" i="0">
                <a:latin typeface="Aptos" panose="020B00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b="0" i="0">
                <a:latin typeface="Aptos" panose="020B0004020202020204" pitchFamily="34" charset="0"/>
              </a:defRPr>
            </a:lvl1pPr>
          </a:lstStyle>
          <a:p>
            <a:endParaRPr lang="en-US"/>
          </a:p>
        </p:txBody>
      </p:sp>
      <p:sp>
        <p:nvSpPr>
          <p:cNvPr id="3" name="Text Placeholder 5">
            <a:extLst>
              <a:ext uri="{FF2B5EF4-FFF2-40B4-BE49-F238E27FC236}">
                <a16:creationId xmlns:a16="http://schemas.microsoft.com/office/drawing/2014/main" id="{7E7B34F8-F646-D130-3B51-0E8589617175}"/>
              </a:ext>
            </a:extLst>
          </p:cNvPr>
          <p:cNvSpPr>
            <a:spLocks noGrp="1"/>
          </p:cNvSpPr>
          <p:nvPr>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1843112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b="0" i="0">
                <a:latin typeface="Aptos" panose="020B0004020202020204" pitchFamily="34" charset="0"/>
              </a:defRPr>
            </a:lvl1pPr>
          </a:lstStyle>
          <a:p>
            <a:endParaRPr lang="en-US"/>
          </a:p>
        </p:txBody>
      </p:sp>
      <p:sp>
        <p:nvSpPr>
          <p:cNvPr id="6" name="Text Placeholder 5">
            <a:extLst>
              <a:ext uri="{FF2B5EF4-FFF2-40B4-BE49-F238E27FC236}">
                <a16:creationId xmlns:a16="http://schemas.microsoft.com/office/drawing/2014/main" id="{F0EE43A6-CF4D-2CE8-51F3-76A4C2AED698}"/>
              </a:ext>
            </a:extLst>
          </p:cNvPr>
          <p:cNvSpPr>
            <a:spLocks noGrp="1"/>
          </p:cNvSpPr>
          <p:nvPr>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11" name="Title 10">
            <a:extLst>
              <a:ext uri="{FF2B5EF4-FFF2-40B4-BE49-F238E27FC236}">
                <a16:creationId xmlns:a16="http://schemas.microsoft.com/office/drawing/2014/main" id="{DE769CAE-CDD2-1126-CCF9-2B2E1FA0D84F}"/>
              </a:ext>
            </a:extLst>
          </p:cNvPr>
          <p:cNvSpPr>
            <a:spLocks noGrp="1"/>
          </p:cNvSpPr>
          <p:nvPr>
            <p:ph type="title"/>
          </p:nvPr>
        </p:nvSpPr>
        <p:spPr>
          <a:xfrm>
            <a:off x="457200" y="425722"/>
            <a:ext cx="11277600" cy="443198"/>
          </a:xfrm>
        </p:spPr>
        <p:txBody>
          <a:bodyPr/>
          <a:lstStyle>
            <a:lvl1pPr>
              <a:defRPr b="0" i="0">
                <a:latin typeface="Aptos" panose="020B00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445A2FF0-7441-7C07-699D-345E41CA8467}"/>
              </a:ext>
            </a:extLst>
          </p:cNvPr>
          <p:cNvSpPr>
            <a:spLocks noGrp="1"/>
          </p:cNvSpPr>
          <p:nvPr>
            <p:ph type="body" sz="quarter" idx="14"/>
          </p:nvPr>
        </p:nvSpPr>
        <p:spPr>
          <a:xfrm>
            <a:off x="457200" y="1676402"/>
            <a:ext cx="5410200" cy="3959352"/>
          </a:xfrm>
        </p:spPr>
        <p:txBody>
          <a:bodyPr/>
          <a:lstStyle>
            <a:lvl1pPr>
              <a:defRPr sz="2000" b="0" i="0">
                <a:latin typeface="Aptos" panose="020B0004020202020204" pitchFamily="34" charset="0"/>
              </a:defRPr>
            </a:lvl1pPr>
            <a:lvl2pPr>
              <a:defRPr sz="2000" b="0" i="0">
                <a:latin typeface="Aptos" panose="020B0004020202020204" pitchFamily="34" charset="0"/>
              </a:defRPr>
            </a:lvl2pPr>
            <a:lvl3pPr>
              <a:defRPr sz="1600" b="0" i="0">
                <a:latin typeface="Aptos" panose="020B0004020202020204" pitchFamily="34" charset="0"/>
              </a:defRPr>
            </a:lvl3pPr>
            <a:lvl4pPr>
              <a:defRPr sz="1600" b="0" i="0">
                <a:latin typeface="Aptos" panose="020B0004020202020204" pitchFamily="34" charset="0"/>
              </a:defRPr>
            </a:lvl4pPr>
            <a:lvl5pPr>
              <a:defRPr sz="1400" b="0" i="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AC074920-4DC4-FECB-0598-01AE94BAF3F7}"/>
              </a:ext>
            </a:extLst>
          </p:cNvPr>
          <p:cNvSpPr>
            <a:spLocks noGrp="1"/>
          </p:cNvSpPr>
          <p:nvPr>
            <p:ph type="body" sz="quarter" idx="15"/>
          </p:nvPr>
        </p:nvSpPr>
        <p:spPr>
          <a:xfrm>
            <a:off x="6324600" y="1676402"/>
            <a:ext cx="5410200" cy="3959352"/>
          </a:xfrm>
        </p:spPr>
        <p:txBody>
          <a:bodyPr/>
          <a:lstStyle>
            <a:lvl1pPr>
              <a:defRPr sz="2000" b="0" i="0">
                <a:latin typeface="Aptos" panose="020B0004020202020204" pitchFamily="34" charset="0"/>
              </a:defRPr>
            </a:lvl1pPr>
            <a:lvl2pPr>
              <a:defRPr sz="2000" b="0" i="0">
                <a:latin typeface="Aptos" panose="020B0004020202020204" pitchFamily="34" charset="0"/>
              </a:defRPr>
            </a:lvl2pPr>
            <a:lvl3pPr>
              <a:defRPr sz="1600" b="0" i="0">
                <a:latin typeface="Aptos" panose="020B0004020202020204" pitchFamily="34" charset="0"/>
              </a:defRPr>
            </a:lvl3pPr>
            <a:lvl4pPr>
              <a:defRPr sz="1600" b="0" i="0">
                <a:latin typeface="Aptos" panose="020B0004020202020204" pitchFamily="34" charset="0"/>
              </a:defRPr>
            </a:lvl4pPr>
            <a:lvl5pPr>
              <a:defRPr sz="1400" b="0" i="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75576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text + Graph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b="0" i="0">
                <a:latin typeface="Aptos" panose="020B00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b="0" i="0">
                <a:latin typeface="Aptos" panose="020B0004020202020204" pitchFamily="34" charset="0"/>
              </a:defRPr>
            </a:lvl1pPr>
          </a:lstStyle>
          <a:p>
            <a:endParaRPr lang="en-US"/>
          </a:p>
        </p:txBody>
      </p:sp>
      <p:sp>
        <p:nvSpPr>
          <p:cNvPr id="3" name="Text Placeholder 5">
            <a:extLst>
              <a:ext uri="{FF2B5EF4-FFF2-40B4-BE49-F238E27FC236}">
                <a16:creationId xmlns:a16="http://schemas.microsoft.com/office/drawing/2014/main" id="{7E7B34F8-F646-D130-3B51-0E8589617175}"/>
              </a:ext>
            </a:extLst>
          </p:cNvPr>
          <p:cNvSpPr>
            <a:spLocks noGrp="1"/>
          </p:cNvSpPr>
          <p:nvPr>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7" name="Chart Placeholder 5">
            <a:extLst>
              <a:ext uri="{FF2B5EF4-FFF2-40B4-BE49-F238E27FC236}">
                <a16:creationId xmlns:a16="http://schemas.microsoft.com/office/drawing/2014/main" id="{6EFB78B2-568F-3FAA-8583-43778C92011F}"/>
              </a:ext>
            </a:extLst>
          </p:cNvPr>
          <p:cNvSpPr>
            <a:spLocks noGrp="1"/>
          </p:cNvSpPr>
          <p:nvPr>
            <p:ph type="chart" sz="quarter" idx="14"/>
          </p:nvPr>
        </p:nvSpPr>
        <p:spPr>
          <a:xfrm>
            <a:off x="6225312" y="1676400"/>
            <a:ext cx="5509491" cy="3957638"/>
          </a:xfrm>
        </p:spPr>
        <p:txBody>
          <a:bodyPr/>
          <a:lstStyle>
            <a:lvl1pPr>
              <a:defRPr b="0" i="0">
                <a:latin typeface="Aptos" panose="020B0004020202020204" pitchFamily="34" charset="0"/>
              </a:defRPr>
            </a:lvl1pPr>
          </a:lstStyle>
          <a:p>
            <a:endParaRPr lang="en-US"/>
          </a:p>
        </p:txBody>
      </p:sp>
      <p:sp>
        <p:nvSpPr>
          <p:cNvPr id="4" name="Text Placeholder 7">
            <a:extLst>
              <a:ext uri="{FF2B5EF4-FFF2-40B4-BE49-F238E27FC236}">
                <a16:creationId xmlns:a16="http://schemas.microsoft.com/office/drawing/2014/main" id="{CE655627-4388-455F-E29A-2B0B7064A28F}"/>
              </a:ext>
            </a:extLst>
          </p:cNvPr>
          <p:cNvSpPr>
            <a:spLocks noGrp="1"/>
          </p:cNvSpPr>
          <p:nvPr>
            <p:ph type="body" sz="quarter" idx="15"/>
          </p:nvPr>
        </p:nvSpPr>
        <p:spPr>
          <a:xfrm>
            <a:off x="457200" y="1676402"/>
            <a:ext cx="5410200" cy="3959352"/>
          </a:xfrm>
        </p:spPr>
        <p:txBody>
          <a:bodyPr/>
          <a:lstStyle>
            <a:lvl1pPr>
              <a:defRPr sz="2000" b="0" i="0">
                <a:latin typeface="Aptos" panose="020B0004020202020204" pitchFamily="34" charset="0"/>
              </a:defRPr>
            </a:lvl1pPr>
            <a:lvl2pPr>
              <a:defRPr sz="2000" b="0" i="0">
                <a:latin typeface="Aptos" panose="020B0004020202020204" pitchFamily="34" charset="0"/>
              </a:defRPr>
            </a:lvl2pPr>
            <a:lvl3pPr>
              <a:defRPr sz="1600" b="0" i="0">
                <a:latin typeface="Aptos" panose="020B0004020202020204" pitchFamily="34" charset="0"/>
              </a:defRPr>
            </a:lvl3pPr>
            <a:lvl4pPr>
              <a:defRPr sz="1600" b="0" i="0">
                <a:latin typeface="Aptos" panose="020B0004020202020204" pitchFamily="34" charset="0"/>
              </a:defRPr>
            </a:lvl4pPr>
            <a:lvl5pPr>
              <a:defRPr sz="1400" b="0" i="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896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ulmn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b="0" i="0">
                <a:latin typeface="Aptos" panose="020B00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b="0" i="0">
                <a:latin typeface="Aptos" panose="020B0004020202020204" pitchFamily="34" charset="0"/>
              </a:defRPr>
            </a:lvl1pPr>
          </a:lstStyle>
          <a:p>
            <a:endParaRPr lang="en-US"/>
          </a:p>
        </p:txBody>
      </p:sp>
      <p:sp>
        <p:nvSpPr>
          <p:cNvPr id="3" name="Text Placeholder 5">
            <a:extLst>
              <a:ext uri="{FF2B5EF4-FFF2-40B4-BE49-F238E27FC236}">
                <a16:creationId xmlns:a16="http://schemas.microsoft.com/office/drawing/2014/main" id="{7E7B34F8-F646-D130-3B51-0E8589617175}"/>
              </a:ext>
            </a:extLst>
          </p:cNvPr>
          <p:cNvSpPr>
            <a:spLocks noGrp="1"/>
          </p:cNvSpPr>
          <p:nvPr>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6" name="Chart Placeholder 5">
            <a:extLst>
              <a:ext uri="{FF2B5EF4-FFF2-40B4-BE49-F238E27FC236}">
                <a16:creationId xmlns:a16="http://schemas.microsoft.com/office/drawing/2014/main" id="{DD0074DB-0860-AD97-051E-5A0004165AAC}"/>
              </a:ext>
            </a:extLst>
          </p:cNvPr>
          <p:cNvSpPr>
            <a:spLocks noGrp="1"/>
          </p:cNvSpPr>
          <p:nvPr>
            <p:ph type="chart" sz="quarter" idx="13"/>
          </p:nvPr>
        </p:nvSpPr>
        <p:spPr>
          <a:xfrm>
            <a:off x="457199" y="1676400"/>
            <a:ext cx="5509491" cy="3957638"/>
          </a:xfrm>
        </p:spPr>
        <p:txBody>
          <a:bodyPr/>
          <a:lstStyle>
            <a:lvl1pPr>
              <a:defRPr b="0" i="0">
                <a:latin typeface="Aptos" panose="020B0004020202020204" pitchFamily="34" charset="0"/>
              </a:defRPr>
            </a:lvl1pPr>
          </a:lstStyle>
          <a:p>
            <a:endParaRPr lang="en-US"/>
          </a:p>
        </p:txBody>
      </p:sp>
      <p:sp>
        <p:nvSpPr>
          <p:cNvPr id="7" name="Chart Placeholder 5">
            <a:extLst>
              <a:ext uri="{FF2B5EF4-FFF2-40B4-BE49-F238E27FC236}">
                <a16:creationId xmlns:a16="http://schemas.microsoft.com/office/drawing/2014/main" id="{6EFB78B2-568F-3FAA-8583-43778C92011F}"/>
              </a:ext>
            </a:extLst>
          </p:cNvPr>
          <p:cNvSpPr>
            <a:spLocks noGrp="1"/>
          </p:cNvSpPr>
          <p:nvPr>
            <p:ph type="chart" sz="quarter" idx="14"/>
          </p:nvPr>
        </p:nvSpPr>
        <p:spPr>
          <a:xfrm>
            <a:off x="6225312" y="1676400"/>
            <a:ext cx="5509491" cy="3957638"/>
          </a:xfrm>
        </p:spPr>
        <p:txBody>
          <a:bodyPr/>
          <a:lstStyle>
            <a:lvl1pPr>
              <a:defRPr b="0" i="0">
                <a:latin typeface="Aptos" panose="020B0004020202020204" pitchFamily="34" charset="0"/>
              </a:defRPr>
            </a:lvl1pPr>
          </a:lstStyle>
          <a:p>
            <a:endParaRPr lang="en-US"/>
          </a:p>
        </p:txBody>
      </p:sp>
    </p:spTree>
    <p:extLst>
      <p:ext uri="{BB962C8B-B14F-4D97-AF65-F5344CB8AC3E}">
        <p14:creationId xmlns:p14="http://schemas.microsoft.com/office/powerpoint/2010/main" val="3987631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7864-D60D-92DE-CD25-C74F47D97EC6}"/>
              </a:ext>
            </a:extLst>
          </p:cNvPr>
          <p:cNvSpPr>
            <a:spLocks noGrp="1"/>
          </p:cNvSpPr>
          <p:nvPr>
            <p:ph type="title"/>
          </p:nvPr>
        </p:nvSpPr>
        <p:spPr/>
        <p:txBody>
          <a:bodyPr/>
          <a:lstStyle>
            <a:lvl1pPr>
              <a:defRPr b="0" i="0">
                <a:latin typeface="Aptos" panose="020B00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C0EC1653-1819-12F2-2214-BF7ABB6F8DA6}"/>
              </a:ext>
            </a:extLst>
          </p:cNvPr>
          <p:cNvSpPr>
            <a:spLocks noGrp="1"/>
          </p:cNvSpPr>
          <p:nvPr>
            <p:ph type="ftr" sz="quarter" idx="10"/>
          </p:nvPr>
        </p:nvSpPr>
        <p:spPr/>
        <p:txBody>
          <a:bodyPr/>
          <a:lstStyle>
            <a:lvl1pPr>
              <a:defRPr b="0" i="0">
                <a:latin typeface="Aptos" panose="020B0004020202020204" pitchFamily="34" charset="0"/>
              </a:defRPr>
            </a:lvl1pPr>
          </a:lstStyle>
          <a:p>
            <a:endParaRPr lang="en-US"/>
          </a:p>
        </p:txBody>
      </p:sp>
      <p:sp>
        <p:nvSpPr>
          <p:cNvPr id="4" name="Text Placeholder 5">
            <a:extLst>
              <a:ext uri="{FF2B5EF4-FFF2-40B4-BE49-F238E27FC236}">
                <a16:creationId xmlns:a16="http://schemas.microsoft.com/office/drawing/2014/main" id="{9E31B5F8-71BE-98A0-5EC9-F6679AD1EEF2}"/>
              </a:ext>
            </a:extLst>
          </p:cNvPr>
          <p:cNvSpPr>
            <a:spLocks noGrp="1"/>
          </p:cNvSpPr>
          <p:nvPr>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6" name="Table Placeholder 5">
            <a:extLst>
              <a:ext uri="{FF2B5EF4-FFF2-40B4-BE49-F238E27FC236}">
                <a16:creationId xmlns:a16="http://schemas.microsoft.com/office/drawing/2014/main" id="{B740EC06-4DAD-A7AE-BF63-34B6CFB5AF8E}"/>
              </a:ext>
            </a:extLst>
          </p:cNvPr>
          <p:cNvSpPr>
            <a:spLocks noGrp="1"/>
          </p:cNvSpPr>
          <p:nvPr>
            <p:ph type="tbl" sz="quarter" idx="13"/>
          </p:nvPr>
        </p:nvSpPr>
        <p:spPr>
          <a:xfrm>
            <a:off x="457200" y="1676399"/>
            <a:ext cx="11277600" cy="3940629"/>
          </a:xfrm>
        </p:spPr>
        <p:txBody>
          <a:bodyPr/>
          <a:lstStyle>
            <a:lvl1pPr>
              <a:defRPr b="0" i="0">
                <a:latin typeface="Aptos" panose="020B0004020202020204" pitchFamily="34" charset="0"/>
              </a:defRPr>
            </a:lvl1pPr>
          </a:lstStyle>
          <a:p>
            <a:endParaRPr lang="en-US"/>
          </a:p>
        </p:txBody>
      </p:sp>
    </p:spTree>
    <p:extLst>
      <p:ext uri="{BB962C8B-B14F-4D97-AF65-F5344CB8AC3E}">
        <p14:creationId xmlns:p14="http://schemas.microsoft.com/office/powerpoint/2010/main" val="236207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 Tangerin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EC3DFB-4D75-28AB-2549-F9A4DB642B7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5" name="Picture Placeholder 14">
            <a:extLst>
              <a:ext uri="{FF2B5EF4-FFF2-40B4-BE49-F238E27FC236}">
                <a16:creationId xmlns:a16="http://schemas.microsoft.com/office/drawing/2014/main" id="{6A4DF40A-7A0D-832B-452B-2C85C90B42DF}"/>
              </a:ext>
            </a:extLst>
          </p:cNvPr>
          <p:cNvSpPr>
            <a:spLocks noGrp="1"/>
          </p:cNvSpPr>
          <p:nvPr>
            <p:ph type="pic" sz="quarter" idx="13"/>
          </p:nvPr>
        </p:nvSpPr>
        <p:spPr>
          <a:xfrm>
            <a:off x="1" y="2"/>
            <a:ext cx="9270998" cy="6857999"/>
          </a:xfrm>
          <a:custGeom>
            <a:avLst/>
            <a:gdLst>
              <a:gd name="connsiteX0" fmla="*/ 4085461 w 9270998"/>
              <a:gd name="connsiteY0" fmla="*/ 5153279 h 6857999"/>
              <a:gd name="connsiteX1" fmla="*/ 5803995 w 9270998"/>
              <a:gd name="connsiteY1" fmla="*/ 6704111 h 6857999"/>
              <a:gd name="connsiteX2" fmla="*/ 5811766 w 9270998"/>
              <a:gd name="connsiteY2" fmla="*/ 6857999 h 6857999"/>
              <a:gd name="connsiteX3" fmla="*/ 2359154 w 9270998"/>
              <a:gd name="connsiteY3" fmla="*/ 6857999 h 6857999"/>
              <a:gd name="connsiteX4" fmla="*/ 2366925 w 9270998"/>
              <a:gd name="connsiteY4" fmla="*/ 6704111 h 6857999"/>
              <a:gd name="connsiteX5" fmla="*/ 4085461 w 9270998"/>
              <a:gd name="connsiteY5" fmla="*/ 5153279 h 6857999"/>
              <a:gd name="connsiteX6" fmla="*/ 630553 w 9270998"/>
              <a:gd name="connsiteY6" fmla="*/ 5153279 h 6857999"/>
              <a:gd name="connsiteX7" fmla="*/ 2349088 w 9270998"/>
              <a:gd name="connsiteY7" fmla="*/ 6704111 h 6857999"/>
              <a:gd name="connsiteX8" fmla="*/ 2356859 w 9270998"/>
              <a:gd name="connsiteY8" fmla="*/ 6857999 h 6857999"/>
              <a:gd name="connsiteX9" fmla="*/ 0 w 9270998"/>
              <a:gd name="connsiteY9" fmla="*/ 6857999 h 6857999"/>
              <a:gd name="connsiteX10" fmla="*/ 0 w 9270998"/>
              <a:gd name="connsiteY10" fmla="*/ 5273714 h 6857999"/>
              <a:gd name="connsiteX11" fmla="*/ 116861 w 9270998"/>
              <a:gd name="connsiteY11" fmla="*/ 5230942 h 6857999"/>
              <a:gd name="connsiteX12" fmla="*/ 630553 w 9270998"/>
              <a:gd name="connsiteY12" fmla="*/ 5153279 h 6857999"/>
              <a:gd name="connsiteX13" fmla="*/ 2359477 w 9270998"/>
              <a:gd name="connsiteY13" fmla="*/ 0 h 6857999"/>
              <a:gd name="connsiteX14" fmla="*/ 5811447 w 9270998"/>
              <a:gd name="connsiteY14" fmla="*/ 0 h 6857999"/>
              <a:gd name="connsiteX15" fmla="*/ 5803996 w 9270998"/>
              <a:gd name="connsiteY15" fmla="*/ 147540 h 6857999"/>
              <a:gd name="connsiteX16" fmla="*/ 4251185 w 9270998"/>
              <a:gd name="connsiteY16" fmla="*/ 1690525 h 6857999"/>
              <a:gd name="connsiteX17" fmla="*/ 4085463 w 9270998"/>
              <a:gd name="connsiteY17" fmla="*/ 1698372 h 6857999"/>
              <a:gd name="connsiteX18" fmla="*/ 4262082 w 9270998"/>
              <a:gd name="connsiteY18" fmla="*/ 1707290 h 6857999"/>
              <a:gd name="connsiteX19" fmla="*/ 5805068 w 9270998"/>
              <a:gd name="connsiteY19" fmla="*/ 3260101 h 6857999"/>
              <a:gd name="connsiteX20" fmla="*/ 5811377 w 9270998"/>
              <a:gd name="connsiteY20" fmla="*/ 3393366 h 6857999"/>
              <a:gd name="connsiteX21" fmla="*/ 5818673 w 9270998"/>
              <a:gd name="connsiteY21" fmla="*/ 3248878 h 6857999"/>
              <a:gd name="connsiteX22" fmla="*/ 7540368 w 9270998"/>
              <a:gd name="connsiteY22" fmla="*/ 1695196 h 6857999"/>
              <a:gd name="connsiteX23" fmla="*/ 9270998 w 9270998"/>
              <a:gd name="connsiteY23" fmla="*/ 3425825 h 6857999"/>
              <a:gd name="connsiteX24" fmla="*/ 7717315 w 9270998"/>
              <a:gd name="connsiteY24" fmla="*/ 5147520 h 6857999"/>
              <a:gd name="connsiteX25" fmla="*/ 7572828 w 9270998"/>
              <a:gd name="connsiteY25" fmla="*/ 5154816 h 6857999"/>
              <a:gd name="connsiteX26" fmla="*/ 7706092 w 9270998"/>
              <a:gd name="connsiteY26" fmla="*/ 5161126 h 6857999"/>
              <a:gd name="connsiteX27" fmla="*/ 9258903 w 9270998"/>
              <a:gd name="connsiteY27" fmla="*/ 6704111 h 6857999"/>
              <a:gd name="connsiteX28" fmla="*/ 9266674 w 9270998"/>
              <a:gd name="connsiteY28" fmla="*/ 6857999 h 6857999"/>
              <a:gd name="connsiteX29" fmla="*/ 5814062 w 9270998"/>
              <a:gd name="connsiteY29" fmla="*/ 6857999 h 6857999"/>
              <a:gd name="connsiteX30" fmla="*/ 5821833 w 9270998"/>
              <a:gd name="connsiteY30" fmla="*/ 6704111 h 6857999"/>
              <a:gd name="connsiteX31" fmla="*/ 7374644 w 9270998"/>
              <a:gd name="connsiteY31" fmla="*/ 5161126 h 6857999"/>
              <a:gd name="connsiteX32" fmla="*/ 7506830 w 9270998"/>
              <a:gd name="connsiteY32" fmla="*/ 5154867 h 6857999"/>
              <a:gd name="connsiteX33" fmla="*/ 7374340 w 9270998"/>
              <a:gd name="connsiteY33" fmla="*/ 5148594 h 6857999"/>
              <a:gd name="connsiteX34" fmla="*/ 5818673 w 9270998"/>
              <a:gd name="connsiteY34" fmla="*/ 3602772 h 6857999"/>
              <a:gd name="connsiteX35" fmla="*/ 5811326 w 9270998"/>
              <a:gd name="connsiteY35" fmla="*/ 3457272 h 6857999"/>
              <a:gd name="connsiteX36" fmla="*/ 5803996 w 9270998"/>
              <a:gd name="connsiteY36" fmla="*/ 3602447 h 6857999"/>
              <a:gd name="connsiteX37" fmla="*/ 4085461 w 9270998"/>
              <a:gd name="connsiteY37" fmla="*/ 5153279 h 6857999"/>
              <a:gd name="connsiteX38" fmla="*/ 2366926 w 9270998"/>
              <a:gd name="connsiteY38" fmla="*/ 3602447 h 6857999"/>
              <a:gd name="connsiteX39" fmla="*/ 2358007 w 9270998"/>
              <a:gd name="connsiteY39" fmla="*/ 3425835 h 6857999"/>
              <a:gd name="connsiteX40" fmla="*/ 2349089 w 9270998"/>
              <a:gd name="connsiteY40" fmla="*/ 3602447 h 6857999"/>
              <a:gd name="connsiteX41" fmla="*/ 630554 w 9270998"/>
              <a:gd name="connsiteY41" fmla="*/ 5153279 h 6857999"/>
              <a:gd name="connsiteX42" fmla="*/ 116862 w 9270998"/>
              <a:gd name="connsiteY42" fmla="*/ 5075616 h 6857999"/>
              <a:gd name="connsiteX43" fmla="*/ 1 w 9270998"/>
              <a:gd name="connsiteY43" fmla="*/ 5032845 h 6857999"/>
              <a:gd name="connsiteX44" fmla="*/ 1 w 9270998"/>
              <a:gd name="connsiteY44" fmla="*/ 1818807 h 6857999"/>
              <a:gd name="connsiteX45" fmla="*/ 116862 w 9270998"/>
              <a:gd name="connsiteY45" fmla="*/ 1776035 h 6857999"/>
              <a:gd name="connsiteX46" fmla="*/ 630554 w 9270998"/>
              <a:gd name="connsiteY46" fmla="*/ 1698372 h 6857999"/>
              <a:gd name="connsiteX47" fmla="*/ 2349089 w 9270998"/>
              <a:gd name="connsiteY47" fmla="*/ 3249203 h 6857999"/>
              <a:gd name="connsiteX48" fmla="*/ 2358007 w 9270998"/>
              <a:gd name="connsiteY48" fmla="*/ 3425816 h 6857999"/>
              <a:gd name="connsiteX49" fmla="*/ 2366926 w 9270998"/>
              <a:gd name="connsiteY49" fmla="*/ 3249203 h 6857999"/>
              <a:gd name="connsiteX50" fmla="*/ 3908838 w 9270998"/>
              <a:gd name="connsiteY50" fmla="*/ 1707290 h 6857999"/>
              <a:gd name="connsiteX51" fmla="*/ 4085460 w 9270998"/>
              <a:gd name="connsiteY51" fmla="*/ 1698372 h 6857999"/>
              <a:gd name="connsiteX52" fmla="*/ 3919738 w 9270998"/>
              <a:gd name="connsiteY52" fmla="*/ 1690525 h 6857999"/>
              <a:gd name="connsiteX53" fmla="*/ 2366927 w 9270998"/>
              <a:gd name="connsiteY53" fmla="*/ 147540 h 6857999"/>
              <a:gd name="connsiteX54" fmla="*/ 1 w 9270998"/>
              <a:gd name="connsiteY54" fmla="*/ 0 h 6857999"/>
              <a:gd name="connsiteX55" fmla="*/ 2356540 w 9270998"/>
              <a:gd name="connsiteY55" fmla="*/ 0 h 6857999"/>
              <a:gd name="connsiteX56" fmla="*/ 2349088 w 9270998"/>
              <a:gd name="connsiteY56" fmla="*/ 147540 h 6857999"/>
              <a:gd name="connsiteX57" fmla="*/ 630554 w 9270998"/>
              <a:gd name="connsiteY57" fmla="*/ 1698372 h 6857999"/>
              <a:gd name="connsiteX58" fmla="*/ 116862 w 9270998"/>
              <a:gd name="connsiteY58" fmla="*/ 1620709 h 6857999"/>
              <a:gd name="connsiteX59" fmla="*/ 1 w 9270998"/>
              <a:gd name="connsiteY59" fmla="*/ 157793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70998" h="6857999">
                <a:moveTo>
                  <a:pt x="4085461" y="5153279"/>
                </a:moveTo>
                <a:cubicBezTo>
                  <a:pt x="4979879" y="5153279"/>
                  <a:pt x="5715533" y="5833031"/>
                  <a:pt x="5803995" y="6704111"/>
                </a:cubicBezTo>
                <a:lnTo>
                  <a:pt x="5811766" y="6857999"/>
                </a:lnTo>
                <a:lnTo>
                  <a:pt x="2359154" y="6857999"/>
                </a:lnTo>
                <a:lnTo>
                  <a:pt x="2366925" y="6704111"/>
                </a:lnTo>
                <a:cubicBezTo>
                  <a:pt x="2455389" y="5833031"/>
                  <a:pt x="3191041" y="5153279"/>
                  <a:pt x="4085461" y="5153279"/>
                </a:cubicBezTo>
                <a:close/>
                <a:moveTo>
                  <a:pt x="630553" y="5153279"/>
                </a:moveTo>
                <a:cubicBezTo>
                  <a:pt x="1524972" y="5153279"/>
                  <a:pt x="2260626" y="5833031"/>
                  <a:pt x="2349088" y="6704111"/>
                </a:cubicBezTo>
                <a:lnTo>
                  <a:pt x="2356859" y="6857999"/>
                </a:lnTo>
                <a:lnTo>
                  <a:pt x="0" y="6857999"/>
                </a:lnTo>
                <a:lnTo>
                  <a:pt x="0" y="5273714"/>
                </a:lnTo>
                <a:lnTo>
                  <a:pt x="116861" y="5230942"/>
                </a:lnTo>
                <a:cubicBezTo>
                  <a:pt x="279136" y="5180469"/>
                  <a:pt x="451669" y="5153279"/>
                  <a:pt x="630553" y="5153279"/>
                </a:cubicBezTo>
                <a:close/>
                <a:moveTo>
                  <a:pt x="2359477" y="0"/>
                </a:moveTo>
                <a:lnTo>
                  <a:pt x="5811447" y="0"/>
                </a:lnTo>
                <a:lnTo>
                  <a:pt x="5803996" y="147540"/>
                </a:lnTo>
                <a:cubicBezTo>
                  <a:pt x="5721063" y="964177"/>
                  <a:pt x="5069309" y="1612655"/>
                  <a:pt x="4251185" y="1690525"/>
                </a:cubicBezTo>
                <a:lnTo>
                  <a:pt x="4085463" y="1698372"/>
                </a:lnTo>
                <a:lnTo>
                  <a:pt x="4262082" y="1707290"/>
                </a:lnTo>
                <a:cubicBezTo>
                  <a:pt x="5078719" y="1790224"/>
                  <a:pt x="5727198" y="2441978"/>
                  <a:pt x="5805068" y="3260101"/>
                </a:cubicBezTo>
                <a:lnTo>
                  <a:pt x="5811377" y="3393366"/>
                </a:lnTo>
                <a:lnTo>
                  <a:pt x="5818673" y="3248878"/>
                </a:lnTo>
                <a:cubicBezTo>
                  <a:pt x="5907299" y="2376197"/>
                  <a:pt x="6644305" y="1695196"/>
                  <a:pt x="7540368" y="1695196"/>
                </a:cubicBezTo>
                <a:cubicBezTo>
                  <a:pt x="8496169" y="1695196"/>
                  <a:pt x="9270998" y="2470024"/>
                  <a:pt x="9270998" y="3425825"/>
                </a:cubicBezTo>
                <a:cubicBezTo>
                  <a:pt x="9270998" y="4321889"/>
                  <a:pt x="8589996" y="5058895"/>
                  <a:pt x="7717315" y="5147520"/>
                </a:cubicBezTo>
                <a:lnTo>
                  <a:pt x="7572828" y="5154816"/>
                </a:lnTo>
                <a:lnTo>
                  <a:pt x="7706092" y="5161126"/>
                </a:lnTo>
                <a:cubicBezTo>
                  <a:pt x="8524216" y="5238996"/>
                  <a:pt x="9175969" y="5887474"/>
                  <a:pt x="9258903" y="6704111"/>
                </a:cubicBezTo>
                <a:lnTo>
                  <a:pt x="9266674" y="6857999"/>
                </a:lnTo>
                <a:lnTo>
                  <a:pt x="5814062" y="6857999"/>
                </a:lnTo>
                <a:lnTo>
                  <a:pt x="5821833" y="6704111"/>
                </a:lnTo>
                <a:cubicBezTo>
                  <a:pt x="5904767" y="5887474"/>
                  <a:pt x="6556521" y="5238996"/>
                  <a:pt x="7374644" y="5161126"/>
                </a:cubicBezTo>
                <a:lnTo>
                  <a:pt x="7506830" y="5154867"/>
                </a:lnTo>
                <a:lnTo>
                  <a:pt x="7374340" y="5148594"/>
                </a:lnTo>
                <a:cubicBezTo>
                  <a:pt x="6554712" y="5070581"/>
                  <a:pt x="5901760" y="4420911"/>
                  <a:pt x="5818673" y="3602772"/>
                </a:cubicBezTo>
                <a:lnTo>
                  <a:pt x="5811326" y="3457272"/>
                </a:lnTo>
                <a:lnTo>
                  <a:pt x="5803996" y="3602447"/>
                </a:lnTo>
                <a:cubicBezTo>
                  <a:pt x="5715533" y="4473527"/>
                  <a:pt x="4979879" y="5153279"/>
                  <a:pt x="4085461" y="5153279"/>
                </a:cubicBezTo>
                <a:cubicBezTo>
                  <a:pt x="3191042" y="5153279"/>
                  <a:pt x="2455389" y="4473527"/>
                  <a:pt x="2366926" y="3602447"/>
                </a:cubicBezTo>
                <a:lnTo>
                  <a:pt x="2358007" y="3425835"/>
                </a:lnTo>
                <a:lnTo>
                  <a:pt x="2349089" y="3602447"/>
                </a:lnTo>
                <a:cubicBezTo>
                  <a:pt x="2260626" y="4473527"/>
                  <a:pt x="1524973" y="5153279"/>
                  <a:pt x="630554" y="5153279"/>
                </a:cubicBezTo>
                <a:cubicBezTo>
                  <a:pt x="451670" y="5153279"/>
                  <a:pt x="279137" y="5126089"/>
                  <a:pt x="116862" y="5075616"/>
                </a:cubicBezTo>
                <a:lnTo>
                  <a:pt x="1" y="5032845"/>
                </a:lnTo>
                <a:lnTo>
                  <a:pt x="1" y="1818807"/>
                </a:lnTo>
                <a:lnTo>
                  <a:pt x="116862" y="1776035"/>
                </a:lnTo>
                <a:cubicBezTo>
                  <a:pt x="279137" y="1725562"/>
                  <a:pt x="451670" y="1698372"/>
                  <a:pt x="630554" y="1698372"/>
                </a:cubicBezTo>
                <a:cubicBezTo>
                  <a:pt x="1524973" y="1698372"/>
                  <a:pt x="2260626" y="2378124"/>
                  <a:pt x="2349089" y="3249203"/>
                </a:cubicBezTo>
                <a:lnTo>
                  <a:pt x="2358007" y="3425816"/>
                </a:lnTo>
                <a:lnTo>
                  <a:pt x="2366926" y="3249203"/>
                </a:lnTo>
                <a:cubicBezTo>
                  <a:pt x="2449490" y="2436196"/>
                  <a:pt x="3095831" y="1789856"/>
                  <a:pt x="3908838" y="1707290"/>
                </a:cubicBezTo>
                <a:lnTo>
                  <a:pt x="4085460" y="1698372"/>
                </a:lnTo>
                <a:lnTo>
                  <a:pt x="3919738" y="1690525"/>
                </a:lnTo>
                <a:cubicBezTo>
                  <a:pt x="3101614" y="1612655"/>
                  <a:pt x="2449861" y="964177"/>
                  <a:pt x="2366927" y="147540"/>
                </a:cubicBezTo>
                <a:close/>
                <a:moveTo>
                  <a:pt x="1" y="0"/>
                </a:moveTo>
                <a:lnTo>
                  <a:pt x="2356540" y="0"/>
                </a:lnTo>
                <a:lnTo>
                  <a:pt x="2349088" y="147540"/>
                </a:lnTo>
                <a:cubicBezTo>
                  <a:pt x="2260627" y="1018619"/>
                  <a:pt x="1524973" y="1698372"/>
                  <a:pt x="630554" y="1698372"/>
                </a:cubicBezTo>
                <a:cubicBezTo>
                  <a:pt x="451670" y="1698372"/>
                  <a:pt x="279137" y="1671182"/>
                  <a:pt x="116862" y="1620709"/>
                </a:cubicBezTo>
                <a:lnTo>
                  <a:pt x="1" y="1577937"/>
                </a:lnTo>
                <a:close/>
              </a:path>
            </a:pathLst>
          </a:custGeom>
          <a:solidFill>
            <a:schemeClr val="bg1">
              <a:lumMod val="75000"/>
            </a:schemeClr>
          </a:solidFill>
        </p:spPr>
        <p:txBody>
          <a:bodyPr wrap="square" anchor="ctr">
            <a:noAutofit/>
          </a:bodyPr>
          <a:lstStyle>
            <a:lvl1pPr algn="r">
              <a:defRPr b="0" i="0">
                <a:latin typeface="Aptos" panose="020B0004020202020204" pitchFamily="34" charset="0"/>
                <a:ea typeface="Helvetica Neue" panose="02000503000000020004" pitchFamily="2" charset="0"/>
                <a:cs typeface="Arial" panose="020B0604020202020204" pitchFamily="34" charset="0"/>
              </a:defRPr>
            </a:lvl1pPr>
          </a:lstStyle>
          <a:p>
            <a:endParaRPr lang="en-US"/>
          </a:p>
        </p:txBody>
      </p:sp>
      <p:sp>
        <p:nvSpPr>
          <p:cNvPr id="16" name="Text Placeholder 20">
            <a:extLst>
              <a:ext uri="{FF2B5EF4-FFF2-40B4-BE49-F238E27FC236}">
                <a16:creationId xmlns:a16="http://schemas.microsoft.com/office/drawing/2014/main" id="{07927128-8048-8223-563D-0F4A7F0E9E47}"/>
              </a:ext>
            </a:extLst>
          </p:cNvPr>
          <p:cNvSpPr>
            <a:spLocks noGrp="1"/>
          </p:cNvSpPr>
          <p:nvPr>
            <p:ph type="body" sz="quarter" idx="14"/>
          </p:nvPr>
        </p:nvSpPr>
        <p:spPr>
          <a:xfrm>
            <a:off x="0" y="0"/>
            <a:ext cx="8147304" cy="6858000"/>
          </a:xfrm>
          <a:gradFill flip="none" rotWithShape="1">
            <a:gsLst>
              <a:gs pos="0">
                <a:srgbClr val="1A0503">
                  <a:alpha val="93000"/>
                </a:srgbClr>
              </a:gs>
              <a:gs pos="100000">
                <a:schemeClr val="accent5">
                  <a:alpha val="0"/>
                </a:schemeClr>
              </a:gs>
              <a:gs pos="49000">
                <a:srgbClr val="451409">
                  <a:alpha val="4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b="0" i="0" dirty="0">
                <a:latin typeface="Aptos" panose="020B0004020202020204" pitchFamily="34" charset="0"/>
                <a:ea typeface="Helvetica Neue" panose="02000503000000020004" pitchFamily="2" charset="0"/>
                <a:cs typeface="Arial" panose="020B0604020202020204" pitchFamily="34" charset="0"/>
              </a:defRPr>
            </a:lvl1pPr>
          </a:lstStyle>
          <a:p>
            <a:pPr lvl="0" algn="ctr" defTabSz="457200"/>
            <a:endParaRPr lang="en-US"/>
          </a:p>
        </p:txBody>
      </p:sp>
      <p:sp>
        <p:nvSpPr>
          <p:cNvPr id="5" name="Text Placeholder 10">
            <a:extLst>
              <a:ext uri="{FF2B5EF4-FFF2-40B4-BE49-F238E27FC236}">
                <a16:creationId xmlns:a16="http://schemas.microsoft.com/office/drawing/2014/main" id="{7C01B3A5-92A1-6E9E-1EF8-3459ED7ACD09}"/>
              </a:ext>
            </a:extLst>
          </p:cNvPr>
          <p:cNvSpPr>
            <a:spLocks noGrp="1"/>
          </p:cNvSpPr>
          <p:nvPr>
            <p:ph type="body" sz="quarter" idx="10" hasCustomPrompt="1"/>
          </p:nvPr>
        </p:nvSpPr>
        <p:spPr>
          <a:xfrm>
            <a:off x="457200" y="2349264"/>
            <a:ext cx="6839712" cy="2693301"/>
          </a:xfrm>
        </p:spPr>
        <p:txBody>
          <a:bodyPr anchor="b">
            <a:spAutoFit/>
          </a:bodyPr>
          <a:lstStyle>
            <a:lvl1pPr>
              <a:lnSpc>
                <a:spcPct val="80000"/>
              </a:lnSpc>
              <a:spcBef>
                <a:spcPts val="0"/>
              </a:spcBef>
              <a:defRPr sz="72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6" name="Text Placeholder 12">
            <a:extLst>
              <a:ext uri="{FF2B5EF4-FFF2-40B4-BE49-F238E27FC236}">
                <a16:creationId xmlns:a16="http://schemas.microsoft.com/office/drawing/2014/main" id="{FB8A018C-11D9-C861-4E17-F7D86FD788D8}"/>
              </a:ext>
            </a:extLst>
          </p:cNvPr>
          <p:cNvSpPr>
            <a:spLocks noGrp="1"/>
          </p:cNvSpPr>
          <p:nvPr>
            <p:ph type="body" sz="quarter" idx="11" hasCustomPrompt="1"/>
          </p:nvPr>
        </p:nvSpPr>
        <p:spPr>
          <a:xfrm>
            <a:off x="457200" y="5703213"/>
            <a:ext cx="6839712" cy="369332"/>
          </a:xfrm>
        </p:spPr>
        <p:txBody>
          <a:bodyPr lIns="0" tIns="0" rIns="0" bIns="0">
            <a:spAutoFit/>
          </a:bodyPr>
          <a:lstStyle>
            <a:lvl1pPr>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7" name="Text Placeholder 14">
            <a:extLst>
              <a:ext uri="{FF2B5EF4-FFF2-40B4-BE49-F238E27FC236}">
                <a16:creationId xmlns:a16="http://schemas.microsoft.com/office/drawing/2014/main" id="{71B69EE6-A9EA-97FB-D157-3573B899BC30}"/>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bg2">
              <a:alpha val="99000"/>
            </a:schemeClr>
          </a:solidFill>
        </p:spPr>
        <p:txBody>
          <a:bodyPr anchor="ctr"/>
          <a:lstStyle>
            <a:lvl1pPr algn="ctr">
              <a:defRPr sz="18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Date</a:t>
            </a:r>
          </a:p>
        </p:txBody>
      </p:sp>
      <p:pic>
        <p:nvPicPr>
          <p:cNvPr id="3" name="Graphic 2">
            <a:extLst>
              <a:ext uri="{FF2B5EF4-FFF2-40B4-BE49-F238E27FC236}">
                <a16:creationId xmlns:a16="http://schemas.microsoft.com/office/drawing/2014/main" id="{0C5B548F-ABD8-374F-FE82-0001ADB10C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45413" y="5539740"/>
            <a:ext cx="1989387" cy="594360"/>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meline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E0DC-AF37-3443-D063-6F5E47531CA5}"/>
              </a:ext>
            </a:extLst>
          </p:cNvPr>
          <p:cNvSpPr>
            <a:spLocks noGrp="1"/>
          </p:cNvSpPr>
          <p:nvPr>
            <p:ph type="title"/>
          </p:nvPr>
        </p:nvSpPr>
        <p:spPr/>
        <p:txBody>
          <a:bodyPr/>
          <a:lstStyle>
            <a:lvl1pPr>
              <a:defRPr b="0" i="0">
                <a:latin typeface="Aptos" panose="020B00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36785F73-E4FA-85CB-D78B-EDC112D3A7A1}"/>
              </a:ext>
            </a:extLst>
          </p:cNvPr>
          <p:cNvCxnSpPr>
            <a:cxnSpLocks/>
          </p:cNvCxnSpPr>
          <p:nvPr userDrawn="1"/>
        </p:nvCxnSpPr>
        <p:spPr>
          <a:xfrm>
            <a:off x="0" y="1880022"/>
            <a:ext cx="12192000" cy="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0E4E829-BAB9-B90A-2243-29B0E27AFD29}"/>
              </a:ext>
            </a:extLst>
          </p:cNvPr>
          <p:cNvSpPr/>
          <p:nvPr/>
        </p:nvSpPr>
        <p:spPr>
          <a:xfrm flipV="1">
            <a:off x="4356824" y="1699055"/>
            <a:ext cx="361934" cy="361934"/>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ptos" panose="020B0004020202020204" pitchFamily="34" charset="0"/>
              <a:ea typeface="Helvetica Neue" panose="02000503000000020004" pitchFamily="2" charset="0"/>
              <a:cs typeface="Arial" panose="020B0604020202020204" pitchFamily="34" charset="0"/>
            </a:endParaRPr>
          </a:p>
        </p:txBody>
      </p:sp>
      <p:sp>
        <p:nvSpPr>
          <p:cNvPr id="9" name="Oval 8">
            <a:extLst>
              <a:ext uri="{FF2B5EF4-FFF2-40B4-BE49-F238E27FC236}">
                <a16:creationId xmlns:a16="http://schemas.microsoft.com/office/drawing/2014/main" id="{690A1E83-9E9E-B334-A156-923C724C7891}"/>
              </a:ext>
            </a:extLst>
          </p:cNvPr>
          <p:cNvSpPr/>
          <p:nvPr/>
        </p:nvSpPr>
        <p:spPr>
          <a:xfrm flipV="1">
            <a:off x="4444225" y="1786456"/>
            <a:ext cx="187133" cy="1871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ptos" panose="020B0004020202020204" pitchFamily="34" charset="0"/>
              <a:ea typeface="Helvetica Neue" panose="02000503000000020004" pitchFamily="2" charset="0"/>
              <a:cs typeface="Arial" panose="020B0604020202020204" pitchFamily="34" charset="0"/>
            </a:endParaRPr>
          </a:p>
        </p:txBody>
      </p:sp>
      <p:sp>
        <p:nvSpPr>
          <p:cNvPr id="13" name="Oval 12">
            <a:extLst>
              <a:ext uri="{FF2B5EF4-FFF2-40B4-BE49-F238E27FC236}">
                <a16:creationId xmlns:a16="http://schemas.microsoft.com/office/drawing/2014/main" id="{C5A781CE-AB2E-52EF-0BED-3C9AE4C7207B}"/>
              </a:ext>
            </a:extLst>
          </p:cNvPr>
          <p:cNvSpPr/>
          <p:nvPr/>
        </p:nvSpPr>
        <p:spPr>
          <a:xfrm flipV="1">
            <a:off x="457200" y="1699055"/>
            <a:ext cx="361934" cy="361934"/>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14" name="Oval 13">
            <a:extLst>
              <a:ext uri="{FF2B5EF4-FFF2-40B4-BE49-F238E27FC236}">
                <a16:creationId xmlns:a16="http://schemas.microsoft.com/office/drawing/2014/main" id="{627D142A-D77E-C7C5-AD13-3A00E0355845}"/>
              </a:ext>
            </a:extLst>
          </p:cNvPr>
          <p:cNvSpPr/>
          <p:nvPr/>
        </p:nvSpPr>
        <p:spPr>
          <a:xfrm flipV="1">
            <a:off x="544601" y="1786456"/>
            <a:ext cx="187133" cy="1871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ptos" panose="020B0004020202020204" pitchFamily="34" charset="0"/>
              <a:ea typeface="Helvetica Neue" panose="02000503000000020004" pitchFamily="2"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B0C7CC1-30FC-78EB-3D9A-C10866C69E53}"/>
              </a:ext>
            </a:extLst>
          </p:cNvPr>
          <p:cNvCxnSpPr>
            <a:cxnSpLocks/>
          </p:cNvCxnSpPr>
          <p:nvPr userDrawn="1"/>
        </p:nvCxnSpPr>
        <p:spPr>
          <a:xfrm>
            <a:off x="4904994" y="3495393"/>
            <a:ext cx="29301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38C088-C76E-5FF5-AF63-C969B5D3AC44}"/>
              </a:ext>
            </a:extLst>
          </p:cNvPr>
          <p:cNvCxnSpPr>
            <a:cxnSpLocks/>
          </p:cNvCxnSpPr>
          <p:nvPr userDrawn="1"/>
        </p:nvCxnSpPr>
        <p:spPr>
          <a:xfrm>
            <a:off x="1005370" y="3495393"/>
            <a:ext cx="29301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88639E-CE81-C6EA-A94B-7B92F8663685}"/>
              </a:ext>
            </a:extLst>
          </p:cNvPr>
          <p:cNvCxnSpPr>
            <a:cxnSpLocks/>
          </p:cNvCxnSpPr>
          <p:nvPr userDrawn="1"/>
        </p:nvCxnSpPr>
        <p:spPr>
          <a:xfrm>
            <a:off x="8804618" y="3495393"/>
            <a:ext cx="29301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E3FCA0-F94B-A9F0-4EE2-608B557E15BD}"/>
              </a:ext>
            </a:extLst>
          </p:cNvPr>
          <p:cNvCxnSpPr>
            <a:cxnSpLocks/>
          </p:cNvCxnSpPr>
          <p:nvPr userDrawn="1"/>
        </p:nvCxnSpPr>
        <p:spPr>
          <a:xfrm>
            <a:off x="4535811" y="2049576"/>
            <a:ext cx="0" cy="4084524"/>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7C3CF5-22AB-52AC-F612-A822C3B6B3E4}"/>
              </a:ext>
            </a:extLst>
          </p:cNvPr>
          <p:cNvCxnSpPr>
            <a:cxnSpLocks/>
          </p:cNvCxnSpPr>
          <p:nvPr userDrawn="1"/>
        </p:nvCxnSpPr>
        <p:spPr>
          <a:xfrm>
            <a:off x="636187" y="2049576"/>
            <a:ext cx="0" cy="4084524"/>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C82092-0F00-338B-371D-9F5366C9924E}"/>
              </a:ext>
            </a:extLst>
          </p:cNvPr>
          <p:cNvCxnSpPr>
            <a:cxnSpLocks/>
          </p:cNvCxnSpPr>
          <p:nvPr userDrawn="1"/>
        </p:nvCxnSpPr>
        <p:spPr>
          <a:xfrm>
            <a:off x="8435435" y="2049576"/>
            <a:ext cx="0" cy="4084524"/>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266B1CA-5DB3-AD8C-1931-F649009D2EAD}"/>
              </a:ext>
            </a:extLst>
          </p:cNvPr>
          <p:cNvSpPr/>
          <p:nvPr userDrawn="1"/>
        </p:nvSpPr>
        <p:spPr>
          <a:xfrm flipV="1">
            <a:off x="8256448" y="1699055"/>
            <a:ext cx="361934" cy="361934"/>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25" name="Oval 24">
            <a:extLst>
              <a:ext uri="{FF2B5EF4-FFF2-40B4-BE49-F238E27FC236}">
                <a16:creationId xmlns:a16="http://schemas.microsoft.com/office/drawing/2014/main" id="{398C977E-FF21-30DE-507B-4FCEAE8FD352}"/>
              </a:ext>
            </a:extLst>
          </p:cNvPr>
          <p:cNvSpPr/>
          <p:nvPr userDrawn="1"/>
        </p:nvSpPr>
        <p:spPr>
          <a:xfrm flipV="1">
            <a:off x="8343849" y="1786456"/>
            <a:ext cx="187133" cy="1871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26" name="Text Placeholder 5">
            <a:extLst>
              <a:ext uri="{FF2B5EF4-FFF2-40B4-BE49-F238E27FC236}">
                <a16:creationId xmlns:a16="http://schemas.microsoft.com/office/drawing/2014/main" id="{64B1C054-2F39-1EE1-7F3F-AAA067831362}"/>
              </a:ext>
            </a:extLst>
          </p:cNvPr>
          <p:cNvSpPr>
            <a:spLocks noGrp="1"/>
          </p:cNvSpPr>
          <p:nvPr userDrawn="1">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27" name="TextBox 26">
            <a:extLst>
              <a:ext uri="{FF2B5EF4-FFF2-40B4-BE49-F238E27FC236}">
                <a16:creationId xmlns:a16="http://schemas.microsoft.com/office/drawing/2014/main" id="{5DCC1621-E98A-4545-F20C-2C705D42C157}"/>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b="0" i="0" smtClean="0">
                <a:solidFill>
                  <a:schemeClr val="tx1"/>
                </a:solidFill>
                <a:latin typeface="Aptos" panose="020B0004020202020204" pitchFamily="34" charset="0"/>
                <a:ea typeface="Helvetica Neue" panose="02000503000000020004" pitchFamily="2" charset="0"/>
                <a:cs typeface="Arial" panose="020B0604020202020204" pitchFamily="34" charset="0"/>
              </a:rPr>
              <a:pPr algn="r"/>
              <a:t>‹#›</a:t>
            </a:fld>
            <a:endParaRPr lang="en-US" sz="1350" b="0" i="0">
              <a:solidFill>
                <a:schemeClr val="tx1"/>
              </a:solidFill>
              <a:latin typeface="Aptos" panose="020B0004020202020204" pitchFamily="34" charset="0"/>
              <a:ea typeface="Helvetica Neue" panose="02000503000000020004" pitchFamily="2" charset="0"/>
              <a:cs typeface="Arial" panose="020B0604020202020204" pitchFamily="34" charset="0"/>
            </a:endParaRPr>
          </a:p>
        </p:txBody>
      </p:sp>
      <p:sp>
        <p:nvSpPr>
          <p:cNvPr id="28" name="TextBox 27">
            <a:extLst>
              <a:ext uri="{FF2B5EF4-FFF2-40B4-BE49-F238E27FC236}">
                <a16:creationId xmlns:a16="http://schemas.microsoft.com/office/drawing/2014/main" id="{1BEEB298-36A5-0624-BBA0-739F36BABE74}"/>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b="0" i="0" kern="1200">
                <a:solidFill>
                  <a:schemeClr val="tx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pic>
        <p:nvPicPr>
          <p:cNvPr id="29" name="Graphic 28">
            <a:extLst>
              <a:ext uri="{FF2B5EF4-FFF2-40B4-BE49-F238E27FC236}">
                <a16:creationId xmlns:a16="http://schemas.microsoft.com/office/drawing/2014/main" id="{7463B001-D40E-A8F2-389B-207EB5F8A9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6326960"/>
            <a:ext cx="1132421" cy="338328"/>
          </a:xfrm>
          <a:prstGeom prst="rect">
            <a:avLst/>
          </a:prstGeom>
        </p:spPr>
      </p:pic>
      <p:sp>
        <p:nvSpPr>
          <p:cNvPr id="31" name="Text Placeholder 30">
            <a:extLst>
              <a:ext uri="{FF2B5EF4-FFF2-40B4-BE49-F238E27FC236}">
                <a16:creationId xmlns:a16="http://schemas.microsoft.com/office/drawing/2014/main" id="{B34B2C11-E0C4-943A-986B-DAA6DB642FD7}"/>
              </a:ext>
            </a:extLst>
          </p:cNvPr>
          <p:cNvSpPr>
            <a:spLocks noGrp="1"/>
          </p:cNvSpPr>
          <p:nvPr userDrawn="1">
            <p:ph type="body" sz="quarter" idx="13" hasCustomPrompt="1"/>
          </p:nvPr>
        </p:nvSpPr>
        <p:spPr>
          <a:xfrm>
            <a:off x="1005370" y="2308448"/>
            <a:ext cx="2926080" cy="900246"/>
          </a:xfrm>
        </p:spPr>
        <p:txBody>
          <a:bodyPr>
            <a:spAutoFit/>
          </a:bodyPr>
          <a:lstStyle>
            <a:lvl1pPr>
              <a:spcBef>
                <a:spcPts val="0"/>
              </a:spcBef>
              <a:spcAft>
                <a:spcPts val="300"/>
              </a:spcAft>
              <a:defRPr sz="16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20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20pt</a:t>
            </a:r>
          </a:p>
        </p:txBody>
      </p:sp>
      <p:sp>
        <p:nvSpPr>
          <p:cNvPr id="33" name="Text Placeholder 32">
            <a:extLst>
              <a:ext uri="{FF2B5EF4-FFF2-40B4-BE49-F238E27FC236}">
                <a16:creationId xmlns:a16="http://schemas.microsoft.com/office/drawing/2014/main" id="{C196E912-074E-0E41-E4DE-5B98113A2DBA}"/>
              </a:ext>
            </a:extLst>
          </p:cNvPr>
          <p:cNvSpPr>
            <a:spLocks noGrp="1"/>
          </p:cNvSpPr>
          <p:nvPr userDrawn="1">
            <p:ph type="body" sz="quarter" idx="14"/>
          </p:nvPr>
        </p:nvSpPr>
        <p:spPr>
          <a:xfrm>
            <a:off x="1005370" y="3777425"/>
            <a:ext cx="2926080" cy="1728216"/>
          </a:xfrm>
          <a:noFill/>
        </p:spPr>
        <p:txBody>
          <a:bodyPr/>
          <a:lstStyle>
            <a:lvl1pPr>
              <a:defRPr sz="16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34" name="Text Placeholder 30">
            <a:extLst>
              <a:ext uri="{FF2B5EF4-FFF2-40B4-BE49-F238E27FC236}">
                <a16:creationId xmlns:a16="http://schemas.microsoft.com/office/drawing/2014/main" id="{22A25B0D-86D9-6D12-FE03-9AF33EB37518}"/>
              </a:ext>
            </a:extLst>
          </p:cNvPr>
          <p:cNvSpPr>
            <a:spLocks noGrp="1"/>
          </p:cNvSpPr>
          <p:nvPr userDrawn="1">
            <p:ph type="body" sz="quarter" idx="15" hasCustomPrompt="1"/>
          </p:nvPr>
        </p:nvSpPr>
        <p:spPr>
          <a:xfrm>
            <a:off x="4904994" y="2308448"/>
            <a:ext cx="2926080" cy="900246"/>
          </a:xfrm>
        </p:spPr>
        <p:txBody>
          <a:bodyPr>
            <a:spAutoFit/>
          </a:bodyPr>
          <a:lstStyle>
            <a:lvl1pPr>
              <a:spcBef>
                <a:spcPts val="0"/>
              </a:spcBef>
              <a:spcAft>
                <a:spcPts val="300"/>
              </a:spcAft>
              <a:defRPr sz="16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20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20pt</a:t>
            </a:r>
          </a:p>
        </p:txBody>
      </p:sp>
      <p:sp>
        <p:nvSpPr>
          <p:cNvPr id="35" name="Text Placeholder 32">
            <a:extLst>
              <a:ext uri="{FF2B5EF4-FFF2-40B4-BE49-F238E27FC236}">
                <a16:creationId xmlns:a16="http://schemas.microsoft.com/office/drawing/2014/main" id="{3F12F1CD-9AD2-96AE-C2A8-61D12FEB3390}"/>
              </a:ext>
            </a:extLst>
          </p:cNvPr>
          <p:cNvSpPr>
            <a:spLocks noGrp="1"/>
          </p:cNvSpPr>
          <p:nvPr userDrawn="1">
            <p:ph type="body" sz="quarter" idx="16"/>
          </p:nvPr>
        </p:nvSpPr>
        <p:spPr>
          <a:xfrm>
            <a:off x="4904994" y="3777425"/>
            <a:ext cx="2926080" cy="1728216"/>
          </a:xfrm>
          <a:noFill/>
        </p:spPr>
        <p:txBody>
          <a:bodyPr/>
          <a:lstStyle>
            <a:lvl1pPr>
              <a:defRPr sz="16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36" name="Text Placeholder 30">
            <a:extLst>
              <a:ext uri="{FF2B5EF4-FFF2-40B4-BE49-F238E27FC236}">
                <a16:creationId xmlns:a16="http://schemas.microsoft.com/office/drawing/2014/main" id="{0DF9B753-A488-2AF3-ED33-92DC22362B82}"/>
              </a:ext>
            </a:extLst>
          </p:cNvPr>
          <p:cNvSpPr>
            <a:spLocks noGrp="1"/>
          </p:cNvSpPr>
          <p:nvPr userDrawn="1">
            <p:ph type="body" sz="quarter" idx="17" hasCustomPrompt="1"/>
          </p:nvPr>
        </p:nvSpPr>
        <p:spPr>
          <a:xfrm>
            <a:off x="8808720" y="2308448"/>
            <a:ext cx="2926080" cy="900246"/>
          </a:xfrm>
        </p:spPr>
        <p:txBody>
          <a:bodyPr>
            <a:spAutoFit/>
          </a:bodyPr>
          <a:lstStyle>
            <a:lvl1pPr>
              <a:spcBef>
                <a:spcPts val="0"/>
              </a:spcBef>
              <a:spcAft>
                <a:spcPts val="300"/>
              </a:spcAft>
              <a:defRPr sz="16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20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20pt</a:t>
            </a:r>
          </a:p>
        </p:txBody>
      </p:sp>
      <p:sp>
        <p:nvSpPr>
          <p:cNvPr id="37" name="Text Placeholder 32">
            <a:extLst>
              <a:ext uri="{FF2B5EF4-FFF2-40B4-BE49-F238E27FC236}">
                <a16:creationId xmlns:a16="http://schemas.microsoft.com/office/drawing/2014/main" id="{AD8E387C-7D5E-81A6-D8BF-D4E982636E61}"/>
              </a:ext>
            </a:extLst>
          </p:cNvPr>
          <p:cNvSpPr>
            <a:spLocks noGrp="1"/>
          </p:cNvSpPr>
          <p:nvPr userDrawn="1">
            <p:ph type="body" sz="quarter" idx="18"/>
          </p:nvPr>
        </p:nvSpPr>
        <p:spPr>
          <a:xfrm>
            <a:off x="8808720" y="3777425"/>
            <a:ext cx="2926080" cy="1728216"/>
          </a:xfrm>
          <a:noFill/>
        </p:spPr>
        <p:txBody>
          <a:bodyPr/>
          <a:lstStyle>
            <a:lvl1pPr>
              <a:defRPr sz="16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27064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E0DC-AF37-3443-D063-6F5E47531CA5}"/>
              </a:ext>
            </a:extLst>
          </p:cNvPr>
          <p:cNvSpPr>
            <a:spLocks noGrp="1"/>
          </p:cNvSpPr>
          <p:nvPr>
            <p:ph type="title"/>
          </p:nvPr>
        </p:nvSpPr>
        <p:spPr/>
        <p:txBody>
          <a:bodyPr/>
          <a:lstStyle>
            <a:lvl1pPr>
              <a:defRPr b="0" i="0">
                <a:latin typeface="Aptos" panose="020B00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26" name="Text Placeholder 5">
            <a:extLst>
              <a:ext uri="{FF2B5EF4-FFF2-40B4-BE49-F238E27FC236}">
                <a16:creationId xmlns:a16="http://schemas.microsoft.com/office/drawing/2014/main" id="{64B1C054-2F39-1EE1-7F3F-AAA067831362}"/>
              </a:ext>
            </a:extLst>
          </p:cNvPr>
          <p:cNvSpPr>
            <a:spLocks noGrp="1"/>
          </p:cNvSpPr>
          <p:nvPr userDrawn="1">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27" name="TextBox 26">
            <a:extLst>
              <a:ext uri="{FF2B5EF4-FFF2-40B4-BE49-F238E27FC236}">
                <a16:creationId xmlns:a16="http://schemas.microsoft.com/office/drawing/2014/main" id="{5DCC1621-E98A-4545-F20C-2C705D42C157}"/>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b="0" i="0" smtClean="0">
                <a:solidFill>
                  <a:schemeClr val="tx1"/>
                </a:solidFill>
                <a:latin typeface="Aptos" panose="020B0004020202020204" pitchFamily="34" charset="0"/>
                <a:ea typeface="Helvetica Neue" panose="02000503000000020004" pitchFamily="2" charset="0"/>
                <a:cs typeface="Arial" panose="020B0604020202020204" pitchFamily="34" charset="0"/>
              </a:rPr>
              <a:pPr algn="r"/>
              <a:t>‹#›</a:t>
            </a:fld>
            <a:endParaRPr lang="en-US" sz="1350" b="0" i="0">
              <a:solidFill>
                <a:schemeClr val="tx1"/>
              </a:solidFill>
              <a:latin typeface="Aptos" panose="020B0004020202020204" pitchFamily="34" charset="0"/>
              <a:ea typeface="Helvetica Neue" panose="02000503000000020004" pitchFamily="2" charset="0"/>
              <a:cs typeface="Arial" panose="020B0604020202020204" pitchFamily="34" charset="0"/>
            </a:endParaRPr>
          </a:p>
        </p:txBody>
      </p:sp>
      <p:sp>
        <p:nvSpPr>
          <p:cNvPr id="28" name="TextBox 27">
            <a:extLst>
              <a:ext uri="{FF2B5EF4-FFF2-40B4-BE49-F238E27FC236}">
                <a16:creationId xmlns:a16="http://schemas.microsoft.com/office/drawing/2014/main" id="{1BEEB298-36A5-0624-BBA0-739F36BABE74}"/>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b="0" i="0" kern="1200">
                <a:solidFill>
                  <a:schemeClr val="tx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pic>
        <p:nvPicPr>
          <p:cNvPr id="29" name="Graphic 28">
            <a:extLst>
              <a:ext uri="{FF2B5EF4-FFF2-40B4-BE49-F238E27FC236}">
                <a16:creationId xmlns:a16="http://schemas.microsoft.com/office/drawing/2014/main" id="{7463B001-D40E-A8F2-389B-207EB5F8A9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6326960"/>
            <a:ext cx="1132421" cy="338328"/>
          </a:xfrm>
          <a:prstGeom prst="rect">
            <a:avLst/>
          </a:prstGeom>
        </p:spPr>
      </p:pic>
      <p:cxnSp>
        <p:nvCxnSpPr>
          <p:cNvPr id="6" name="Straight Connector 5">
            <a:extLst>
              <a:ext uri="{FF2B5EF4-FFF2-40B4-BE49-F238E27FC236}">
                <a16:creationId xmlns:a16="http://schemas.microsoft.com/office/drawing/2014/main" id="{DB21AAB7-367D-9C73-AEA7-E9B8D0969B47}"/>
              </a:ext>
            </a:extLst>
          </p:cNvPr>
          <p:cNvCxnSpPr>
            <a:cxnSpLocks/>
          </p:cNvCxnSpPr>
          <p:nvPr userDrawn="1"/>
        </p:nvCxnSpPr>
        <p:spPr>
          <a:xfrm>
            <a:off x="914221" y="2583205"/>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8F148D-7523-3CD6-512D-A046AED7D06C}"/>
              </a:ext>
            </a:extLst>
          </p:cNvPr>
          <p:cNvCxnSpPr>
            <a:cxnSpLocks/>
          </p:cNvCxnSpPr>
          <p:nvPr userDrawn="1"/>
        </p:nvCxnSpPr>
        <p:spPr>
          <a:xfrm>
            <a:off x="4343221" y="2583205"/>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A4653B-6644-C7C5-4DFA-E270E3DCBC2D}"/>
              </a:ext>
            </a:extLst>
          </p:cNvPr>
          <p:cNvCxnSpPr>
            <a:cxnSpLocks/>
          </p:cNvCxnSpPr>
          <p:nvPr userDrawn="1"/>
        </p:nvCxnSpPr>
        <p:spPr>
          <a:xfrm>
            <a:off x="7841859" y="2583205"/>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8DC06E-7B84-D060-7B4C-35CF5B2BCE48}"/>
              </a:ext>
            </a:extLst>
          </p:cNvPr>
          <p:cNvCxnSpPr>
            <a:cxnSpLocks/>
          </p:cNvCxnSpPr>
          <p:nvPr userDrawn="1"/>
        </p:nvCxnSpPr>
        <p:spPr>
          <a:xfrm flipV="1">
            <a:off x="606425" y="1676400"/>
            <a:ext cx="0" cy="2087487"/>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F51456-407C-8927-12F4-A459D42CA761}"/>
              </a:ext>
            </a:extLst>
          </p:cNvPr>
          <p:cNvCxnSpPr>
            <a:cxnSpLocks/>
          </p:cNvCxnSpPr>
          <p:nvPr userDrawn="1"/>
        </p:nvCxnSpPr>
        <p:spPr>
          <a:xfrm flipV="1">
            <a:off x="4035425" y="1676400"/>
            <a:ext cx="0" cy="2087487"/>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89D2D9-A11A-398D-4CFA-7A5A076AE1AC}"/>
              </a:ext>
            </a:extLst>
          </p:cNvPr>
          <p:cNvCxnSpPr>
            <a:cxnSpLocks/>
          </p:cNvCxnSpPr>
          <p:nvPr userDrawn="1"/>
        </p:nvCxnSpPr>
        <p:spPr>
          <a:xfrm flipV="1">
            <a:off x="7534063" y="1676400"/>
            <a:ext cx="0" cy="2087486"/>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2445A4-1042-DED9-BF12-2D72F7A30741}"/>
              </a:ext>
            </a:extLst>
          </p:cNvPr>
          <p:cNvCxnSpPr>
            <a:cxnSpLocks/>
          </p:cNvCxnSpPr>
          <p:nvPr userDrawn="1"/>
        </p:nvCxnSpPr>
        <p:spPr>
          <a:xfrm>
            <a:off x="2357857" y="5204216"/>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2CB34B-820D-8409-F121-58C3E93DB2BD}"/>
              </a:ext>
            </a:extLst>
          </p:cNvPr>
          <p:cNvCxnSpPr>
            <a:cxnSpLocks/>
          </p:cNvCxnSpPr>
          <p:nvPr userDrawn="1"/>
        </p:nvCxnSpPr>
        <p:spPr>
          <a:xfrm>
            <a:off x="5786857" y="5204216"/>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6B8FDB-CDC2-80FA-CD1C-D033F968388B}"/>
              </a:ext>
            </a:extLst>
          </p:cNvPr>
          <p:cNvCxnSpPr>
            <a:cxnSpLocks/>
          </p:cNvCxnSpPr>
          <p:nvPr userDrawn="1"/>
        </p:nvCxnSpPr>
        <p:spPr>
          <a:xfrm>
            <a:off x="9285495" y="5204216"/>
            <a:ext cx="24429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12E0E98-12D1-5215-E4EF-F0BEBE805A45}"/>
              </a:ext>
            </a:extLst>
          </p:cNvPr>
          <p:cNvCxnSpPr>
            <a:cxnSpLocks/>
          </p:cNvCxnSpPr>
          <p:nvPr userDrawn="1"/>
        </p:nvCxnSpPr>
        <p:spPr>
          <a:xfrm>
            <a:off x="2050061" y="4046613"/>
            <a:ext cx="0" cy="2087488"/>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902DC21-CE15-151F-B9C0-5A6B0F2EB31A}"/>
              </a:ext>
            </a:extLst>
          </p:cNvPr>
          <p:cNvCxnSpPr>
            <a:cxnSpLocks/>
          </p:cNvCxnSpPr>
          <p:nvPr userDrawn="1"/>
        </p:nvCxnSpPr>
        <p:spPr>
          <a:xfrm>
            <a:off x="5479061" y="4046613"/>
            <a:ext cx="0" cy="2087488"/>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9BE142-E99E-FD52-7DB3-425410DCC40C}"/>
              </a:ext>
            </a:extLst>
          </p:cNvPr>
          <p:cNvCxnSpPr>
            <a:cxnSpLocks/>
          </p:cNvCxnSpPr>
          <p:nvPr userDrawn="1"/>
        </p:nvCxnSpPr>
        <p:spPr>
          <a:xfrm>
            <a:off x="8977699" y="4046613"/>
            <a:ext cx="0" cy="2087488"/>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FEA1A0-C09E-F045-F3DD-73B452AF2B34}"/>
              </a:ext>
            </a:extLst>
          </p:cNvPr>
          <p:cNvCxnSpPr>
            <a:cxnSpLocks/>
          </p:cNvCxnSpPr>
          <p:nvPr userDrawn="1"/>
        </p:nvCxnSpPr>
        <p:spPr>
          <a:xfrm>
            <a:off x="0" y="3905251"/>
            <a:ext cx="12192000" cy="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1EA091AA-B59D-B49C-E38C-E189F0575A06}"/>
              </a:ext>
            </a:extLst>
          </p:cNvPr>
          <p:cNvGrpSpPr/>
          <p:nvPr userDrawn="1"/>
        </p:nvGrpSpPr>
        <p:grpSpPr>
          <a:xfrm>
            <a:off x="457200" y="3754375"/>
            <a:ext cx="301752" cy="301752"/>
            <a:chOff x="457200" y="3754375"/>
            <a:chExt cx="301752" cy="301752"/>
          </a:xfrm>
        </p:grpSpPr>
        <p:sp>
          <p:nvSpPr>
            <p:cNvPr id="52" name="Oval 51">
              <a:extLst>
                <a:ext uri="{FF2B5EF4-FFF2-40B4-BE49-F238E27FC236}">
                  <a16:creationId xmlns:a16="http://schemas.microsoft.com/office/drawing/2014/main" id="{0430C8A8-5299-F7D9-64BD-E233EBB2F10E}"/>
                </a:ext>
              </a:extLst>
            </p:cNvPr>
            <p:cNvSpPr/>
            <p:nvPr/>
          </p:nvSpPr>
          <p:spPr>
            <a:xfrm>
              <a:off x="457200" y="3754375"/>
              <a:ext cx="301752" cy="301752"/>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53" name="Oval 52">
              <a:extLst>
                <a:ext uri="{FF2B5EF4-FFF2-40B4-BE49-F238E27FC236}">
                  <a16:creationId xmlns:a16="http://schemas.microsoft.com/office/drawing/2014/main" id="{1CC8AB21-5868-ED1B-185C-2F1B6FE6007C}"/>
                </a:ext>
              </a:extLst>
            </p:cNvPr>
            <p:cNvSpPr/>
            <p:nvPr/>
          </p:nvSpPr>
          <p:spPr>
            <a:xfrm>
              <a:off x="530068" y="3827243"/>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grpSp>
      <p:grpSp>
        <p:nvGrpSpPr>
          <p:cNvPr id="54" name="Group 53">
            <a:extLst>
              <a:ext uri="{FF2B5EF4-FFF2-40B4-BE49-F238E27FC236}">
                <a16:creationId xmlns:a16="http://schemas.microsoft.com/office/drawing/2014/main" id="{526B03FB-6319-50CA-D628-FB9AEF43729D}"/>
              </a:ext>
            </a:extLst>
          </p:cNvPr>
          <p:cNvGrpSpPr/>
          <p:nvPr userDrawn="1"/>
        </p:nvGrpSpPr>
        <p:grpSpPr>
          <a:xfrm>
            <a:off x="3886200" y="3754375"/>
            <a:ext cx="301752" cy="301752"/>
            <a:chOff x="3886200" y="3754375"/>
            <a:chExt cx="301752" cy="301752"/>
          </a:xfrm>
        </p:grpSpPr>
        <p:sp>
          <p:nvSpPr>
            <p:cNvPr id="55" name="Oval 54">
              <a:extLst>
                <a:ext uri="{FF2B5EF4-FFF2-40B4-BE49-F238E27FC236}">
                  <a16:creationId xmlns:a16="http://schemas.microsoft.com/office/drawing/2014/main" id="{BD6CCDCB-3F47-5F9C-0BBD-0ED5E6E0DD24}"/>
                </a:ext>
              </a:extLst>
            </p:cNvPr>
            <p:cNvSpPr/>
            <p:nvPr/>
          </p:nvSpPr>
          <p:spPr>
            <a:xfrm>
              <a:off x="3886200" y="3754375"/>
              <a:ext cx="301752" cy="30175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56" name="Oval 55">
              <a:extLst>
                <a:ext uri="{FF2B5EF4-FFF2-40B4-BE49-F238E27FC236}">
                  <a16:creationId xmlns:a16="http://schemas.microsoft.com/office/drawing/2014/main" id="{108B5059-14A7-6D21-D62C-B4C04C7081EA}"/>
                </a:ext>
              </a:extLst>
            </p:cNvPr>
            <p:cNvSpPr/>
            <p:nvPr/>
          </p:nvSpPr>
          <p:spPr>
            <a:xfrm>
              <a:off x="3959068" y="3827243"/>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grpSp>
      <p:grpSp>
        <p:nvGrpSpPr>
          <p:cNvPr id="57" name="Group 56">
            <a:extLst>
              <a:ext uri="{FF2B5EF4-FFF2-40B4-BE49-F238E27FC236}">
                <a16:creationId xmlns:a16="http://schemas.microsoft.com/office/drawing/2014/main" id="{7BE93E8D-4455-3321-253D-711AB46C27E7}"/>
              </a:ext>
            </a:extLst>
          </p:cNvPr>
          <p:cNvGrpSpPr/>
          <p:nvPr userDrawn="1"/>
        </p:nvGrpSpPr>
        <p:grpSpPr>
          <a:xfrm>
            <a:off x="1900836" y="3754375"/>
            <a:ext cx="301752" cy="301752"/>
            <a:chOff x="1900836" y="3754375"/>
            <a:chExt cx="301752" cy="301752"/>
          </a:xfrm>
        </p:grpSpPr>
        <p:sp>
          <p:nvSpPr>
            <p:cNvPr id="58" name="Oval 57">
              <a:extLst>
                <a:ext uri="{FF2B5EF4-FFF2-40B4-BE49-F238E27FC236}">
                  <a16:creationId xmlns:a16="http://schemas.microsoft.com/office/drawing/2014/main" id="{6551E2B3-2A94-D855-3B19-A774093C3D3C}"/>
                </a:ext>
              </a:extLst>
            </p:cNvPr>
            <p:cNvSpPr/>
            <p:nvPr/>
          </p:nvSpPr>
          <p:spPr>
            <a:xfrm flipV="1">
              <a:off x="1900836" y="3754375"/>
              <a:ext cx="301752" cy="301752"/>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59" name="Oval 58">
              <a:extLst>
                <a:ext uri="{FF2B5EF4-FFF2-40B4-BE49-F238E27FC236}">
                  <a16:creationId xmlns:a16="http://schemas.microsoft.com/office/drawing/2014/main" id="{8A008512-EAB6-E9DA-751C-F221FD926A0F}"/>
                </a:ext>
              </a:extLst>
            </p:cNvPr>
            <p:cNvSpPr/>
            <p:nvPr/>
          </p:nvSpPr>
          <p:spPr>
            <a:xfrm flipV="1">
              <a:off x="1973704" y="3827243"/>
              <a:ext cx="156017" cy="1560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grpSp>
      <p:grpSp>
        <p:nvGrpSpPr>
          <p:cNvPr id="60" name="Group 59">
            <a:extLst>
              <a:ext uri="{FF2B5EF4-FFF2-40B4-BE49-F238E27FC236}">
                <a16:creationId xmlns:a16="http://schemas.microsoft.com/office/drawing/2014/main" id="{947E4098-4941-C2F8-ACB6-678B4483FA5B}"/>
              </a:ext>
            </a:extLst>
          </p:cNvPr>
          <p:cNvGrpSpPr/>
          <p:nvPr userDrawn="1"/>
        </p:nvGrpSpPr>
        <p:grpSpPr>
          <a:xfrm>
            <a:off x="5329836" y="3754375"/>
            <a:ext cx="301752" cy="301752"/>
            <a:chOff x="5329836" y="3754375"/>
            <a:chExt cx="301752" cy="301752"/>
          </a:xfrm>
        </p:grpSpPr>
        <p:sp>
          <p:nvSpPr>
            <p:cNvPr id="61" name="Oval 60">
              <a:extLst>
                <a:ext uri="{FF2B5EF4-FFF2-40B4-BE49-F238E27FC236}">
                  <a16:creationId xmlns:a16="http://schemas.microsoft.com/office/drawing/2014/main" id="{43A01D10-0EFD-6DEF-F7BB-E854A2C39CF2}"/>
                </a:ext>
              </a:extLst>
            </p:cNvPr>
            <p:cNvSpPr/>
            <p:nvPr/>
          </p:nvSpPr>
          <p:spPr>
            <a:xfrm flipV="1">
              <a:off x="5329836" y="3754375"/>
              <a:ext cx="301752" cy="301752"/>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62" name="Oval 61">
              <a:extLst>
                <a:ext uri="{FF2B5EF4-FFF2-40B4-BE49-F238E27FC236}">
                  <a16:creationId xmlns:a16="http://schemas.microsoft.com/office/drawing/2014/main" id="{5B2426CA-0E9C-D1DD-B24C-5BB2AE4DB4EF}"/>
                </a:ext>
              </a:extLst>
            </p:cNvPr>
            <p:cNvSpPr/>
            <p:nvPr/>
          </p:nvSpPr>
          <p:spPr>
            <a:xfrm flipV="1">
              <a:off x="5402704" y="3827243"/>
              <a:ext cx="156017" cy="1560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grpSp>
      <p:grpSp>
        <p:nvGrpSpPr>
          <p:cNvPr id="63" name="Group 62">
            <a:extLst>
              <a:ext uri="{FF2B5EF4-FFF2-40B4-BE49-F238E27FC236}">
                <a16:creationId xmlns:a16="http://schemas.microsoft.com/office/drawing/2014/main" id="{A1AA47CA-F9DC-298C-2292-B5AF0ABA991F}"/>
              </a:ext>
            </a:extLst>
          </p:cNvPr>
          <p:cNvGrpSpPr/>
          <p:nvPr userDrawn="1"/>
        </p:nvGrpSpPr>
        <p:grpSpPr>
          <a:xfrm>
            <a:off x="8828474" y="3754375"/>
            <a:ext cx="301752" cy="301752"/>
            <a:chOff x="8828474" y="3754375"/>
            <a:chExt cx="301752" cy="301752"/>
          </a:xfrm>
        </p:grpSpPr>
        <p:sp>
          <p:nvSpPr>
            <p:cNvPr id="64" name="Oval 63">
              <a:extLst>
                <a:ext uri="{FF2B5EF4-FFF2-40B4-BE49-F238E27FC236}">
                  <a16:creationId xmlns:a16="http://schemas.microsoft.com/office/drawing/2014/main" id="{35F045B9-D618-6679-E2B6-93F55585E46A}"/>
                </a:ext>
              </a:extLst>
            </p:cNvPr>
            <p:cNvSpPr/>
            <p:nvPr/>
          </p:nvSpPr>
          <p:spPr>
            <a:xfrm flipV="1">
              <a:off x="8828474" y="3754375"/>
              <a:ext cx="301752" cy="30175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65" name="Oval 64">
              <a:extLst>
                <a:ext uri="{FF2B5EF4-FFF2-40B4-BE49-F238E27FC236}">
                  <a16:creationId xmlns:a16="http://schemas.microsoft.com/office/drawing/2014/main" id="{BBA1257B-6FC9-95A4-BF32-4A97DBDDE346}"/>
                </a:ext>
              </a:extLst>
            </p:cNvPr>
            <p:cNvSpPr/>
            <p:nvPr/>
          </p:nvSpPr>
          <p:spPr>
            <a:xfrm flipV="1">
              <a:off x="8901342" y="3827243"/>
              <a:ext cx="156017" cy="156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grpSp>
      <p:grpSp>
        <p:nvGrpSpPr>
          <p:cNvPr id="66" name="Group 65">
            <a:extLst>
              <a:ext uri="{FF2B5EF4-FFF2-40B4-BE49-F238E27FC236}">
                <a16:creationId xmlns:a16="http://schemas.microsoft.com/office/drawing/2014/main" id="{F32CC69D-DCC3-B6A1-D8E4-8E105E7F2D07}"/>
              </a:ext>
            </a:extLst>
          </p:cNvPr>
          <p:cNvGrpSpPr/>
          <p:nvPr userDrawn="1"/>
        </p:nvGrpSpPr>
        <p:grpSpPr>
          <a:xfrm>
            <a:off x="7383187" y="3754375"/>
            <a:ext cx="301752" cy="301752"/>
            <a:chOff x="7383187" y="3754375"/>
            <a:chExt cx="301752" cy="301752"/>
          </a:xfrm>
        </p:grpSpPr>
        <p:sp>
          <p:nvSpPr>
            <p:cNvPr id="67" name="Oval 66">
              <a:extLst>
                <a:ext uri="{FF2B5EF4-FFF2-40B4-BE49-F238E27FC236}">
                  <a16:creationId xmlns:a16="http://schemas.microsoft.com/office/drawing/2014/main" id="{C2087FCF-5275-7226-4513-1CA76328CAA3}"/>
                </a:ext>
              </a:extLst>
            </p:cNvPr>
            <p:cNvSpPr/>
            <p:nvPr/>
          </p:nvSpPr>
          <p:spPr>
            <a:xfrm flipV="1">
              <a:off x="7383187" y="3754375"/>
              <a:ext cx="301752" cy="301752"/>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68" name="Oval 67">
              <a:extLst>
                <a:ext uri="{FF2B5EF4-FFF2-40B4-BE49-F238E27FC236}">
                  <a16:creationId xmlns:a16="http://schemas.microsoft.com/office/drawing/2014/main" id="{EA46E227-CB11-17D1-AC37-2F6484B8BE4E}"/>
                </a:ext>
              </a:extLst>
            </p:cNvPr>
            <p:cNvSpPr/>
            <p:nvPr/>
          </p:nvSpPr>
          <p:spPr>
            <a:xfrm flipV="1">
              <a:off x="7456055" y="3827243"/>
              <a:ext cx="156017" cy="1560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grpSp>
      <p:sp>
        <p:nvSpPr>
          <p:cNvPr id="69" name="Text Placeholder 30">
            <a:extLst>
              <a:ext uri="{FF2B5EF4-FFF2-40B4-BE49-F238E27FC236}">
                <a16:creationId xmlns:a16="http://schemas.microsoft.com/office/drawing/2014/main" id="{14797CAD-142B-DACD-FE33-F9777679F9F2}"/>
              </a:ext>
            </a:extLst>
          </p:cNvPr>
          <p:cNvSpPr>
            <a:spLocks noGrp="1"/>
          </p:cNvSpPr>
          <p:nvPr>
            <p:ph type="body" sz="quarter" idx="13" hasCustomPrompt="1"/>
          </p:nvPr>
        </p:nvSpPr>
        <p:spPr>
          <a:xfrm>
            <a:off x="915728" y="1676401"/>
            <a:ext cx="2441448" cy="715581"/>
          </a:xfrm>
        </p:spPr>
        <p:txBody>
          <a:bodyPr>
            <a:spAutoFit/>
          </a:bodyPr>
          <a:lstStyle>
            <a:lvl1pPr>
              <a:spcBef>
                <a:spcPts val="0"/>
              </a:spcBef>
              <a:spcAft>
                <a:spcPts val="300"/>
              </a:spcAft>
              <a:defRPr sz="12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16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16pt</a:t>
            </a:r>
          </a:p>
        </p:txBody>
      </p:sp>
      <p:sp>
        <p:nvSpPr>
          <p:cNvPr id="70" name="Text Placeholder 32">
            <a:extLst>
              <a:ext uri="{FF2B5EF4-FFF2-40B4-BE49-F238E27FC236}">
                <a16:creationId xmlns:a16="http://schemas.microsoft.com/office/drawing/2014/main" id="{6EF2DCFD-3FB2-EFEB-8B69-BDC10172A6BE}"/>
              </a:ext>
            </a:extLst>
          </p:cNvPr>
          <p:cNvSpPr>
            <a:spLocks noGrp="1"/>
          </p:cNvSpPr>
          <p:nvPr>
            <p:ph type="body" sz="quarter" idx="14"/>
          </p:nvPr>
        </p:nvSpPr>
        <p:spPr>
          <a:xfrm>
            <a:off x="915728" y="2774426"/>
            <a:ext cx="2441448"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1" name="Text Placeholder 30">
            <a:extLst>
              <a:ext uri="{FF2B5EF4-FFF2-40B4-BE49-F238E27FC236}">
                <a16:creationId xmlns:a16="http://schemas.microsoft.com/office/drawing/2014/main" id="{0F2F76F2-CF8C-EC7A-A23F-9DA407F5B4CA}"/>
              </a:ext>
            </a:extLst>
          </p:cNvPr>
          <p:cNvSpPr>
            <a:spLocks noGrp="1"/>
          </p:cNvSpPr>
          <p:nvPr>
            <p:ph type="body" sz="quarter" idx="15" hasCustomPrompt="1"/>
          </p:nvPr>
        </p:nvSpPr>
        <p:spPr>
          <a:xfrm>
            <a:off x="4343221" y="1676401"/>
            <a:ext cx="2441448" cy="715581"/>
          </a:xfrm>
        </p:spPr>
        <p:txBody>
          <a:bodyPr>
            <a:spAutoFit/>
          </a:bodyPr>
          <a:lstStyle>
            <a:lvl1pPr>
              <a:spcBef>
                <a:spcPts val="0"/>
              </a:spcBef>
              <a:spcAft>
                <a:spcPts val="300"/>
              </a:spcAft>
              <a:defRPr sz="12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16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16pt</a:t>
            </a:r>
          </a:p>
        </p:txBody>
      </p:sp>
      <p:sp>
        <p:nvSpPr>
          <p:cNvPr id="72" name="Text Placeholder 32">
            <a:extLst>
              <a:ext uri="{FF2B5EF4-FFF2-40B4-BE49-F238E27FC236}">
                <a16:creationId xmlns:a16="http://schemas.microsoft.com/office/drawing/2014/main" id="{7F2FE303-86FE-3E99-7A05-6D93BEB9D86F}"/>
              </a:ext>
            </a:extLst>
          </p:cNvPr>
          <p:cNvSpPr>
            <a:spLocks noGrp="1"/>
          </p:cNvSpPr>
          <p:nvPr>
            <p:ph type="body" sz="quarter" idx="16"/>
          </p:nvPr>
        </p:nvSpPr>
        <p:spPr>
          <a:xfrm>
            <a:off x="4343221" y="2774426"/>
            <a:ext cx="2441448"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3" name="Text Placeholder 30">
            <a:extLst>
              <a:ext uri="{FF2B5EF4-FFF2-40B4-BE49-F238E27FC236}">
                <a16:creationId xmlns:a16="http://schemas.microsoft.com/office/drawing/2014/main" id="{31492847-E8AC-7940-8951-29161CD0B09B}"/>
              </a:ext>
            </a:extLst>
          </p:cNvPr>
          <p:cNvSpPr>
            <a:spLocks noGrp="1"/>
          </p:cNvSpPr>
          <p:nvPr>
            <p:ph type="body" sz="quarter" idx="17" hasCustomPrompt="1"/>
          </p:nvPr>
        </p:nvSpPr>
        <p:spPr>
          <a:xfrm>
            <a:off x="7841859" y="1676401"/>
            <a:ext cx="2441448" cy="715581"/>
          </a:xfrm>
        </p:spPr>
        <p:txBody>
          <a:bodyPr>
            <a:spAutoFit/>
          </a:bodyPr>
          <a:lstStyle>
            <a:lvl1pPr>
              <a:spcBef>
                <a:spcPts val="0"/>
              </a:spcBef>
              <a:spcAft>
                <a:spcPts val="300"/>
              </a:spcAft>
              <a:defRPr sz="12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16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16pt</a:t>
            </a:r>
          </a:p>
        </p:txBody>
      </p:sp>
      <p:sp>
        <p:nvSpPr>
          <p:cNvPr id="74" name="Text Placeholder 32">
            <a:extLst>
              <a:ext uri="{FF2B5EF4-FFF2-40B4-BE49-F238E27FC236}">
                <a16:creationId xmlns:a16="http://schemas.microsoft.com/office/drawing/2014/main" id="{EC5D4371-11B0-C045-E5B4-E3FAABBE812B}"/>
              </a:ext>
            </a:extLst>
          </p:cNvPr>
          <p:cNvSpPr>
            <a:spLocks noGrp="1"/>
          </p:cNvSpPr>
          <p:nvPr>
            <p:ph type="body" sz="quarter" idx="18"/>
          </p:nvPr>
        </p:nvSpPr>
        <p:spPr>
          <a:xfrm>
            <a:off x="7841859" y="2774426"/>
            <a:ext cx="2441448"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5" name="Text Placeholder 30">
            <a:extLst>
              <a:ext uri="{FF2B5EF4-FFF2-40B4-BE49-F238E27FC236}">
                <a16:creationId xmlns:a16="http://schemas.microsoft.com/office/drawing/2014/main" id="{D43976F3-B315-FDD8-77DB-8323FB70D365}"/>
              </a:ext>
            </a:extLst>
          </p:cNvPr>
          <p:cNvSpPr>
            <a:spLocks noGrp="1"/>
          </p:cNvSpPr>
          <p:nvPr>
            <p:ph type="body" sz="quarter" idx="19" hasCustomPrompt="1"/>
          </p:nvPr>
        </p:nvSpPr>
        <p:spPr>
          <a:xfrm>
            <a:off x="2357857" y="4297412"/>
            <a:ext cx="2441448" cy="715581"/>
          </a:xfrm>
        </p:spPr>
        <p:txBody>
          <a:bodyPr>
            <a:spAutoFit/>
          </a:bodyPr>
          <a:lstStyle>
            <a:lvl1pPr>
              <a:spcBef>
                <a:spcPts val="0"/>
              </a:spcBef>
              <a:spcAft>
                <a:spcPts val="300"/>
              </a:spcAft>
              <a:defRPr sz="12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16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16pt</a:t>
            </a:r>
          </a:p>
        </p:txBody>
      </p:sp>
      <p:sp>
        <p:nvSpPr>
          <p:cNvPr id="76" name="Text Placeholder 32">
            <a:extLst>
              <a:ext uri="{FF2B5EF4-FFF2-40B4-BE49-F238E27FC236}">
                <a16:creationId xmlns:a16="http://schemas.microsoft.com/office/drawing/2014/main" id="{2A7B63B2-C88E-E149-376C-4D1303FB00BE}"/>
              </a:ext>
            </a:extLst>
          </p:cNvPr>
          <p:cNvSpPr>
            <a:spLocks noGrp="1"/>
          </p:cNvSpPr>
          <p:nvPr>
            <p:ph type="body" sz="quarter" idx="20"/>
          </p:nvPr>
        </p:nvSpPr>
        <p:spPr>
          <a:xfrm>
            <a:off x="2357857" y="5395437"/>
            <a:ext cx="2441448"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7" name="Text Placeholder 30">
            <a:extLst>
              <a:ext uri="{FF2B5EF4-FFF2-40B4-BE49-F238E27FC236}">
                <a16:creationId xmlns:a16="http://schemas.microsoft.com/office/drawing/2014/main" id="{A0949762-BFF5-27DA-4BCD-4C6B60F1014B}"/>
              </a:ext>
            </a:extLst>
          </p:cNvPr>
          <p:cNvSpPr>
            <a:spLocks noGrp="1"/>
          </p:cNvSpPr>
          <p:nvPr>
            <p:ph type="body" sz="quarter" idx="21" hasCustomPrompt="1"/>
          </p:nvPr>
        </p:nvSpPr>
        <p:spPr>
          <a:xfrm>
            <a:off x="5786857" y="4297412"/>
            <a:ext cx="2441448" cy="715581"/>
          </a:xfrm>
        </p:spPr>
        <p:txBody>
          <a:bodyPr>
            <a:spAutoFit/>
          </a:bodyPr>
          <a:lstStyle>
            <a:lvl1pPr>
              <a:spcBef>
                <a:spcPts val="0"/>
              </a:spcBef>
              <a:spcAft>
                <a:spcPts val="300"/>
              </a:spcAft>
              <a:defRPr sz="12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16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16pt</a:t>
            </a:r>
          </a:p>
        </p:txBody>
      </p:sp>
      <p:sp>
        <p:nvSpPr>
          <p:cNvPr id="78" name="Text Placeholder 32">
            <a:extLst>
              <a:ext uri="{FF2B5EF4-FFF2-40B4-BE49-F238E27FC236}">
                <a16:creationId xmlns:a16="http://schemas.microsoft.com/office/drawing/2014/main" id="{DA1F5221-DD21-0996-2FF4-43CA8153C575}"/>
              </a:ext>
            </a:extLst>
          </p:cNvPr>
          <p:cNvSpPr>
            <a:spLocks noGrp="1"/>
          </p:cNvSpPr>
          <p:nvPr>
            <p:ph type="body" sz="quarter" idx="22"/>
          </p:nvPr>
        </p:nvSpPr>
        <p:spPr>
          <a:xfrm>
            <a:off x="5786857" y="5395437"/>
            <a:ext cx="2441448"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9" name="Text Placeholder 30">
            <a:extLst>
              <a:ext uri="{FF2B5EF4-FFF2-40B4-BE49-F238E27FC236}">
                <a16:creationId xmlns:a16="http://schemas.microsoft.com/office/drawing/2014/main" id="{1623C6BC-9683-FD77-63DC-63F20146E02A}"/>
              </a:ext>
            </a:extLst>
          </p:cNvPr>
          <p:cNvSpPr>
            <a:spLocks noGrp="1"/>
          </p:cNvSpPr>
          <p:nvPr>
            <p:ph type="body" sz="quarter" idx="23" hasCustomPrompt="1"/>
          </p:nvPr>
        </p:nvSpPr>
        <p:spPr>
          <a:xfrm>
            <a:off x="9285495" y="4297412"/>
            <a:ext cx="2441448" cy="715581"/>
          </a:xfrm>
        </p:spPr>
        <p:txBody>
          <a:bodyPr>
            <a:spAutoFit/>
          </a:bodyPr>
          <a:lstStyle>
            <a:lvl1pPr>
              <a:spcBef>
                <a:spcPts val="0"/>
              </a:spcBef>
              <a:spcAft>
                <a:spcPts val="300"/>
              </a:spcAft>
              <a:defRPr sz="1200" b="0" i="0" cap="all" spc="300" baseline="0">
                <a:latin typeface="Aptos" panose="020B0004020202020204" pitchFamily="34" charset="0"/>
                <a:ea typeface="Helvetica Neue" panose="02000503000000020004" pitchFamily="2" charset="0"/>
                <a:cs typeface="Arial" panose="020B0604020202020204" pitchFamily="34" charset="0"/>
              </a:defRPr>
            </a:lvl1pPr>
            <a:lvl2pPr marL="0" indent="0">
              <a:spcBef>
                <a:spcPts val="0"/>
              </a:spcBef>
              <a:spcAft>
                <a:spcPts val="300"/>
              </a:spcAft>
              <a:buNone/>
              <a:defRPr sz="1600" b="0" i="0">
                <a:latin typeface="Aptos" panose="020B0004020202020204" pitchFamily="34" charset="0"/>
                <a:ea typeface="Helvetica Neue" panose="02000503000000020004" pitchFamily="2" charset="0"/>
                <a:cs typeface="Arial" panose="020B0604020202020204" pitchFamily="34" charset="0"/>
              </a:defRPr>
            </a:lvl2pPr>
          </a:lstStyle>
          <a:p>
            <a:pPr lvl="0"/>
            <a:r>
              <a:rPr lang="en-US"/>
              <a:t>Date</a:t>
            </a:r>
          </a:p>
          <a:p>
            <a:pPr lvl="1"/>
            <a:r>
              <a:rPr lang="en-US"/>
              <a:t>Insert header here</a:t>
            </a:r>
            <a:br>
              <a:rPr lang="en-US"/>
            </a:br>
            <a:r>
              <a:rPr lang="en-US"/>
              <a:t>2 lines max, 16pt</a:t>
            </a:r>
          </a:p>
        </p:txBody>
      </p:sp>
      <p:sp>
        <p:nvSpPr>
          <p:cNvPr id="80" name="Text Placeholder 32">
            <a:extLst>
              <a:ext uri="{FF2B5EF4-FFF2-40B4-BE49-F238E27FC236}">
                <a16:creationId xmlns:a16="http://schemas.microsoft.com/office/drawing/2014/main" id="{044BD963-B3F8-2B0C-2083-5528B5855243}"/>
              </a:ext>
            </a:extLst>
          </p:cNvPr>
          <p:cNvSpPr>
            <a:spLocks noGrp="1"/>
          </p:cNvSpPr>
          <p:nvPr>
            <p:ph type="body" sz="quarter" idx="24"/>
          </p:nvPr>
        </p:nvSpPr>
        <p:spPr>
          <a:xfrm>
            <a:off x="9285495" y="5395437"/>
            <a:ext cx="2441448"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290818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ocess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E0DC-AF37-3443-D063-6F5E47531CA5}"/>
              </a:ext>
            </a:extLst>
          </p:cNvPr>
          <p:cNvSpPr>
            <a:spLocks noGrp="1"/>
          </p:cNvSpPr>
          <p:nvPr>
            <p:ph type="title"/>
          </p:nvPr>
        </p:nvSpPr>
        <p:spPr>
          <a:xfrm>
            <a:off x="457200" y="425722"/>
            <a:ext cx="11277600" cy="443198"/>
          </a:xfrm>
        </p:spPr>
        <p:txBody>
          <a:bodyPr/>
          <a:lstStyle>
            <a:lvl1pPr>
              <a:defRPr b="0" i="0">
                <a:latin typeface="Aptos" panose="020B00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26" name="Text Placeholder 5">
            <a:extLst>
              <a:ext uri="{FF2B5EF4-FFF2-40B4-BE49-F238E27FC236}">
                <a16:creationId xmlns:a16="http://schemas.microsoft.com/office/drawing/2014/main" id="{64B1C054-2F39-1EE1-7F3F-AAA067831362}"/>
              </a:ext>
            </a:extLst>
          </p:cNvPr>
          <p:cNvSpPr>
            <a:spLocks noGrp="1"/>
          </p:cNvSpPr>
          <p:nvPr userDrawn="1">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27" name="TextBox 26">
            <a:extLst>
              <a:ext uri="{FF2B5EF4-FFF2-40B4-BE49-F238E27FC236}">
                <a16:creationId xmlns:a16="http://schemas.microsoft.com/office/drawing/2014/main" id="{5DCC1621-E98A-4545-F20C-2C705D42C157}"/>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b="0" i="0" smtClean="0">
                <a:solidFill>
                  <a:schemeClr val="tx1"/>
                </a:solidFill>
                <a:latin typeface="Aptos" panose="020B0004020202020204" pitchFamily="34" charset="0"/>
                <a:ea typeface="Helvetica Neue" panose="02000503000000020004" pitchFamily="2" charset="0"/>
                <a:cs typeface="Arial" panose="020B0604020202020204" pitchFamily="34" charset="0"/>
              </a:rPr>
              <a:pPr algn="r"/>
              <a:t>‹#›</a:t>
            </a:fld>
            <a:endParaRPr lang="en-US" sz="1350" b="0" i="0">
              <a:solidFill>
                <a:schemeClr val="tx1"/>
              </a:solidFill>
              <a:latin typeface="Aptos" panose="020B0004020202020204" pitchFamily="34" charset="0"/>
              <a:ea typeface="Helvetica Neue" panose="02000503000000020004" pitchFamily="2" charset="0"/>
              <a:cs typeface="Arial" panose="020B0604020202020204" pitchFamily="34" charset="0"/>
            </a:endParaRPr>
          </a:p>
        </p:txBody>
      </p:sp>
      <p:sp>
        <p:nvSpPr>
          <p:cNvPr id="28" name="TextBox 27">
            <a:extLst>
              <a:ext uri="{FF2B5EF4-FFF2-40B4-BE49-F238E27FC236}">
                <a16:creationId xmlns:a16="http://schemas.microsoft.com/office/drawing/2014/main" id="{1BEEB298-36A5-0624-BBA0-739F36BABE74}"/>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b="0" i="0" kern="1200">
                <a:solidFill>
                  <a:schemeClr val="tx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pic>
        <p:nvPicPr>
          <p:cNvPr id="29" name="Graphic 28">
            <a:extLst>
              <a:ext uri="{FF2B5EF4-FFF2-40B4-BE49-F238E27FC236}">
                <a16:creationId xmlns:a16="http://schemas.microsoft.com/office/drawing/2014/main" id="{7463B001-D40E-A8F2-389B-207EB5F8A9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6326960"/>
            <a:ext cx="1132421" cy="338328"/>
          </a:xfrm>
          <a:prstGeom prst="rect">
            <a:avLst/>
          </a:prstGeom>
        </p:spPr>
      </p:pic>
      <p:sp>
        <p:nvSpPr>
          <p:cNvPr id="3" name="Arrow: Pentagon 2">
            <a:extLst>
              <a:ext uri="{FF2B5EF4-FFF2-40B4-BE49-F238E27FC236}">
                <a16:creationId xmlns:a16="http://schemas.microsoft.com/office/drawing/2014/main" id="{E8AFDC57-C4C7-A40C-C7AE-F976A14DD5F3}"/>
              </a:ext>
            </a:extLst>
          </p:cNvPr>
          <p:cNvSpPr/>
          <p:nvPr userDrawn="1"/>
        </p:nvSpPr>
        <p:spPr>
          <a:xfrm>
            <a:off x="7181782" y="1676622"/>
            <a:ext cx="4553018" cy="744252"/>
          </a:xfrm>
          <a:prstGeom prst="homePlate">
            <a:avLst/>
          </a:prstGeom>
          <a:solidFill>
            <a:srgbClr val="CB6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4" name="Arrow: Pentagon 3">
            <a:extLst>
              <a:ext uri="{FF2B5EF4-FFF2-40B4-BE49-F238E27FC236}">
                <a16:creationId xmlns:a16="http://schemas.microsoft.com/office/drawing/2014/main" id="{4EFBA8E0-FF2D-7DF9-F490-C11F4A9FC3B8}"/>
              </a:ext>
            </a:extLst>
          </p:cNvPr>
          <p:cNvSpPr/>
          <p:nvPr userDrawn="1"/>
        </p:nvSpPr>
        <p:spPr>
          <a:xfrm>
            <a:off x="3528440" y="1676622"/>
            <a:ext cx="4259435" cy="744252"/>
          </a:xfrm>
          <a:prstGeom prst="homePlate">
            <a:avLst/>
          </a:prstGeom>
          <a:solidFill>
            <a:srgbClr val="5B1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5" name="Arrow: Pentagon 4">
            <a:extLst>
              <a:ext uri="{FF2B5EF4-FFF2-40B4-BE49-F238E27FC236}">
                <a16:creationId xmlns:a16="http://schemas.microsoft.com/office/drawing/2014/main" id="{7F9944D3-330D-6344-286E-057BBB90B9A7}"/>
              </a:ext>
            </a:extLst>
          </p:cNvPr>
          <p:cNvSpPr/>
          <p:nvPr userDrawn="1"/>
        </p:nvSpPr>
        <p:spPr>
          <a:xfrm>
            <a:off x="0" y="1676622"/>
            <a:ext cx="3962446" cy="744252"/>
          </a:xfrm>
          <a:prstGeom prst="homePlate">
            <a:avLst/>
          </a:prstGeom>
          <a:solidFill>
            <a:srgbClr val="1E0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44742764-669F-4CFF-67A2-92CC301DF3A3}"/>
              </a:ext>
            </a:extLst>
          </p:cNvPr>
          <p:cNvCxnSpPr>
            <a:cxnSpLocks/>
          </p:cNvCxnSpPr>
          <p:nvPr userDrawn="1"/>
        </p:nvCxnSpPr>
        <p:spPr>
          <a:xfrm>
            <a:off x="678866" y="2397024"/>
            <a:ext cx="0" cy="3737076"/>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FC30EB-496E-5525-AAD3-F0355A57A6EE}"/>
              </a:ext>
            </a:extLst>
          </p:cNvPr>
          <p:cNvCxnSpPr>
            <a:cxnSpLocks/>
          </p:cNvCxnSpPr>
          <p:nvPr userDrawn="1"/>
        </p:nvCxnSpPr>
        <p:spPr>
          <a:xfrm>
            <a:off x="4484944" y="2397024"/>
            <a:ext cx="0" cy="3737076"/>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4EAD418-35F4-E65C-090B-2825BD8ABFA9}"/>
              </a:ext>
            </a:extLst>
          </p:cNvPr>
          <p:cNvCxnSpPr>
            <a:cxnSpLocks/>
          </p:cNvCxnSpPr>
          <p:nvPr userDrawn="1"/>
        </p:nvCxnSpPr>
        <p:spPr>
          <a:xfrm>
            <a:off x="8291021" y="2397024"/>
            <a:ext cx="0" cy="3737076"/>
          </a:xfrm>
          <a:prstGeom prst="line">
            <a:avLst/>
          </a:prstGeom>
          <a:ln>
            <a:solidFill>
              <a:srgbClr val="CB65FF"/>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8AC0F5-8FE7-7D42-B4F8-26B5B1D93FA2}"/>
              </a:ext>
            </a:extLst>
          </p:cNvPr>
          <p:cNvCxnSpPr>
            <a:cxnSpLocks/>
          </p:cNvCxnSpPr>
          <p:nvPr userDrawn="1"/>
        </p:nvCxnSpPr>
        <p:spPr>
          <a:xfrm>
            <a:off x="1105344" y="3509722"/>
            <a:ext cx="27466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06A6C9-B354-C5FD-4C87-8DAF7826F12D}"/>
              </a:ext>
            </a:extLst>
          </p:cNvPr>
          <p:cNvCxnSpPr>
            <a:cxnSpLocks/>
          </p:cNvCxnSpPr>
          <p:nvPr userDrawn="1"/>
        </p:nvCxnSpPr>
        <p:spPr>
          <a:xfrm>
            <a:off x="4911422" y="3509722"/>
            <a:ext cx="27466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63625D-C38F-3795-B718-214B6273D0DB}"/>
              </a:ext>
            </a:extLst>
          </p:cNvPr>
          <p:cNvCxnSpPr>
            <a:cxnSpLocks/>
          </p:cNvCxnSpPr>
          <p:nvPr userDrawn="1"/>
        </p:nvCxnSpPr>
        <p:spPr>
          <a:xfrm>
            <a:off x="8717499" y="3509722"/>
            <a:ext cx="27466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 Placeholder 43">
            <a:extLst>
              <a:ext uri="{FF2B5EF4-FFF2-40B4-BE49-F238E27FC236}">
                <a16:creationId xmlns:a16="http://schemas.microsoft.com/office/drawing/2014/main" id="{52FEFEBD-27F9-37A5-53BC-CCB4C2F2FA56}"/>
              </a:ext>
            </a:extLst>
          </p:cNvPr>
          <p:cNvSpPr>
            <a:spLocks noGrp="1"/>
          </p:cNvSpPr>
          <p:nvPr userDrawn="1">
            <p:ph type="body" sz="quarter" idx="13" hasCustomPrompt="1"/>
          </p:nvPr>
        </p:nvSpPr>
        <p:spPr>
          <a:xfrm>
            <a:off x="1105343" y="1894859"/>
            <a:ext cx="2267712" cy="307777"/>
          </a:xfrm>
        </p:spPr>
        <p:txBody>
          <a:bodyPr anchor="ctr">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sp>
        <p:nvSpPr>
          <p:cNvPr id="83" name="Text Placeholder 82">
            <a:extLst>
              <a:ext uri="{FF2B5EF4-FFF2-40B4-BE49-F238E27FC236}">
                <a16:creationId xmlns:a16="http://schemas.microsoft.com/office/drawing/2014/main" id="{4FD77FFF-C6D3-95AF-E400-E812BF6E65FE}"/>
              </a:ext>
            </a:extLst>
          </p:cNvPr>
          <p:cNvSpPr>
            <a:spLocks noGrp="1" noChangeAspect="1"/>
          </p:cNvSpPr>
          <p:nvPr userDrawn="1">
            <p:ph type="body" sz="quarter" idx="14" hasCustomPrompt="1"/>
          </p:nvPr>
        </p:nvSpPr>
        <p:spPr>
          <a:xfrm>
            <a:off x="452476" y="1822358"/>
            <a:ext cx="448056" cy="448056"/>
          </a:xfrm>
          <a:prstGeom prst="ellipse">
            <a:avLst/>
          </a:prstGeom>
          <a:solidFill>
            <a:schemeClr val="bg1"/>
          </a:solidFill>
        </p:spPr>
        <p:txBody>
          <a:bodyPr anchor="ctr"/>
          <a:lstStyle>
            <a:lvl1pPr algn="ctr">
              <a:defRPr sz="18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85" name="Text Placeholder 32">
            <a:extLst>
              <a:ext uri="{FF2B5EF4-FFF2-40B4-BE49-F238E27FC236}">
                <a16:creationId xmlns:a16="http://schemas.microsoft.com/office/drawing/2014/main" id="{08167E6C-2A09-5AD4-0098-CD05B16E7BA9}"/>
              </a:ext>
            </a:extLst>
          </p:cNvPr>
          <p:cNvSpPr>
            <a:spLocks noGrp="1"/>
          </p:cNvSpPr>
          <p:nvPr userDrawn="1">
            <p:ph type="body" sz="quarter" idx="16"/>
          </p:nvPr>
        </p:nvSpPr>
        <p:spPr>
          <a:xfrm>
            <a:off x="1105344" y="3736844"/>
            <a:ext cx="2743200" cy="2395728"/>
          </a:xfrm>
          <a:noFill/>
        </p:spPr>
        <p:txBody>
          <a:bodyPr/>
          <a:lstStyle>
            <a:lvl1pPr>
              <a:defRPr sz="16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87" name="Text Placeholder 32">
            <a:extLst>
              <a:ext uri="{FF2B5EF4-FFF2-40B4-BE49-F238E27FC236}">
                <a16:creationId xmlns:a16="http://schemas.microsoft.com/office/drawing/2014/main" id="{31B88B47-173A-7DF3-314D-373D7BFE36AE}"/>
              </a:ext>
            </a:extLst>
          </p:cNvPr>
          <p:cNvSpPr>
            <a:spLocks noGrp="1"/>
          </p:cNvSpPr>
          <p:nvPr userDrawn="1">
            <p:ph type="body" sz="quarter" idx="18"/>
          </p:nvPr>
        </p:nvSpPr>
        <p:spPr>
          <a:xfrm>
            <a:off x="4911422" y="3736844"/>
            <a:ext cx="2743200" cy="2395728"/>
          </a:xfrm>
          <a:noFill/>
        </p:spPr>
        <p:txBody>
          <a:bodyPr/>
          <a:lstStyle>
            <a:lvl1pPr>
              <a:defRPr sz="16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89" name="Text Placeholder 32">
            <a:extLst>
              <a:ext uri="{FF2B5EF4-FFF2-40B4-BE49-F238E27FC236}">
                <a16:creationId xmlns:a16="http://schemas.microsoft.com/office/drawing/2014/main" id="{355C22AB-F58F-4FD9-360A-ABCBDE302035}"/>
              </a:ext>
            </a:extLst>
          </p:cNvPr>
          <p:cNvSpPr>
            <a:spLocks noGrp="1"/>
          </p:cNvSpPr>
          <p:nvPr userDrawn="1">
            <p:ph type="body" sz="quarter" idx="20"/>
          </p:nvPr>
        </p:nvSpPr>
        <p:spPr>
          <a:xfrm>
            <a:off x="8717499" y="3736844"/>
            <a:ext cx="2743200" cy="2395728"/>
          </a:xfrm>
          <a:noFill/>
        </p:spPr>
        <p:txBody>
          <a:bodyPr/>
          <a:lstStyle>
            <a:lvl1pPr>
              <a:defRPr sz="16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90" name="Text Placeholder 43">
            <a:extLst>
              <a:ext uri="{FF2B5EF4-FFF2-40B4-BE49-F238E27FC236}">
                <a16:creationId xmlns:a16="http://schemas.microsoft.com/office/drawing/2014/main" id="{5CB0E3EA-1877-4407-27F3-953C01B8177B}"/>
              </a:ext>
            </a:extLst>
          </p:cNvPr>
          <p:cNvSpPr>
            <a:spLocks noGrp="1"/>
          </p:cNvSpPr>
          <p:nvPr userDrawn="1">
            <p:ph type="body" sz="quarter" idx="21" hasCustomPrompt="1"/>
          </p:nvPr>
        </p:nvSpPr>
        <p:spPr>
          <a:xfrm>
            <a:off x="4911421" y="1894859"/>
            <a:ext cx="2267712" cy="307777"/>
          </a:xfrm>
        </p:spPr>
        <p:txBody>
          <a:bodyPr anchor="ctr">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sp>
        <p:nvSpPr>
          <p:cNvPr id="91" name="Text Placeholder 43">
            <a:extLst>
              <a:ext uri="{FF2B5EF4-FFF2-40B4-BE49-F238E27FC236}">
                <a16:creationId xmlns:a16="http://schemas.microsoft.com/office/drawing/2014/main" id="{CD27EF57-2C72-1AB2-79FF-74C14AF1EC3E}"/>
              </a:ext>
            </a:extLst>
          </p:cNvPr>
          <p:cNvSpPr>
            <a:spLocks noGrp="1"/>
          </p:cNvSpPr>
          <p:nvPr userDrawn="1">
            <p:ph type="body" sz="quarter" idx="22" hasCustomPrompt="1"/>
          </p:nvPr>
        </p:nvSpPr>
        <p:spPr>
          <a:xfrm>
            <a:off x="8717498" y="1894859"/>
            <a:ext cx="2267712" cy="307777"/>
          </a:xfrm>
        </p:spPr>
        <p:txBody>
          <a:bodyPr anchor="ctr">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sp>
        <p:nvSpPr>
          <p:cNvPr id="95" name="Text Placeholder 82">
            <a:extLst>
              <a:ext uri="{FF2B5EF4-FFF2-40B4-BE49-F238E27FC236}">
                <a16:creationId xmlns:a16="http://schemas.microsoft.com/office/drawing/2014/main" id="{35A8EB73-2423-07C8-D40E-76DD015B9A36}"/>
              </a:ext>
            </a:extLst>
          </p:cNvPr>
          <p:cNvSpPr>
            <a:spLocks noGrp="1" noChangeAspect="1"/>
          </p:cNvSpPr>
          <p:nvPr userDrawn="1">
            <p:ph type="body" sz="quarter" idx="23" hasCustomPrompt="1"/>
          </p:nvPr>
        </p:nvSpPr>
        <p:spPr>
          <a:xfrm>
            <a:off x="4258554" y="1822358"/>
            <a:ext cx="448056" cy="448056"/>
          </a:xfrm>
          <a:prstGeom prst="ellipse">
            <a:avLst/>
          </a:prstGeom>
          <a:solidFill>
            <a:schemeClr val="bg1"/>
          </a:solidFill>
        </p:spPr>
        <p:txBody>
          <a:bodyPr anchor="ctr"/>
          <a:lstStyle>
            <a:lvl1pPr algn="ctr">
              <a:defRPr sz="18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96" name="Text Placeholder 82">
            <a:extLst>
              <a:ext uri="{FF2B5EF4-FFF2-40B4-BE49-F238E27FC236}">
                <a16:creationId xmlns:a16="http://schemas.microsoft.com/office/drawing/2014/main" id="{DE19FCB3-CADE-861A-91F4-6849607B7EC4}"/>
              </a:ext>
            </a:extLst>
          </p:cNvPr>
          <p:cNvSpPr>
            <a:spLocks noGrp="1" noChangeAspect="1"/>
          </p:cNvSpPr>
          <p:nvPr userDrawn="1">
            <p:ph type="body" sz="quarter" idx="24" hasCustomPrompt="1"/>
          </p:nvPr>
        </p:nvSpPr>
        <p:spPr>
          <a:xfrm>
            <a:off x="8064631" y="1822358"/>
            <a:ext cx="448056" cy="448056"/>
          </a:xfrm>
          <a:prstGeom prst="ellipse">
            <a:avLst/>
          </a:prstGeom>
          <a:solidFill>
            <a:schemeClr val="bg1"/>
          </a:solidFill>
        </p:spPr>
        <p:txBody>
          <a:bodyPr anchor="ctr"/>
          <a:lstStyle>
            <a:lvl1pPr algn="ctr">
              <a:defRPr sz="1800" b="0" i="0">
                <a:solidFill>
                  <a:srgbClr val="CB65FF"/>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98" name="Text Placeholder 97">
            <a:extLst>
              <a:ext uri="{FF2B5EF4-FFF2-40B4-BE49-F238E27FC236}">
                <a16:creationId xmlns:a16="http://schemas.microsoft.com/office/drawing/2014/main" id="{EC71061B-CBD0-081A-B0A8-5B8535D9D881}"/>
              </a:ext>
            </a:extLst>
          </p:cNvPr>
          <p:cNvSpPr>
            <a:spLocks noGrp="1"/>
          </p:cNvSpPr>
          <p:nvPr userDrawn="1">
            <p:ph type="body" sz="quarter" idx="25"/>
          </p:nvPr>
        </p:nvSpPr>
        <p:spPr>
          <a:xfrm>
            <a:off x="1105344" y="2669951"/>
            <a:ext cx="2743200" cy="612648"/>
          </a:xfrm>
        </p:spPr>
        <p:txBody>
          <a:bodyPr anchor="ctr">
            <a:spAutoFit/>
          </a:bodyPr>
          <a:lstStyle>
            <a:lvl1pPr>
              <a:defRPr sz="20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text styles</a:t>
            </a:r>
          </a:p>
        </p:txBody>
      </p:sp>
      <p:sp>
        <p:nvSpPr>
          <p:cNvPr id="99" name="Text Placeholder 97">
            <a:extLst>
              <a:ext uri="{FF2B5EF4-FFF2-40B4-BE49-F238E27FC236}">
                <a16:creationId xmlns:a16="http://schemas.microsoft.com/office/drawing/2014/main" id="{AE048F56-ED4C-D61C-C2D6-5CA8E03386D4}"/>
              </a:ext>
            </a:extLst>
          </p:cNvPr>
          <p:cNvSpPr>
            <a:spLocks noGrp="1"/>
          </p:cNvSpPr>
          <p:nvPr userDrawn="1">
            <p:ph type="body" sz="quarter" idx="26"/>
          </p:nvPr>
        </p:nvSpPr>
        <p:spPr>
          <a:xfrm>
            <a:off x="4911422" y="2669951"/>
            <a:ext cx="2743200" cy="612648"/>
          </a:xfrm>
        </p:spPr>
        <p:txBody>
          <a:bodyPr anchor="ctr">
            <a:spAutoFit/>
          </a:bodyPr>
          <a:lstStyle>
            <a:lvl1pPr>
              <a:defRPr sz="20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text styles</a:t>
            </a:r>
          </a:p>
        </p:txBody>
      </p:sp>
      <p:sp>
        <p:nvSpPr>
          <p:cNvPr id="100" name="Text Placeholder 97">
            <a:extLst>
              <a:ext uri="{FF2B5EF4-FFF2-40B4-BE49-F238E27FC236}">
                <a16:creationId xmlns:a16="http://schemas.microsoft.com/office/drawing/2014/main" id="{8EFF1E01-225C-020E-EDA1-837C73F49E30}"/>
              </a:ext>
            </a:extLst>
          </p:cNvPr>
          <p:cNvSpPr>
            <a:spLocks noGrp="1"/>
          </p:cNvSpPr>
          <p:nvPr userDrawn="1">
            <p:ph type="body" sz="quarter" idx="27"/>
          </p:nvPr>
        </p:nvSpPr>
        <p:spPr>
          <a:xfrm>
            <a:off x="8717499" y="2669951"/>
            <a:ext cx="2743200" cy="612648"/>
          </a:xfrm>
        </p:spPr>
        <p:txBody>
          <a:bodyPr anchor="ctr">
            <a:spAutoFit/>
          </a:bodyPr>
          <a:lstStyle>
            <a:lvl1pPr>
              <a:defRPr sz="20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179955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ocess - 6 Items">
    <p:spTree>
      <p:nvGrpSpPr>
        <p:cNvPr id="1" name=""/>
        <p:cNvGrpSpPr/>
        <p:nvPr/>
      </p:nvGrpSpPr>
      <p:grpSpPr>
        <a:xfrm>
          <a:off x="0" y="0"/>
          <a:ext cx="0" cy="0"/>
          <a:chOff x="0" y="0"/>
          <a:chExt cx="0" cy="0"/>
        </a:xfrm>
      </p:grpSpPr>
      <p:sp>
        <p:nvSpPr>
          <p:cNvPr id="18" name="Arrow: Pentagon 2">
            <a:extLst>
              <a:ext uri="{FF2B5EF4-FFF2-40B4-BE49-F238E27FC236}">
                <a16:creationId xmlns:a16="http://schemas.microsoft.com/office/drawing/2014/main" id="{3EAB9F39-C561-C8F1-990F-ACE7133136E3}"/>
              </a:ext>
            </a:extLst>
          </p:cNvPr>
          <p:cNvSpPr/>
          <p:nvPr userDrawn="1"/>
        </p:nvSpPr>
        <p:spPr>
          <a:xfrm>
            <a:off x="7181782" y="1516887"/>
            <a:ext cx="4553018" cy="553349"/>
          </a:xfrm>
          <a:prstGeom prst="homePlate">
            <a:avLst/>
          </a:prstGeom>
          <a:solidFill>
            <a:srgbClr val="CB6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19" name="Arrow: Pentagon 3">
            <a:extLst>
              <a:ext uri="{FF2B5EF4-FFF2-40B4-BE49-F238E27FC236}">
                <a16:creationId xmlns:a16="http://schemas.microsoft.com/office/drawing/2014/main" id="{396B2A32-74E8-2A03-9208-3B55B46A9EF8}"/>
              </a:ext>
            </a:extLst>
          </p:cNvPr>
          <p:cNvSpPr/>
          <p:nvPr userDrawn="1"/>
        </p:nvSpPr>
        <p:spPr>
          <a:xfrm>
            <a:off x="3528440" y="1516887"/>
            <a:ext cx="4259435" cy="553349"/>
          </a:xfrm>
          <a:prstGeom prst="homePlate">
            <a:avLst/>
          </a:prstGeom>
          <a:solidFill>
            <a:srgbClr val="5B1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20" name="Arrow: Pentagon 4">
            <a:extLst>
              <a:ext uri="{FF2B5EF4-FFF2-40B4-BE49-F238E27FC236}">
                <a16:creationId xmlns:a16="http://schemas.microsoft.com/office/drawing/2014/main" id="{CB545B75-83F6-122C-129A-9665A0B7C023}"/>
              </a:ext>
            </a:extLst>
          </p:cNvPr>
          <p:cNvSpPr/>
          <p:nvPr userDrawn="1"/>
        </p:nvSpPr>
        <p:spPr>
          <a:xfrm>
            <a:off x="0" y="1516887"/>
            <a:ext cx="3962446" cy="553349"/>
          </a:xfrm>
          <a:prstGeom prst="homePlate">
            <a:avLst/>
          </a:prstGeom>
          <a:solidFill>
            <a:srgbClr val="1E0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2" name="Title 1">
            <a:extLst>
              <a:ext uri="{FF2B5EF4-FFF2-40B4-BE49-F238E27FC236}">
                <a16:creationId xmlns:a16="http://schemas.microsoft.com/office/drawing/2014/main" id="{92F6E0DC-AF37-3443-D063-6F5E47531CA5}"/>
              </a:ext>
            </a:extLst>
          </p:cNvPr>
          <p:cNvSpPr>
            <a:spLocks noGrp="1"/>
          </p:cNvSpPr>
          <p:nvPr>
            <p:ph type="title"/>
          </p:nvPr>
        </p:nvSpPr>
        <p:spPr>
          <a:xfrm>
            <a:off x="457200" y="425722"/>
            <a:ext cx="11277600" cy="443198"/>
          </a:xfrm>
        </p:spPr>
        <p:txBody>
          <a:bodyPr/>
          <a:lstStyle>
            <a:lvl1pPr>
              <a:defRPr b="0" i="0">
                <a:latin typeface="Aptos" panose="020B00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26" name="Text Placeholder 5">
            <a:extLst>
              <a:ext uri="{FF2B5EF4-FFF2-40B4-BE49-F238E27FC236}">
                <a16:creationId xmlns:a16="http://schemas.microsoft.com/office/drawing/2014/main" id="{64B1C054-2F39-1EE1-7F3F-AAA067831362}"/>
              </a:ext>
            </a:extLst>
          </p:cNvPr>
          <p:cNvSpPr>
            <a:spLocks noGrp="1"/>
          </p:cNvSpPr>
          <p:nvPr userDrawn="1">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27" name="TextBox 26">
            <a:extLst>
              <a:ext uri="{FF2B5EF4-FFF2-40B4-BE49-F238E27FC236}">
                <a16:creationId xmlns:a16="http://schemas.microsoft.com/office/drawing/2014/main" id="{5DCC1621-E98A-4545-F20C-2C705D42C157}"/>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b="0" i="0" smtClean="0">
                <a:solidFill>
                  <a:schemeClr val="tx1"/>
                </a:solidFill>
                <a:latin typeface="Aptos" panose="020B0004020202020204" pitchFamily="34" charset="0"/>
                <a:ea typeface="Helvetica Neue" panose="02000503000000020004" pitchFamily="2" charset="0"/>
                <a:cs typeface="Arial" panose="020B0604020202020204" pitchFamily="34" charset="0"/>
              </a:rPr>
              <a:pPr algn="r"/>
              <a:t>‹#›</a:t>
            </a:fld>
            <a:endParaRPr lang="en-US" sz="1350" b="0" i="0">
              <a:solidFill>
                <a:schemeClr val="tx1"/>
              </a:solidFill>
              <a:latin typeface="Aptos" panose="020B0004020202020204" pitchFamily="34" charset="0"/>
              <a:ea typeface="Helvetica Neue" panose="02000503000000020004" pitchFamily="2" charset="0"/>
              <a:cs typeface="Arial" panose="020B0604020202020204" pitchFamily="34" charset="0"/>
            </a:endParaRPr>
          </a:p>
        </p:txBody>
      </p:sp>
      <p:sp>
        <p:nvSpPr>
          <p:cNvPr id="28" name="TextBox 27">
            <a:extLst>
              <a:ext uri="{FF2B5EF4-FFF2-40B4-BE49-F238E27FC236}">
                <a16:creationId xmlns:a16="http://schemas.microsoft.com/office/drawing/2014/main" id="{1BEEB298-36A5-0624-BBA0-739F36BABE74}"/>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b="0" i="0" kern="1200">
                <a:solidFill>
                  <a:schemeClr val="tx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pic>
        <p:nvPicPr>
          <p:cNvPr id="29" name="Graphic 28">
            <a:extLst>
              <a:ext uri="{FF2B5EF4-FFF2-40B4-BE49-F238E27FC236}">
                <a16:creationId xmlns:a16="http://schemas.microsoft.com/office/drawing/2014/main" id="{7463B001-D40E-A8F2-389B-207EB5F8A9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6326960"/>
            <a:ext cx="1132421" cy="338328"/>
          </a:xfrm>
          <a:prstGeom prst="rect">
            <a:avLst/>
          </a:prstGeom>
        </p:spPr>
      </p:pic>
      <p:cxnSp>
        <p:nvCxnSpPr>
          <p:cNvPr id="7" name="Straight Connector 6">
            <a:extLst>
              <a:ext uri="{FF2B5EF4-FFF2-40B4-BE49-F238E27FC236}">
                <a16:creationId xmlns:a16="http://schemas.microsoft.com/office/drawing/2014/main" id="{921A6DB0-6E97-867E-8074-66A9B958DBE7}"/>
              </a:ext>
            </a:extLst>
          </p:cNvPr>
          <p:cNvCxnSpPr>
            <a:cxnSpLocks/>
          </p:cNvCxnSpPr>
          <p:nvPr/>
        </p:nvCxnSpPr>
        <p:spPr>
          <a:xfrm>
            <a:off x="642290" y="2030097"/>
            <a:ext cx="0" cy="1665604"/>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8D9722-3A8D-200B-6204-15894B06BD12}"/>
              </a:ext>
            </a:extLst>
          </p:cNvPr>
          <p:cNvCxnSpPr>
            <a:cxnSpLocks/>
          </p:cNvCxnSpPr>
          <p:nvPr/>
        </p:nvCxnSpPr>
        <p:spPr>
          <a:xfrm>
            <a:off x="4521520" y="2030097"/>
            <a:ext cx="0" cy="1665604"/>
          </a:xfrm>
          <a:prstGeom prst="line">
            <a:avLst/>
          </a:prstGeom>
          <a:ln>
            <a:solidFill>
              <a:srgbClr val="5B11AD"/>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8EDE8B-0F6A-02FB-09C7-2D9C08ACE7A0}"/>
              </a:ext>
            </a:extLst>
          </p:cNvPr>
          <p:cNvCxnSpPr>
            <a:cxnSpLocks/>
          </p:cNvCxnSpPr>
          <p:nvPr/>
        </p:nvCxnSpPr>
        <p:spPr>
          <a:xfrm>
            <a:off x="8254445" y="2030097"/>
            <a:ext cx="0" cy="1665604"/>
          </a:xfrm>
          <a:prstGeom prst="line">
            <a:avLst/>
          </a:prstGeom>
          <a:ln>
            <a:solidFill>
              <a:srgbClr val="CB65FF"/>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BF6F2F-536E-B88E-F44E-7B3FAB6AE00B}"/>
              </a:ext>
            </a:extLst>
          </p:cNvPr>
          <p:cNvCxnSpPr>
            <a:cxnSpLocks/>
          </p:cNvCxnSpPr>
          <p:nvPr userDrawn="1"/>
        </p:nvCxnSpPr>
        <p:spPr>
          <a:xfrm>
            <a:off x="1032191" y="280763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BE1038-EB5B-DBA6-D1AB-E11949602DBD}"/>
              </a:ext>
            </a:extLst>
          </p:cNvPr>
          <p:cNvCxnSpPr>
            <a:cxnSpLocks/>
          </p:cNvCxnSpPr>
          <p:nvPr userDrawn="1"/>
        </p:nvCxnSpPr>
        <p:spPr>
          <a:xfrm>
            <a:off x="4838269" y="280763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CD3C23-655A-A617-FA3B-7AD7E32BB3F6}"/>
              </a:ext>
            </a:extLst>
          </p:cNvPr>
          <p:cNvCxnSpPr>
            <a:cxnSpLocks/>
          </p:cNvCxnSpPr>
          <p:nvPr userDrawn="1"/>
        </p:nvCxnSpPr>
        <p:spPr>
          <a:xfrm>
            <a:off x="8644346" y="280763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 Placeholder 43">
            <a:extLst>
              <a:ext uri="{FF2B5EF4-FFF2-40B4-BE49-F238E27FC236}">
                <a16:creationId xmlns:a16="http://schemas.microsoft.com/office/drawing/2014/main" id="{4A6D1ADD-46BE-2C86-1DD6-294618D02DAE}"/>
              </a:ext>
            </a:extLst>
          </p:cNvPr>
          <p:cNvSpPr>
            <a:spLocks noGrp="1"/>
          </p:cNvSpPr>
          <p:nvPr userDrawn="1">
            <p:ph type="body" sz="quarter" idx="13" hasCustomPrompt="1"/>
          </p:nvPr>
        </p:nvSpPr>
        <p:spPr>
          <a:xfrm>
            <a:off x="1032191" y="1652154"/>
            <a:ext cx="2267712" cy="276999"/>
          </a:xfrm>
        </p:spPr>
        <p:txBody>
          <a:bodyPr anchor="ctr">
            <a:spAutoFit/>
          </a:bodyPr>
          <a:lstStyle>
            <a:lvl1pPr>
              <a:defRPr sz="18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sp>
        <p:nvSpPr>
          <p:cNvPr id="62" name="Text Placeholder 82">
            <a:extLst>
              <a:ext uri="{FF2B5EF4-FFF2-40B4-BE49-F238E27FC236}">
                <a16:creationId xmlns:a16="http://schemas.microsoft.com/office/drawing/2014/main" id="{CD50A655-D56E-0B24-B47D-CE6FE97A0B59}"/>
              </a:ext>
            </a:extLst>
          </p:cNvPr>
          <p:cNvSpPr>
            <a:spLocks noGrp="1" noChangeAspect="1"/>
          </p:cNvSpPr>
          <p:nvPr userDrawn="1">
            <p:ph type="body" sz="quarter" idx="14" hasCustomPrompt="1"/>
          </p:nvPr>
        </p:nvSpPr>
        <p:spPr>
          <a:xfrm>
            <a:off x="463649" y="1612012"/>
            <a:ext cx="356616" cy="356616"/>
          </a:xfrm>
          <a:prstGeom prst="ellipse">
            <a:avLst/>
          </a:prstGeom>
          <a:solidFill>
            <a:schemeClr val="bg1"/>
          </a:solidFill>
        </p:spPr>
        <p:txBody>
          <a:bodyPr anchor="ctr"/>
          <a:lstStyle>
            <a:lvl1pPr algn="ctr">
              <a:defRPr sz="1600" b="0" i="0">
                <a:solidFill>
                  <a:srgbClr val="3C0C78"/>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63" name="Text Placeholder 32">
            <a:extLst>
              <a:ext uri="{FF2B5EF4-FFF2-40B4-BE49-F238E27FC236}">
                <a16:creationId xmlns:a16="http://schemas.microsoft.com/office/drawing/2014/main" id="{11C3FEEB-E150-56CA-CD15-634C880079A1}"/>
              </a:ext>
            </a:extLst>
          </p:cNvPr>
          <p:cNvSpPr>
            <a:spLocks noGrp="1"/>
          </p:cNvSpPr>
          <p:nvPr userDrawn="1">
            <p:ph type="body" sz="quarter" idx="16"/>
          </p:nvPr>
        </p:nvSpPr>
        <p:spPr>
          <a:xfrm>
            <a:off x="1032191" y="2957036"/>
            <a:ext cx="2907792"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64" name="Text Placeholder 97">
            <a:extLst>
              <a:ext uri="{FF2B5EF4-FFF2-40B4-BE49-F238E27FC236}">
                <a16:creationId xmlns:a16="http://schemas.microsoft.com/office/drawing/2014/main" id="{18059732-43BF-2B8E-112E-BA635255CA34}"/>
              </a:ext>
            </a:extLst>
          </p:cNvPr>
          <p:cNvSpPr>
            <a:spLocks noGrp="1"/>
          </p:cNvSpPr>
          <p:nvPr userDrawn="1">
            <p:ph type="body" sz="quarter" idx="25" hasCustomPrompt="1"/>
          </p:nvPr>
        </p:nvSpPr>
        <p:spPr>
          <a:xfrm>
            <a:off x="1032191" y="2240435"/>
            <a:ext cx="2907792" cy="443198"/>
          </a:xfrm>
        </p:spPr>
        <p:txBody>
          <a:bodyPr anchor="ctr">
            <a:spAutoFit/>
          </a:bodyPr>
          <a:lstStyle>
            <a:lvl1pPr>
              <a:lnSpc>
                <a:spcPct val="90000"/>
              </a:lnSpc>
              <a:spcBef>
                <a:spcPts val="0"/>
              </a:spcBef>
              <a:defRPr sz="16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a:t>
            </a:r>
            <a:br>
              <a:rPr lang="en-US"/>
            </a:br>
            <a:r>
              <a:rPr lang="en-US"/>
              <a:t>text styles</a:t>
            </a:r>
          </a:p>
        </p:txBody>
      </p:sp>
      <p:sp>
        <p:nvSpPr>
          <p:cNvPr id="65" name="Text Placeholder 32">
            <a:extLst>
              <a:ext uri="{FF2B5EF4-FFF2-40B4-BE49-F238E27FC236}">
                <a16:creationId xmlns:a16="http://schemas.microsoft.com/office/drawing/2014/main" id="{BC345036-960B-1B53-46AB-FDB726A738BB}"/>
              </a:ext>
            </a:extLst>
          </p:cNvPr>
          <p:cNvSpPr>
            <a:spLocks noGrp="1"/>
          </p:cNvSpPr>
          <p:nvPr userDrawn="1">
            <p:ph type="body" sz="quarter" idx="26"/>
          </p:nvPr>
        </p:nvSpPr>
        <p:spPr>
          <a:xfrm>
            <a:off x="4838269" y="2957036"/>
            <a:ext cx="2907792"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66" name="Text Placeholder 97">
            <a:extLst>
              <a:ext uri="{FF2B5EF4-FFF2-40B4-BE49-F238E27FC236}">
                <a16:creationId xmlns:a16="http://schemas.microsoft.com/office/drawing/2014/main" id="{CB09CCA4-BDDA-7AE5-748A-AFE40938296B}"/>
              </a:ext>
            </a:extLst>
          </p:cNvPr>
          <p:cNvSpPr>
            <a:spLocks noGrp="1"/>
          </p:cNvSpPr>
          <p:nvPr userDrawn="1">
            <p:ph type="body" sz="quarter" idx="27" hasCustomPrompt="1"/>
          </p:nvPr>
        </p:nvSpPr>
        <p:spPr>
          <a:xfrm>
            <a:off x="4838269" y="2240435"/>
            <a:ext cx="2907792" cy="443198"/>
          </a:xfrm>
        </p:spPr>
        <p:txBody>
          <a:bodyPr anchor="ctr">
            <a:spAutoFit/>
          </a:bodyPr>
          <a:lstStyle>
            <a:lvl1pPr>
              <a:lnSpc>
                <a:spcPct val="90000"/>
              </a:lnSpc>
              <a:spcBef>
                <a:spcPts val="0"/>
              </a:spcBef>
              <a:defRPr sz="16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a:t>
            </a:r>
            <a:br>
              <a:rPr lang="en-US"/>
            </a:br>
            <a:r>
              <a:rPr lang="en-US"/>
              <a:t>text styles</a:t>
            </a:r>
          </a:p>
        </p:txBody>
      </p:sp>
      <p:sp>
        <p:nvSpPr>
          <p:cNvPr id="67" name="Text Placeholder 32">
            <a:extLst>
              <a:ext uri="{FF2B5EF4-FFF2-40B4-BE49-F238E27FC236}">
                <a16:creationId xmlns:a16="http://schemas.microsoft.com/office/drawing/2014/main" id="{C0B50CD1-9514-6F72-0CAC-C5D39975439F}"/>
              </a:ext>
            </a:extLst>
          </p:cNvPr>
          <p:cNvSpPr>
            <a:spLocks noGrp="1"/>
          </p:cNvSpPr>
          <p:nvPr userDrawn="1">
            <p:ph type="body" sz="quarter" idx="28"/>
          </p:nvPr>
        </p:nvSpPr>
        <p:spPr>
          <a:xfrm>
            <a:off x="8644346" y="2957036"/>
            <a:ext cx="2907792"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68" name="Text Placeholder 97">
            <a:extLst>
              <a:ext uri="{FF2B5EF4-FFF2-40B4-BE49-F238E27FC236}">
                <a16:creationId xmlns:a16="http://schemas.microsoft.com/office/drawing/2014/main" id="{1B9C1759-CB12-3E0E-5BCE-4D4335810F1B}"/>
              </a:ext>
            </a:extLst>
          </p:cNvPr>
          <p:cNvSpPr>
            <a:spLocks noGrp="1"/>
          </p:cNvSpPr>
          <p:nvPr userDrawn="1">
            <p:ph type="body" sz="quarter" idx="29" hasCustomPrompt="1"/>
          </p:nvPr>
        </p:nvSpPr>
        <p:spPr>
          <a:xfrm>
            <a:off x="8644346" y="2240435"/>
            <a:ext cx="2907792" cy="443198"/>
          </a:xfrm>
        </p:spPr>
        <p:txBody>
          <a:bodyPr anchor="ctr">
            <a:spAutoFit/>
          </a:bodyPr>
          <a:lstStyle>
            <a:lvl1pPr>
              <a:lnSpc>
                <a:spcPct val="90000"/>
              </a:lnSpc>
              <a:spcBef>
                <a:spcPts val="0"/>
              </a:spcBef>
              <a:defRPr sz="16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a:t>
            </a:r>
            <a:br>
              <a:rPr lang="en-US"/>
            </a:br>
            <a:r>
              <a:rPr lang="en-US"/>
              <a:t>text styles</a:t>
            </a:r>
          </a:p>
        </p:txBody>
      </p:sp>
      <p:sp>
        <p:nvSpPr>
          <p:cNvPr id="69" name="Text Placeholder 82">
            <a:extLst>
              <a:ext uri="{FF2B5EF4-FFF2-40B4-BE49-F238E27FC236}">
                <a16:creationId xmlns:a16="http://schemas.microsoft.com/office/drawing/2014/main" id="{380E1769-B10E-553A-0703-FE49EF3816AC}"/>
              </a:ext>
            </a:extLst>
          </p:cNvPr>
          <p:cNvSpPr>
            <a:spLocks noGrp="1" noChangeAspect="1"/>
          </p:cNvSpPr>
          <p:nvPr userDrawn="1">
            <p:ph type="body" sz="quarter" idx="30" hasCustomPrompt="1"/>
          </p:nvPr>
        </p:nvSpPr>
        <p:spPr>
          <a:xfrm>
            <a:off x="4342879" y="1612012"/>
            <a:ext cx="356616" cy="356616"/>
          </a:xfrm>
          <a:prstGeom prst="ellipse">
            <a:avLst/>
          </a:prstGeom>
          <a:solidFill>
            <a:schemeClr val="bg1"/>
          </a:solidFill>
        </p:spPr>
        <p:txBody>
          <a:bodyPr anchor="ctr"/>
          <a:lstStyle>
            <a:lvl1pPr algn="ctr">
              <a:defRPr sz="1600" b="0" i="0">
                <a:solidFill>
                  <a:srgbClr val="5B11AD"/>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70" name="Text Placeholder 82">
            <a:extLst>
              <a:ext uri="{FF2B5EF4-FFF2-40B4-BE49-F238E27FC236}">
                <a16:creationId xmlns:a16="http://schemas.microsoft.com/office/drawing/2014/main" id="{189AF046-49D4-1119-1C8A-CC87BB1D700D}"/>
              </a:ext>
            </a:extLst>
          </p:cNvPr>
          <p:cNvSpPr>
            <a:spLocks noGrp="1" noChangeAspect="1"/>
          </p:cNvSpPr>
          <p:nvPr userDrawn="1">
            <p:ph type="body" sz="quarter" idx="31" hasCustomPrompt="1"/>
          </p:nvPr>
        </p:nvSpPr>
        <p:spPr>
          <a:xfrm>
            <a:off x="8075804" y="1612012"/>
            <a:ext cx="356616" cy="356616"/>
          </a:xfrm>
          <a:prstGeom prst="ellipse">
            <a:avLst/>
          </a:prstGeom>
          <a:solidFill>
            <a:schemeClr val="bg1"/>
          </a:solidFill>
        </p:spPr>
        <p:txBody>
          <a:bodyPr anchor="ctr"/>
          <a:lstStyle>
            <a:lvl1pPr algn="ctr">
              <a:defRPr sz="1600" b="0" i="0">
                <a:solidFill>
                  <a:srgbClr val="CB65FF"/>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71" name="Text Placeholder 43">
            <a:extLst>
              <a:ext uri="{FF2B5EF4-FFF2-40B4-BE49-F238E27FC236}">
                <a16:creationId xmlns:a16="http://schemas.microsoft.com/office/drawing/2014/main" id="{E02400BF-A629-CFBE-A303-5EC41A19A8DA}"/>
              </a:ext>
            </a:extLst>
          </p:cNvPr>
          <p:cNvSpPr>
            <a:spLocks noGrp="1"/>
          </p:cNvSpPr>
          <p:nvPr userDrawn="1">
            <p:ph type="body" sz="quarter" idx="32" hasCustomPrompt="1"/>
          </p:nvPr>
        </p:nvSpPr>
        <p:spPr>
          <a:xfrm>
            <a:off x="4838269" y="1652154"/>
            <a:ext cx="2267712" cy="276999"/>
          </a:xfrm>
        </p:spPr>
        <p:txBody>
          <a:bodyPr anchor="ctr">
            <a:spAutoFit/>
          </a:bodyPr>
          <a:lstStyle>
            <a:lvl1pPr>
              <a:defRPr sz="18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sp>
        <p:nvSpPr>
          <p:cNvPr id="72" name="Text Placeholder 43">
            <a:extLst>
              <a:ext uri="{FF2B5EF4-FFF2-40B4-BE49-F238E27FC236}">
                <a16:creationId xmlns:a16="http://schemas.microsoft.com/office/drawing/2014/main" id="{659EF76A-E46C-75FD-B3BC-8E228EFF2E0E}"/>
              </a:ext>
            </a:extLst>
          </p:cNvPr>
          <p:cNvSpPr>
            <a:spLocks noGrp="1"/>
          </p:cNvSpPr>
          <p:nvPr userDrawn="1">
            <p:ph type="body" sz="quarter" idx="33" hasCustomPrompt="1"/>
          </p:nvPr>
        </p:nvSpPr>
        <p:spPr>
          <a:xfrm>
            <a:off x="8644346" y="1652154"/>
            <a:ext cx="2267712" cy="276999"/>
          </a:xfrm>
        </p:spPr>
        <p:txBody>
          <a:bodyPr anchor="ctr">
            <a:spAutoFit/>
          </a:bodyPr>
          <a:lstStyle>
            <a:lvl1pPr>
              <a:defRPr sz="18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cxnSp>
        <p:nvCxnSpPr>
          <p:cNvPr id="73" name="Straight Connector 72">
            <a:extLst>
              <a:ext uri="{FF2B5EF4-FFF2-40B4-BE49-F238E27FC236}">
                <a16:creationId xmlns:a16="http://schemas.microsoft.com/office/drawing/2014/main" id="{3EB684EA-C65A-AFF0-07EA-335CDB501CD1}"/>
              </a:ext>
            </a:extLst>
          </p:cNvPr>
          <p:cNvCxnSpPr>
            <a:cxnSpLocks/>
          </p:cNvCxnSpPr>
          <p:nvPr userDrawn="1"/>
        </p:nvCxnSpPr>
        <p:spPr>
          <a:xfrm>
            <a:off x="642290" y="4498347"/>
            <a:ext cx="0" cy="1639364"/>
          </a:xfrm>
          <a:prstGeom prst="line">
            <a:avLst/>
          </a:prstGeom>
          <a:ln>
            <a:solidFill>
              <a:srgbClr val="00C1E3"/>
            </a:solidFil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8622209-8869-DE2A-5D79-DEED51993DD5}"/>
              </a:ext>
            </a:extLst>
          </p:cNvPr>
          <p:cNvCxnSpPr>
            <a:cxnSpLocks/>
          </p:cNvCxnSpPr>
          <p:nvPr userDrawn="1"/>
        </p:nvCxnSpPr>
        <p:spPr>
          <a:xfrm>
            <a:off x="4521520" y="4498347"/>
            <a:ext cx="0" cy="1639364"/>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D121E06-6911-04E7-91AF-92168876960E}"/>
              </a:ext>
            </a:extLst>
          </p:cNvPr>
          <p:cNvCxnSpPr>
            <a:cxnSpLocks/>
          </p:cNvCxnSpPr>
          <p:nvPr userDrawn="1"/>
        </p:nvCxnSpPr>
        <p:spPr>
          <a:xfrm>
            <a:off x="8254445" y="4498347"/>
            <a:ext cx="0" cy="1639364"/>
          </a:xfrm>
          <a:prstGeom prst="line">
            <a:avLst/>
          </a:prstGeom>
          <a:ln>
            <a:solidFill>
              <a:srgbClr val="002C3F"/>
            </a:solidFill>
            <a:tailEnd type="oval"/>
          </a:ln>
        </p:spPr>
        <p:style>
          <a:lnRef idx="1">
            <a:schemeClr val="accent1"/>
          </a:lnRef>
          <a:fillRef idx="0">
            <a:schemeClr val="accent1"/>
          </a:fillRef>
          <a:effectRef idx="0">
            <a:schemeClr val="accent1"/>
          </a:effectRef>
          <a:fontRef idx="minor">
            <a:schemeClr val="tx1"/>
          </a:fontRef>
        </p:style>
      </p:cxnSp>
      <p:sp>
        <p:nvSpPr>
          <p:cNvPr id="76" name="Arrow: Pentagon 75">
            <a:extLst>
              <a:ext uri="{FF2B5EF4-FFF2-40B4-BE49-F238E27FC236}">
                <a16:creationId xmlns:a16="http://schemas.microsoft.com/office/drawing/2014/main" id="{861510DF-99A3-C690-BDF6-A09FF4EEA192}"/>
              </a:ext>
            </a:extLst>
          </p:cNvPr>
          <p:cNvSpPr/>
          <p:nvPr userDrawn="1"/>
        </p:nvSpPr>
        <p:spPr>
          <a:xfrm>
            <a:off x="7181782" y="3953079"/>
            <a:ext cx="4553018" cy="559168"/>
          </a:xfrm>
          <a:prstGeom prst="homePlate">
            <a:avLst/>
          </a:prstGeom>
          <a:solidFill>
            <a:srgbClr val="00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0">
              <a:latin typeface="Aptos" panose="020B0004020202020204" pitchFamily="34" charset="0"/>
              <a:ea typeface="Helvetica Neue" panose="02000503000000020004" pitchFamily="2" charset="0"/>
              <a:cs typeface="Arial" panose="020B0604020202020204" pitchFamily="34" charset="0"/>
            </a:endParaRPr>
          </a:p>
        </p:txBody>
      </p:sp>
      <p:sp>
        <p:nvSpPr>
          <p:cNvPr id="77" name="Arrow: Pentagon 76">
            <a:extLst>
              <a:ext uri="{FF2B5EF4-FFF2-40B4-BE49-F238E27FC236}">
                <a16:creationId xmlns:a16="http://schemas.microsoft.com/office/drawing/2014/main" id="{9F0601B7-DB57-7C90-6D24-82D57EFB9C7D}"/>
              </a:ext>
            </a:extLst>
          </p:cNvPr>
          <p:cNvSpPr/>
          <p:nvPr userDrawn="1"/>
        </p:nvSpPr>
        <p:spPr>
          <a:xfrm>
            <a:off x="3578660" y="3953079"/>
            <a:ext cx="4259435" cy="559168"/>
          </a:xfrm>
          <a:prstGeom prst="homePlate">
            <a:avLst/>
          </a:prstGeom>
          <a:solidFill>
            <a:srgbClr val="007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0">
              <a:latin typeface="Aptos" panose="020B0004020202020204" pitchFamily="34" charset="0"/>
              <a:ea typeface="Helvetica Neue" panose="02000503000000020004" pitchFamily="2" charset="0"/>
              <a:cs typeface="Arial" panose="020B0604020202020204" pitchFamily="34" charset="0"/>
            </a:endParaRPr>
          </a:p>
        </p:txBody>
      </p:sp>
      <p:sp>
        <p:nvSpPr>
          <p:cNvPr id="78" name="Arrow: Pentagon 77">
            <a:extLst>
              <a:ext uri="{FF2B5EF4-FFF2-40B4-BE49-F238E27FC236}">
                <a16:creationId xmlns:a16="http://schemas.microsoft.com/office/drawing/2014/main" id="{FB08C90D-6C06-D1E2-DE61-CF7FA9AB74CC}"/>
              </a:ext>
            </a:extLst>
          </p:cNvPr>
          <p:cNvSpPr/>
          <p:nvPr userDrawn="1"/>
        </p:nvSpPr>
        <p:spPr>
          <a:xfrm>
            <a:off x="0" y="3953079"/>
            <a:ext cx="3962446" cy="559168"/>
          </a:xfrm>
          <a:prstGeom prst="homePlate">
            <a:avLst/>
          </a:prstGeom>
          <a:solidFill>
            <a:srgbClr val="00C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0">
              <a:latin typeface="Aptos" panose="020B0004020202020204" pitchFamily="34" charset="0"/>
              <a:ea typeface="Helvetica Neue" panose="02000503000000020004" pitchFamily="2" charset="0"/>
              <a:cs typeface="Arial" panose="020B0604020202020204" pitchFamily="34" charset="0"/>
            </a:endParaRPr>
          </a:p>
        </p:txBody>
      </p:sp>
      <p:cxnSp>
        <p:nvCxnSpPr>
          <p:cNvPr id="79" name="Straight Connector 78">
            <a:extLst>
              <a:ext uri="{FF2B5EF4-FFF2-40B4-BE49-F238E27FC236}">
                <a16:creationId xmlns:a16="http://schemas.microsoft.com/office/drawing/2014/main" id="{EF9A05C2-ACD9-0C4D-4D39-9C93D2943DD4}"/>
              </a:ext>
            </a:extLst>
          </p:cNvPr>
          <p:cNvCxnSpPr>
            <a:cxnSpLocks/>
          </p:cNvCxnSpPr>
          <p:nvPr userDrawn="1"/>
        </p:nvCxnSpPr>
        <p:spPr>
          <a:xfrm>
            <a:off x="1032191" y="524964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2A79F75-9389-818C-6987-CE9404292904}"/>
              </a:ext>
            </a:extLst>
          </p:cNvPr>
          <p:cNvCxnSpPr>
            <a:cxnSpLocks/>
          </p:cNvCxnSpPr>
          <p:nvPr userDrawn="1"/>
        </p:nvCxnSpPr>
        <p:spPr>
          <a:xfrm>
            <a:off x="4838269" y="524964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0CB2156-3148-EE5B-1DED-49310772E30D}"/>
              </a:ext>
            </a:extLst>
          </p:cNvPr>
          <p:cNvCxnSpPr>
            <a:cxnSpLocks/>
          </p:cNvCxnSpPr>
          <p:nvPr userDrawn="1"/>
        </p:nvCxnSpPr>
        <p:spPr>
          <a:xfrm>
            <a:off x="8644346" y="5249644"/>
            <a:ext cx="29077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 Placeholder 43">
            <a:extLst>
              <a:ext uri="{FF2B5EF4-FFF2-40B4-BE49-F238E27FC236}">
                <a16:creationId xmlns:a16="http://schemas.microsoft.com/office/drawing/2014/main" id="{5B71D313-D24D-AC35-B36F-89212D480844}"/>
              </a:ext>
            </a:extLst>
          </p:cNvPr>
          <p:cNvSpPr>
            <a:spLocks noGrp="1"/>
          </p:cNvSpPr>
          <p:nvPr userDrawn="1">
            <p:ph type="body" sz="quarter" idx="34" hasCustomPrompt="1"/>
          </p:nvPr>
        </p:nvSpPr>
        <p:spPr>
          <a:xfrm>
            <a:off x="1032191" y="4094164"/>
            <a:ext cx="2267712" cy="276999"/>
          </a:xfrm>
        </p:spPr>
        <p:txBody>
          <a:bodyPr anchor="ctr">
            <a:spAutoFit/>
          </a:bodyPr>
          <a:lstStyle>
            <a:lvl1pPr>
              <a:defRPr sz="18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sp>
        <p:nvSpPr>
          <p:cNvPr id="84" name="Text Placeholder 82">
            <a:extLst>
              <a:ext uri="{FF2B5EF4-FFF2-40B4-BE49-F238E27FC236}">
                <a16:creationId xmlns:a16="http://schemas.microsoft.com/office/drawing/2014/main" id="{8ACC0BA0-2D0E-A13A-6AB0-952EF94754DD}"/>
              </a:ext>
            </a:extLst>
          </p:cNvPr>
          <p:cNvSpPr>
            <a:spLocks noGrp="1" noChangeAspect="1"/>
          </p:cNvSpPr>
          <p:nvPr userDrawn="1">
            <p:ph type="body" sz="quarter" idx="35" hasCustomPrompt="1"/>
          </p:nvPr>
        </p:nvSpPr>
        <p:spPr>
          <a:xfrm>
            <a:off x="463649" y="4054022"/>
            <a:ext cx="356616" cy="356616"/>
          </a:xfrm>
          <a:prstGeom prst="ellipse">
            <a:avLst/>
          </a:prstGeom>
          <a:solidFill>
            <a:schemeClr val="bg1"/>
          </a:solidFill>
        </p:spPr>
        <p:txBody>
          <a:bodyPr anchor="ctr"/>
          <a:lstStyle>
            <a:lvl1pPr algn="ctr">
              <a:defRPr sz="1600" b="0" i="0">
                <a:solidFill>
                  <a:srgbClr val="00C1E3"/>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86" name="Text Placeholder 32">
            <a:extLst>
              <a:ext uri="{FF2B5EF4-FFF2-40B4-BE49-F238E27FC236}">
                <a16:creationId xmlns:a16="http://schemas.microsoft.com/office/drawing/2014/main" id="{5A949695-84B5-DB68-AC0F-E7BC214A9BED}"/>
              </a:ext>
            </a:extLst>
          </p:cNvPr>
          <p:cNvSpPr>
            <a:spLocks noGrp="1"/>
          </p:cNvSpPr>
          <p:nvPr userDrawn="1">
            <p:ph type="body" sz="quarter" idx="36"/>
          </p:nvPr>
        </p:nvSpPr>
        <p:spPr>
          <a:xfrm>
            <a:off x="1032191" y="5399046"/>
            <a:ext cx="2907792"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88" name="Text Placeholder 97">
            <a:extLst>
              <a:ext uri="{FF2B5EF4-FFF2-40B4-BE49-F238E27FC236}">
                <a16:creationId xmlns:a16="http://schemas.microsoft.com/office/drawing/2014/main" id="{23A546AF-010A-B7AD-86DF-3C673DD10A5A}"/>
              </a:ext>
            </a:extLst>
          </p:cNvPr>
          <p:cNvSpPr>
            <a:spLocks noGrp="1"/>
          </p:cNvSpPr>
          <p:nvPr userDrawn="1">
            <p:ph type="body" sz="quarter" idx="37" hasCustomPrompt="1"/>
          </p:nvPr>
        </p:nvSpPr>
        <p:spPr>
          <a:xfrm>
            <a:off x="1032191" y="4682445"/>
            <a:ext cx="2907792" cy="443198"/>
          </a:xfrm>
        </p:spPr>
        <p:txBody>
          <a:bodyPr anchor="ctr">
            <a:spAutoFit/>
          </a:bodyPr>
          <a:lstStyle>
            <a:lvl1pPr>
              <a:lnSpc>
                <a:spcPct val="90000"/>
              </a:lnSpc>
              <a:spcBef>
                <a:spcPts val="0"/>
              </a:spcBef>
              <a:defRPr sz="16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a:t>
            </a:r>
            <a:br>
              <a:rPr lang="en-US"/>
            </a:br>
            <a:r>
              <a:rPr lang="en-US"/>
              <a:t>text styles</a:t>
            </a:r>
          </a:p>
        </p:txBody>
      </p:sp>
      <p:sp>
        <p:nvSpPr>
          <p:cNvPr id="92" name="Text Placeholder 32">
            <a:extLst>
              <a:ext uri="{FF2B5EF4-FFF2-40B4-BE49-F238E27FC236}">
                <a16:creationId xmlns:a16="http://schemas.microsoft.com/office/drawing/2014/main" id="{832474F2-60C4-D292-913E-4CB7D49628D0}"/>
              </a:ext>
            </a:extLst>
          </p:cNvPr>
          <p:cNvSpPr>
            <a:spLocks noGrp="1"/>
          </p:cNvSpPr>
          <p:nvPr userDrawn="1">
            <p:ph type="body" sz="quarter" idx="38"/>
          </p:nvPr>
        </p:nvSpPr>
        <p:spPr>
          <a:xfrm>
            <a:off x="4838269" y="5399046"/>
            <a:ext cx="2907792"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93" name="Text Placeholder 97">
            <a:extLst>
              <a:ext uri="{FF2B5EF4-FFF2-40B4-BE49-F238E27FC236}">
                <a16:creationId xmlns:a16="http://schemas.microsoft.com/office/drawing/2014/main" id="{31C48355-2AD4-9E40-A12C-A9AB1683C43F}"/>
              </a:ext>
            </a:extLst>
          </p:cNvPr>
          <p:cNvSpPr>
            <a:spLocks noGrp="1"/>
          </p:cNvSpPr>
          <p:nvPr userDrawn="1">
            <p:ph type="body" sz="quarter" idx="39" hasCustomPrompt="1"/>
          </p:nvPr>
        </p:nvSpPr>
        <p:spPr>
          <a:xfrm>
            <a:off x="4838269" y="4682445"/>
            <a:ext cx="2907792" cy="443198"/>
          </a:xfrm>
        </p:spPr>
        <p:txBody>
          <a:bodyPr anchor="ctr">
            <a:spAutoFit/>
          </a:bodyPr>
          <a:lstStyle>
            <a:lvl1pPr>
              <a:lnSpc>
                <a:spcPct val="90000"/>
              </a:lnSpc>
              <a:spcBef>
                <a:spcPts val="0"/>
              </a:spcBef>
              <a:defRPr sz="16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a:t>
            </a:r>
            <a:br>
              <a:rPr lang="en-US"/>
            </a:br>
            <a:r>
              <a:rPr lang="en-US"/>
              <a:t>text styles</a:t>
            </a:r>
          </a:p>
        </p:txBody>
      </p:sp>
      <p:sp>
        <p:nvSpPr>
          <p:cNvPr id="94" name="Text Placeholder 32">
            <a:extLst>
              <a:ext uri="{FF2B5EF4-FFF2-40B4-BE49-F238E27FC236}">
                <a16:creationId xmlns:a16="http://schemas.microsoft.com/office/drawing/2014/main" id="{BB21261F-3359-8774-10F1-FAF183719044}"/>
              </a:ext>
            </a:extLst>
          </p:cNvPr>
          <p:cNvSpPr>
            <a:spLocks noGrp="1"/>
          </p:cNvSpPr>
          <p:nvPr userDrawn="1">
            <p:ph type="body" sz="quarter" idx="40"/>
          </p:nvPr>
        </p:nvSpPr>
        <p:spPr>
          <a:xfrm>
            <a:off x="8644346" y="5399046"/>
            <a:ext cx="2907792" cy="740664"/>
          </a:xfrm>
          <a:noFill/>
        </p:spPr>
        <p:txBody>
          <a:bodyPr/>
          <a:lstStyle>
            <a:lvl1pPr>
              <a:defRPr sz="12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97" name="Text Placeholder 97">
            <a:extLst>
              <a:ext uri="{FF2B5EF4-FFF2-40B4-BE49-F238E27FC236}">
                <a16:creationId xmlns:a16="http://schemas.microsoft.com/office/drawing/2014/main" id="{A4991FBD-ED8A-4EAF-120F-96B8E40F8348}"/>
              </a:ext>
            </a:extLst>
          </p:cNvPr>
          <p:cNvSpPr>
            <a:spLocks noGrp="1"/>
          </p:cNvSpPr>
          <p:nvPr userDrawn="1">
            <p:ph type="body" sz="quarter" idx="41" hasCustomPrompt="1"/>
          </p:nvPr>
        </p:nvSpPr>
        <p:spPr>
          <a:xfrm>
            <a:off x="8644346" y="4682445"/>
            <a:ext cx="2907792" cy="443198"/>
          </a:xfrm>
        </p:spPr>
        <p:txBody>
          <a:bodyPr anchor="ctr">
            <a:spAutoFit/>
          </a:bodyPr>
          <a:lstStyle>
            <a:lvl1pPr>
              <a:lnSpc>
                <a:spcPct val="90000"/>
              </a:lnSpc>
              <a:spcBef>
                <a:spcPts val="0"/>
              </a:spcBef>
              <a:defRPr sz="1600" b="0" i="0">
                <a:latin typeface="Aptos" panose="020B0004020202020204" pitchFamily="34" charset="0"/>
                <a:ea typeface="Helvetica Neue" panose="02000503000000020004" pitchFamily="2" charset="0"/>
                <a:cs typeface="Arial" panose="020B0604020202020204" pitchFamily="34" charset="0"/>
              </a:defRPr>
            </a:lvl1pPr>
            <a:lvl2pPr marL="0" indent="0">
              <a:buNone/>
              <a:defRPr/>
            </a:lvl2pPr>
          </a:lstStyle>
          <a:p>
            <a:pPr lvl="0"/>
            <a:r>
              <a:rPr lang="en-US"/>
              <a:t>Click to edit Master </a:t>
            </a:r>
            <a:br>
              <a:rPr lang="en-US"/>
            </a:br>
            <a:r>
              <a:rPr lang="en-US"/>
              <a:t>text styles</a:t>
            </a:r>
          </a:p>
        </p:txBody>
      </p:sp>
      <p:sp>
        <p:nvSpPr>
          <p:cNvPr id="101" name="Text Placeholder 82">
            <a:extLst>
              <a:ext uri="{FF2B5EF4-FFF2-40B4-BE49-F238E27FC236}">
                <a16:creationId xmlns:a16="http://schemas.microsoft.com/office/drawing/2014/main" id="{D35F9F0B-2E07-4A33-FD84-72B0A0A3DA30}"/>
              </a:ext>
            </a:extLst>
          </p:cNvPr>
          <p:cNvSpPr>
            <a:spLocks noGrp="1" noChangeAspect="1"/>
          </p:cNvSpPr>
          <p:nvPr userDrawn="1">
            <p:ph type="body" sz="quarter" idx="42" hasCustomPrompt="1"/>
          </p:nvPr>
        </p:nvSpPr>
        <p:spPr>
          <a:xfrm>
            <a:off x="4342879" y="4054022"/>
            <a:ext cx="356616" cy="356616"/>
          </a:xfrm>
          <a:prstGeom prst="ellipse">
            <a:avLst/>
          </a:prstGeom>
          <a:solidFill>
            <a:schemeClr val="bg1"/>
          </a:solidFill>
        </p:spPr>
        <p:txBody>
          <a:bodyPr anchor="ctr"/>
          <a:lstStyle>
            <a:lvl1pPr algn="ctr">
              <a:defRPr sz="1600" b="0" i="0">
                <a:solidFill>
                  <a:schemeClr val="accent2"/>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102" name="Text Placeholder 82">
            <a:extLst>
              <a:ext uri="{FF2B5EF4-FFF2-40B4-BE49-F238E27FC236}">
                <a16:creationId xmlns:a16="http://schemas.microsoft.com/office/drawing/2014/main" id="{82313CC9-5B7E-19A3-249C-A2DBA22B90D2}"/>
              </a:ext>
            </a:extLst>
          </p:cNvPr>
          <p:cNvSpPr>
            <a:spLocks noGrp="1" noChangeAspect="1"/>
          </p:cNvSpPr>
          <p:nvPr userDrawn="1">
            <p:ph type="body" sz="quarter" idx="43" hasCustomPrompt="1"/>
          </p:nvPr>
        </p:nvSpPr>
        <p:spPr>
          <a:xfrm>
            <a:off x="8075804" y="4054022"/>
            <a:ext cx="356616" cy="356616"/>
          </a:xfrm>
          <a:prstGeom prst="ellipse">
            <a:avLst/>
          </a:prstGeom>
          <a:solidFill>
            <a:schemeClr val="bg1"/>
          </a:solidFill>
        </p:spPr>
        <p:txBody>
          <a:bodyPr anchor="ctr"/>
          <a:lstStyle>
            <a:lvl1pPr algn="ctr">
              <a:defRPr sz="1600" b="0" i="0">
                <a:solidFill>
                  <a:srgbClr val="002C3F"/>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103" name="Text Placeholder 43">
            <a:extLst>
              <a:ext uri="{FF2B5EF4-FFF2-40B4-BE49-F238E27FC236}">
                <a16:creationId xmlns:a16="http://schemas.microsoft.com/office/drawing/2014/main" id="{DAFBCFA6-EF0E-14E9-78C8-AD2CED516009}"/>
              </a:ext>
            </a:extLst>
          </p:cNvPr>
          <p:cNvSpPr>
            <a:spLocks noGrp="1"/>
          </p:cNvSpPr>
          <p:nvPr userDrawn="1">
            <p:ph type="body" sz="quarter" idx="44" hasCustomPrompt="1"/>
          </p:nvPr>
        </p:nvSpPr>
        <p:spPr>
          <a:xfrm>
            <a:off x="4838269" y="4094164"/>
            <a:ext cx="2267712" cy="276999"/>
          </a:xfrm>
        </p:spPr>
        <p:txBody>
          <a:bodyPr anchor="ctr">
            <a:spAutoFit/>
          </a:bodyPr>
          <a:lstStyle>
            <a:lvl1pPr>
              <a:defRPr sz="18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sp>
        <p:nvSpPr>
          <p:cNvPr id="104" name="Text Placeholder 43">
            <a:extLst>
              <a:ext uri="{FF2B5EF4-FFF2-40B4-BE49-F238E27FC236}">
                <a16:creationId xmlns:a16="http://schemas.microsoft.com/office/drawing/2014/main" id="{53C6F9EC-E6CF-A965-494B-0058C33DB543}"/>
              </a:ext>
            </a:extLst>
          </p:cNvPr>
          <p:cNvSpPr>
            <a:spLocks noGrp="1"/>
          </p:cNvSpPr>
          <p:nvPr userDrawn="1">
            <p:ph type="body" sz="quarter" idx="45" hasCustomPrompt="1"/>
          </p:nvPr>
        </p:nvSpPr>
        <p:spPr>
          <a:xfrm>
            <a:off x="8644346" y="4094164"/>
            <a:ext cx="2267712" cy="276999"/>
          </a:xfrm>
        </p:spPr>
        <p:txBody>
          <a:bodyPr anchor="ctr">
            <a:spAutoFit/>
          </a:bodyPr>
          <a:lstStyle>
            <a:lvl1pPr>
              <a:defRPr sz="18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Step 00</a:t>
            </a:r>
          </a:p>
        </p:txBody>
      </p:sp>
      <p:sp>
        <p:nvSpPr>
          <p:cNvPr id="21" name="TextBox 20">
            <a:extLst>
              <a:ext uri="{FF2B5EF4-FFF2-40B4-BE49-F238E27FC236}">
                <a16:creationId xmlns:a16="http://schemas.microsoft.com/office/drawing/2014/main" id="{BCA19047-52F6-C4F0-C71F-4B7E775671CA}"/>
              </a:ext>
            </a:extLst>
          </p:cNvPr>
          <p:cNvSpPr txBox="1"/>
          <p:nvPr userDrawn="1"/>
        </p:nvSpPr>
        <p:spPr>
          <a:xfrm>
            <a:off x="-779929" y="2205318"/>
            <a:ext cx="0" cy="0"/>
          </a:xfrm>
          <a:prstGeom prst="rect">
            <a:avLst/>
          </a:prstGeom>
          <a:noFill/>
        </p:spPr>
        <p:txBody>
          <a:bodyPr wrap="none" lIns="0" tIns="0" rIns="0" bIns="0" rtlCol="0">
            <a:noAutofit/>
          </a:bodyPr>
          <a:lstStyle/>
          <a:p>
            <a:pPr algn="l"/>
            <a:endParaRPr lang="en-US" sz="1600" b="0" i="0">
              <a:solidFill>
                <a:schemeClr val="tx2"/>
              </a:solidFill>
              <a:latin typeface="Aptos" panose="020B00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785118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135E3F6-7ADB-4CFB-3CA6-AADF03F9B4FA}"/>
              </a:ext>
            </a:extLst>
          </p:cNvPr>
          <p:cNvSpPr>
            <a:spLocks noGrp="1"/>
          </p:cNvSpPr>
          <p:nvPr>
            <p:ph type="pic" sz="quarter" idx="14"/>
          </p:nvPr>
        </p:nvSpPr>
        <p:spPr>
          <a:xfrm>
            <a:off x="5933299" y="425450"/>
            <a:ext cx="6258701" cy="6432550"/>
          </a:xfrm>
          <a:custGeom>
            <a:avLst/>
            <a:gdLst>
              <a:gd name="connsiteX0" fmla="*/ 3209827 w 6258701"/>
              <a:gd name="connsiteY0" fmla="*/ 601667 h 6432550"/>
              <a:gd name="connsiteX1" fmla="*/ 3209827 w 6258701"/>
              <a:gd name="connsiteY1" fmla="*/ 3125019 h 6432550"/>
              <a:gd name="connsiteX2" fmla="*/ 754672 w 6258701"/>
              <a:gd name="connsiteY2" fmla="*/ 3125019 h 6432550"/>
              <a:gd name="connsiteX3" fmla="*/ 6258701 w 6258701"/>
              <a:gd name="connsiteY3" fmla="*/ 0 h 6432550"/>
              <a:gd name="connsiteX4" fmla="*/ 6258701 w 6258701"/>
              <a:gd name="connsiteY4" fmla="*/ 6432550 h 6432550"/>
              <a:gd name="connsiteX5" fmla="*/ 0 w 6258701"/>
              <a:gd name="connsiteY5" fmla="*/ 6432550 h 64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701" h="6432550">
                <a:moveTo>
                  <a:pt x="3209827" y="601667"/>
                </a:moveTo>
                <a:lnTo>
                  <a:pt x="3209827" y="3125019"/>
                </a:lnTo>
                <a:lnTo>
                  <a:pt x="754672" y="3125019"/>
                </a:lnTo>
                <a:close/>
                <a:moveTo>
                  <a:pt x="6258701" y="0"/>
                </a:moveTo>
                <a:lnTo>
                  <a:pt x="6258701" y="6432550"/>
                </a:lnTo>
                <a:lnTo>
                  <a:pt x="0" y="6432550"/>
                </a:lnTo>
                <a:close/>
              </a:path>
            </a:pathLst>
          </a:custGeom>
          <a:solidFill>
            <a:schemeClr val="bg1">
              <a:lumMod val="75000"/>
            </a:schemeClr>
          </a:solidFill>
        </p:spPr>
        <p:txBody>
          <a:bodyPr wrap="square" anchor="ctr">
            <a:noAutofit/>
          </a:bodyPr>
          <a:lstStyle>
            <a:lvl1pPr algn="ctr">
              <a:defRPr b="0" i="0">
                <a:latin typeface="Aptos" panose="020B0004020202020204" pitchFamily="34" charset="0"/>
              </a:defRPr>
            </a:lvl1pPr>
          </a:lstStyle>
          <a:p>
            <a:endParaRPr lang="en-US"/>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b="0" i="0">
                <a:latin typeface="Aptos" panose="020B0004020202020204" pitchFamily="34" charset="0"/>
              </a:defRPr>
            </a:lvl1pPr>
          </a:lstStyle>
          <a:p>
            <a:r>
              <a:rPr lang="en-US"/>
              <a:t>Click to edit Master title style</a:t>
            </a:r>
          </a:p>
        </p:txBody>
      </p:sp>
      <p:sp>
        <p:nvSpPr>
          <p:cNvPr id="3" name="Text Placeholder 5">
            <a:extLst>
              <a:ext uri="{FF2B5EF4-FFF2-40B4-BE49-F238E27FC236}">
                <a16:creationId xmlns:a16="http://schemas.microsoft.com/office/drawing/2014/main" id="{7E7B34F8-F646-D130-3B51-0E8589617175}"/>
              </a:ext>
            </a:extLst>
          </p:cNvPr>
          <p:cNvSpPr>
            <a:spLocks noGrp="1"/>
          </p:cNvSpPr>
          <p:nvPr>
            <p:ph type="body" sz="quarter" idx="12" hasCustomPrompt="1"/>
          </p:nvPr>
        </p:nvSpPr>
        <p:spPr>
          <a:xfrm>
            <a:off x="457200" y="931893"/>
            <a:ext cx="11277608" cy="307777"/>
          </a:xfrm>
        </p:spPr>
        <p:txBody>
          <a:bodyPr>
            <a:spAutoFit/>
          </a:bodyPr>
          <a:lstStyle>
            <a:lvl1pPr>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cxnSp>
        <p:nvCxnSpPr>
          <p:cNvPr id="64" name="Straight Connector 63">
            <a:extLst>
              <a:ext uri="{FF2B5EF4-FFF2-40B4-BE49-F238E27FC236}">
                <a16:creationId xmlns:a16="http://schemas.microsoft.com/office/drawing/2014/main" id="{20B5C1AD-54D8-25AC-50A0-AB3900A4298E}"/>
              </a:ext>
            </a:extLst>
          </p:cNvPr>
          <p:cNvCxnSpPr/>
          <p:nvPr userDrawn="1"/>
        </p:nvCxnSpPr>
        <p:spPr>
          <a:xfrm>
            <a:off x="457200" y="2407927"/>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F57556-9FEB-CF5D-0CEF-8DEEB9ACEC75}"/>
              </a:ext>
            </a:extLst>
          </p:cNvPr>
          <p:cNvCxnSpPr/>
          <p:nvPr userDrawn="1"/>
        </p:nvCxnSpPr>
        <p:spPr>
          <a:xfrm>
            <a:off x="457200" y="3147218"/>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65955A-A672-8184-6E99-2FCA012774B4}"/>
              </a:ext>
            </a:extLst>
          </p:cNvPr>
          <p:cNvCxnSpPr/>
          <p:nvPr userDrawn="1"/>
        </p:nvCxnSpPr>
        <p:spPr>
          <a:xfrm>
            <a:off x="457200" y="3886509"/>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00660C5-37F1-6473-82F7-8211D3042A1F}"/>
              </a:ext>
            </a:extLst>
          </p:cNvPr>
          <p:cNvCxnSpPr/>
          <p:nvPr userDrawn="1"/>
        </p:nvCxnSpPr>
        <p:spPr>
          <a:xfrm>
            <a:off x="457200" y="4625800"/>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E1A90EF-1E3B-3ABA-990E-B0E1602E2E98}"/>
              </a:ext>
            </a:extLst>
          </p:cNvPr>
          <p:cNvCxnSpPr/>
          <p:nvPr userDrawn="1"/>
        </p:nvCxnSpPr>
        <p:spPr>
          <a:xfrm>
            <a:off x="457200" y="5365091"/>
            <a:ext cx="52578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17C12962-A87C-4056-0C13-224978F6FADD}"/>
              </a:ext>
            </a:extLst>
          </p:cNvPr>
          <p:cNvSpPr>
            <a:spLocks noGrp="1"/>
          </p:cNvSpPr>
          <p:nvPr>
            <p:ph type="body" sz="quarter" idx="15" hasCustomPrompt="1"/>
          </p:nvPr>
        </p:nvSpPr>
        <p:spPr>
          <a:xfrm>
            <a:off x="457200" y="1888543"/>
            <a:ext cx="3340100" cy="307777"/>
          </a:xfrm>
        </p:spPr>
        <p:txBody>
          <a:bodyPr vert="horz" wrap="square" lIns="0" tIns="0" rIns="0" bIns="0" rtlCol="0" anchor="ctr">
            <a:spAutoFit/>
          </a:bodyPr>
          <a:lstStyle>
            <a:lvl1pPr>
              <a:defRPr lang="en-US" sz="20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r>
              <a:rPr lang="en-US"/>
              <a:t>Agenda topic goes here</a:t>
            </a:r>
          </a:p>
        </p:txBody>
      </p:sp>
      <p:sp>
        <p:nvSpPr>
          <p:cNvPr id="31" name="Text Placeholder 29">
            <a:extLst>
              <a:ext uri="{FF2B5EF4-FFF2-40B4-BE49-F238E27FC236}">
                <a16:creationId xmlns:a16="http://schemas.microsoft.com/office/drawing/2014/main" id="{1C9FFE47-C27A-A0C7-AB2C-982F218BF9A5}"/>
              </a:ext>
            </a:extLst>
          </p:cNvPr>
          <p:cNvSpPr>
            <a:spLocks noGrp="1"/>
          </p:cNvSpPr>
          <p:nvPr>
            <p:ph type="body" sz="quarter" idx="16" hasCustomPrompt="1"/>
          </p:nvPr>
        </p:nvSpPr>
        <p:spPr>
          <a:xfrm>
            <a:off x="457200" y="2627833"/>
            <a:ext cx="3340100" cy="307777"/>
          </a:xfrm>
        </p:spPr>
        <p:txBody>
          <a:bodyPr vert="horz" wrap="square" lIns="0" tIns="0" rIns="0" bIns="0" rtlCol="0" anchor="ctr">
            <a:spAutoFit/>
          </a:bodyPr>
          <a:lstStyle>
            <a:lvl1pPr>
              <a:defRPr lang="en-US" sz="20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r>
              <a:rPr lang="en-US"/>
              <a:t>Agenda topic goes here</a:t>
            </a:r>
          </a:p>
        </p:txBody>
      </p:sp>
      <p:sp>
        <p:nvSpPr>
          <p:cNvPr id="32" name="Text Placeholder 29">
            <a:extLst>
              <a:ext uri="{FF2B5EF4-FFF2-40B4-BE49-F238E27FC236}">
                <a16:creationId xmlns:a16="http://schemas.microsoft.com/office/drawing/2014/main" id="{836CE06C-0DBF-38C5-A3A0-332075089DB7}"/>
              </a:ext>
            </a:extLst>
          </p:cNvPr>
          <p:cNvSpPr>
            <a:spLocks noGrp="1"/>
          </p:cNvSpPr>
          <p:nvPr>
            <p:ph type="body" sz="quarter" idx="17" hasCustomPrompt="1"/>
          </p:nvPr>
        </p:nvSpPr>
        <p:spPr>
          <a:xfrm>
            <a:off x="457200" y="3367123"/>
            <a:ext cx="3340100" cy="307777"/>
          </a:xfrm>
        </p:spPr>
        <p:txBody>
          <a:bodyPr vert="horz" wrap="square" lIns="0" tIns="0" rIns="0" bIns="0" rtlCol="0" anchor="ctr">
            <a:spAutoFit/>
          </a:bodyPr>
          <a:lstStyle>
            <a:lvl1pPr>
              <a:defRPr lang="en-US" sz="20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r>
              <a:rPr lang="en-US"/>
              <a:t>Agenda topic goes here</a:t>
            </a:r>
          </a:p>
        </p:txBody>
      </p:sp>
      <p:sp>
        <p:nvSpPr>
          <p:cNvPr id="33" name="Text Placeholder 29">
            <a:extLst>
              <a:ext uri="{FF2B5EF4-FFF2-40B4-BE49-F238E27FC236}">
                <a16:creationId xmlns:a16="http://schemas.microsoft.com/office/drawing/2014/main" id="{DAB0B8E0-28CC-86B8-BF7F-793B1AF97CDE}"/>
              </a:ext>
            </a:extLst>
          </p:cNvPr>
          <p:cNvSpPr>
            <a:spLocks noGrp="1"/>
          </p:cNvSpPr>
          <p:nvPr>
            <p:ph type="body" sz="quarter" idx="18" hasCustomPrompt="1"/>
          </p:nvPr>
        </p:nvSpPr>
        <p:spPr>
          <a:xfrm>
            <a:off x="457200" y="4106413"/>
            <a:ext cx="3340100" cy="307777"/>
          </a:xfrm>
        </p:spPr>
        <p:txBody>
          <a:bodyPr vert="horz" wrap="square" lIns="0" tIns="0" rIns="0" bIns="0" rtlCol="0" anchor="ctr">
            <a:spAutoFit/>
          </a:bodyPr>
          <a:lstStyle>
            <a:lvl1pPr>
              <a:defRPr lang="en-US" sz="20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r>
              <a:rPr lang="en-US"/>
              <a:t>Agenda topic goes here</a:t>
            </a:r>
          </a:p>
        </p:txBody>
      </p:sp>
      <p:sp>
        <p:nvSpPr>
          <p:cNvPr id="34" name="Text Placeholder 29">
            <a:extLst>
              <a:ext uri="{FF2B5EF4-FFF2-40B4-BE49-F238E27FC236}">
                <a16:creationId xmlns:a16="http://schemas.microsoft.com/office/drawing/2014/main" id="{5E28DE13-A9F5-CE8C-2011-6237AF34843B}"/>
              </a:ext>
            </a:extLst>
          </p:cNvPr>
          <p:cNvSpPr>
            <a:spLocks noGrp="1"/>
          </p:cNvSpPr>
          <p:nvPr>
            <p:ph type="body" sz="quarter" idx="19" hasCustomPrompt="1"/>
          </p:nvPr>
        </p:nvSpPr>
        <p:spPr>
          <a:xfrm>
            <a:off x="457200" y="4845703"/>
            <a:ext cx="3340100" cy="307777"/>
          </a:xfrm>
        </p:spPr>
        <p:txBody>
          <a:bodyPr vert="horz" wrap="square" lIns="0" tIns="0" rIns="0" bIns="0" rtlCol="0" anchor="ctr">
            <a:spAutoFit/>
          </a:bodyPr>
          <a:lstStyle>
            <a:lvl1pPr>
              <a:defRPr lang="en-US" sz="20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r>
              <a:rPr lang="en-US"/>
              <a:t>Agenda topic goes here</a:t>
            </a:r>
          </a:p>
        </p:txBody>
      </p:sp>
      <p:sp>
        <p:nvSpPr>
          <p:cNvPr id="35" name="Text Placeholder 29">
            <a:extLst>
              <a:ext uri="{FF2B5EF4-FFF2-40B4-BE49-F238E27FC236}">
                <a16:creationId xmlns:a16="http://schemas.microsoft.com/office/drawing/2014/main" id="{84D30E33-6CA3-FCAA-EEFF-E27D101FF0E4}"/>
              </a:ext>
            </a:extLst>
          </p:cNvPr>
          <p:cNvSpPr>
            <a:spLocks noGrp="1"/>
          </p:cNvSpPr>
          <p:nvPr>
            <p:ph type="body" sz="quarter" idx="20" hasCustomPrompt="1"/>
          </p:nvPr>
        </p:nvSpPr>
        <p:spPr>
          <a:xfrm>
            <a:off x="457200" y="5584993"/>
            <a:ext cx="3340100" cy="307777"/>
          </a:xfrm>
        </p:spPr>
        <p:txBody>
          <a:bodyPr vert="horz" wrap="square" lIns="0" tIns="0" rIns="0" bIns="0" rtlCol="0" anchor="ctr">
            <a:spAutoFit/>
          </a:bodyPr>
          <a:lstStyle>
            <a:lvl1pPr>
              <a:defRPr lang="en-US" sz="20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r>
              <a:rPr lang="en-US"/>
              <a:t>Agenda topic goes here</a:t>
            </a:r>
          </a:p>
        </p:txBody>
      </p:sp>
      <p:sp>
        <p:nvSpPr>
          <p:cNvPr id="37" name="Text Placeholder 29">
            <a:extLst>
              <a:ext uri="{FF2B5EF4-FFF2-40B4-BE49-F238E27FC236}">
                <a16:creationId xmlns:a16="http://schemas.microsoft.com/office/drawing/2014/main" id="{A7920B15-A432-9F6D-93A7-6F3FF5023428}"/>
              </a:ext>
            </a:extLst>
          </p:cNvPr>
          <p:cNvSpPr>
            <a:spLocks noGrp="1"/>
          </p:cNvSpPr>
          <p:nvPr>
            <p:ph type="body" sz="quarter" idx="21" hasCustomPrompt="1"/>
          </p:nvPr>
        </p:nvSpPr>
        <p:spPr>
          <a:xfrm>
            <a:off x="4603750" y="1934710"/>
            <a:ext cx="1111250" cy="215444"/>
          </a:xfrm>
        </p:spPr>
        <p:txBody>
          <a:bodyPr vert="horz" wrap="square" lIns="0" tIns="0" rIns="0" bIns="0" rtlCol="0" anchor="ctr">
            <a:spAutoFit/>
          </a:bodyPr>
          <a:lstStyle>
            <a:lvl1pPr>
              <a:defRPr lang="en-US" sz="14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lgn="r"/>
            <a:r>
              <a:rPr lang="en-US"/>
              <a:t>Section 1</a:t>
            </a:r>
          </a:p>
        </p:txBody>
      </p:sp>
      <p:sp>
        <p:nvSpPr>
          <p:cNvPr id="38" name="Text Placeholder 29">
            <a:extLst>
              <a:ext uri="{FF2B5EF4-FFF2-40B4-BE49-F238E27FC236}">
                <a16:creationId xmlns:a16="http://schemas.microsoft.com/office/drawing/2014/main" id="{0398A5D4-07BB-CCA7-31DC-B41F65F8B564}"/>
              </a:ext>
            </a:extLst>
          </p:cNvPr>
          <p:cNvSpPr>
            <a:spLocks noGrp="1"/>
          </p:cNvSpPr>
          <p:nvPr>
            <p:ph type="body" sz="quarter" idx="22" hasCustomPrompt="1"/>
          </p:nvPr>
        </p:nvSpPr>
        <p:spPr>
          <a:xfrm>
            <a:off x="4603750" y="2673999"/>
            <a:ext cx="1111250" cy="215444"/>
          </a:xfrm>
        </p:spPr>
        <p:txBody>
          <a:bodyPr vert="horz" wrap="square" lIns="0" tIns="0" rIns="0" bIns="0" rtlCol="0" anchor="ctr">
            <a:spAutoFit/>
          </a:bodyPr>
          <a:lstStyle>
            <a:lvl1pPr>
              <a:defRPr lang="en-US" sz="14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lgn="r"/>
            <a:r>
              <a:rPr lang="en-US"/>
              <a:t>Section 2</a:t>
            </a:r>
          </a:p>
        </p:txBody>
      </p:sp>
      <p:sp>
        <p:nvSpPr>
          <p:cNvPr id="39" name="Text Placeholder 29">
            <a:extLst>
              <a:ext uri="{FF2B5EF4-FFF2-40B4-BE49-F238E27FC236}">
                <a16:creationId xmlns:a16="http://schemas.microsoft.com/office/drawing/2014/main" id="{A28593B2-21DC-EE94-B070-8EA7B2878D02}"/>
              </a:ext>
            </a:extLst>
          </p:cNvPr>
          <p:cNvSpPr>
            <a:spLocks noGrp="1"/>
          </p:cNvSpPr>
          <p:nvPr>
            <p:ph type="body" sz="quarter" idx="23" hasCustomPrompt="1"/>
          </p:nvPr>
        </p:nvSpPr>
        <p:spPr>
          <a:xfrm>
            <a:off x="4603750" y="3413288"/>
            <a:ext cx="1111250" cy="215444"/>
          </a:xfrm>
        </p:spPr>
        <p:txBody>
          <a:bodyPr vert="horz" wrap="square" lIns="0" tIns="0" rIns="0" bIns="0" rtlCol="0" anchor="ctr">
            <a:spAutoFit/>
          </a:bodyPr>
          <a:lstStyle>
            <a:lvl1pPr>
              <a:defRPr lang="en-US" sz="14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lgn="r"/>
            <a:r>
              <a:rPr lang="en-US"/>
              <a:t>Section 3</a:t>
            </a:r>
          </a:p>
        </p:txBody>
      </p:sp>
      <p:sp>
        <p:nvSpPr>
          <p:cNvPr id="40" name="Text Placeholder 29">
            <a:extLst>
              <a:ext uri="{FF2B5EF4-FFF2-40B4-BE49-F238E27FC236}">
                <a16:creationId xmlns:a16="http://schemas.microsoft.com/office/drawing/2014/main" id="{C6C6C090-FC9E-D878-81FE-A36884AD0ABD}"/>
              </a:ext>
            </a:extLst>
          </p:cNvPr>
          <p:cNvSpPr>
            <a:spLocks noGrp="1"/>
          </p:cNvSpPr>
          <p:nvPr>
            <p:ph type="body" sz="quarter" idx="24" hasCustomPrompt="1"/>
          </p:nvPr>
        </p:nvSpPr>
        <p:spPr>
          <a:xfrm>
            <a:off x="4603750" y="4152577"/>
            <a:ext cx="1111250" cy="215444"/>
          </a:xfrm>
        </p:spPr>
        <p:txBody>
          <a:bodyPr vert="horz" wrap="square" lIns="0" tIns="0" rIns="0" bIns="0" rtlCol="0" anchor="ctr">
            <a:spAutoFit/>
          </a:bodyPr>
          <a:lstStyle>
            <a:lvl1pPr>
              <a:defRPr lang="en-US" sz="14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lgn="r"/>
            <a:r>
              <a:rPr lang="en-US"/>
              <a:t>Section 4</a:t>
            </a:r>
          </a:p>
        </p:txBody>
      </p:sp>
      <p:sp>
        <p:nvSpPr>
          <p:cNvPr id="41" name="Text Placeholder 29">
            <a:extLst>
              <a:ext uri="{FF2B5EF4-FFF2-40B4-BE49-F238E27FC236}">
                <a16:creationId xmlns:a16="http://schemas.microsoft.com/office/drawing/2014/main" id="{11CE5A4C-CF35-B8B8-0EA8-E209FAC2BA26}"/>
              </a:ext>
            </a:extLst>
          </p:cNvPr>
          <p:cNvSpPr>
            <a:spLocks noGrp="1"/>
          </p:cNvSpPr>
          <p:nvPr>
            <p:ph type="body" sz="quarter" idx="25" hasCustomPrompt="1"/>
          </p:nvPr>
        </p:nvSpPr>
        <p:spPr>
          <a:xfrm>
            <a:off x="4603750" y="4891866"/>
            <a:ext cx="1111250" cy="215444"/>
          </a:xfrm>
        </p:spPr>
        <p:txBody>
          <a:bodyPr vert="horz" wrap="square" lIns="0" tIns="0" rIns="0" bIns="0" rtlCol="0" anchor="ctr">
            <a:spAutoFit/>
          </a:bodyPr>
          <a:lstStyle>
            <a:lvl1pPr>
              <a:defRPr lang="en-US" sz="14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lgn="r"/>
            <a:r>
              <a:rPr lang="en-US"/>
              <a:t>Section 5</a:t>
            </a:r>
          </a:p>
        </p:txBody>
      </p:sp>
      <p:sp>
        <p:nvSpPr>
          <p:cNvPr id="42" name="Text Placeholder 29">
            <a:extLst>
              <a:ext uri="{FF2B5EF4-FFF2-40B4-BE49-F238E27FC236}">
                <a16:creationId xmlns:a16="http://schemas.microsoft.com/office/drawing/2014/main" id="{267E9FCC-C817-1131-B956-C4096AD292A6}"/>
              </a:ext>
            </a:extLst>
          </p:cNvPr>
          <p:cNvSpPr>
            <a:spLocks noGrp="1"/>
          </p:cNvSpPr>
          <p:nvPr>
            <p:ph type="body" sz="quarter" idx="26" hasCustomPrompt="1"/>
          </p:nvPr>
        </p:nvSpPr>
        <p:spPr>
          <a:xfrm>
            <a:off x="4603750" y="5631155"/>
            <a:ext cx="1111250" cy="215444"/>
          </a:xfrm>
        </p:spPr>
        <p:txBody>
          <a:bodyPr vert="horz" wrap="square" lIns="0" tIns="0" rIns="0" bIns="0" rtlCol="0" anchor="ctr">
            <a:spAutoFit/>
          </a:bodyPr>
          <a:lstStyle>
            <a:lvl1pPr>
              <a:defRPr lang="en-US" sz="1400" b="0" i="0" dirty="0" smtClean="0">
                <a:latin typeface="Aptos" panose="020B0004020202020204" pitchFamily="34" charset="0"/>
                <a:ea typeface="Helvetica Neue" panose="02000503000000020004" pitchFamily="2" charset="0"/>
                <a:cs typeface="Arial" panose="020B0604020202020204" pitchFamily="34" charset="0"/>
              </a:defRPr>
            </a:lvl1pPr>
          </a:lstStyle>
          <a:p>
            <a:pPr lvl="0" algn="r"/>
            <a:r>
              <a:rPr lang="en-US"/>
              <a:t>Section 6</a:t>
            </a:r>
          </a:p>
        </p:txBody>
      </p:sp>
    </p:spTree>
    <p:extLst>
      <p:ext uri="{BB962C8B-B14F-4D97-AF65-F5344CB8AC3E}">
        <p14:creationId xmlns:p14="http://schemas.microsoft.com/office/powerpoint/2010/main" val="2156887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Slide 1 - Viole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660D47-3E3E-4462-3A38-8B44F21140D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Right Triangle 3">
            <a:extLst>
              <a:ext uri="{FF2B5EF4-FFF2-40B4-BE49-F238E27FC236}">
                <a16:creationId xmlns:a16="http://schemas.microsoft.com/office/drawing/2014/main" id="{FBFE8166-8C52-3951-353B-188DD528DA45}"/>
              </a:ext>
            </a:extLst>
          </p:cNvPr>
          <p:cNvSpPr/>
          <p:nvPr userDrawn="1"/>
        </p:nvSpPr>
        <p:spPr>
          <a:xfrm flipH="1">
            <a:off x="0" y="0"/>
            <a:ext cx="12192000" cy="6858000"/>
          </a:xfrm>
          <a:prstGeom prst="rtTriangle">
            <a:avLst/>
          </a:prstGeom>
          <a:gradFill flip="none" rotWithShape="1">
            <a:gsLst>
              <a:gs pos="15000">
                <a:schemeClr val="accent1">
                  <a:alpha val="85000"/>
                </a:schemeClr>
              </a:gs>
              <a:gs pos="100000">
                <a:schemeClr val="accent1">
                  <a:alpha val="1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46" name="TextBox 45">
            <a:extLst>
              <a:ext uri="{FF2B5EF4-FFF2-40B4-BE49-F238E27FC236}">
                <a16:creationId xmlns:a16="http://schemas.microsoft.com/office/drawing/2014/main" id="{F5075C90-9D80-6D16-625C-60C82603482B}"/>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b="0" i="0" smtClean="0">
                <a:solidFill>
                  <a:schemeClr val="bg1"/>
                </a:solidFill>
                <a:latin typeface="Aptos" panose="020B0004020202020204" pitchFamily="34" charset="0"/>
                <a:ea typeface="Helvetica Neue" panose="02000503000000020004" pitchFamily="2" charset="0"/>
                <a:cs typeface="Arial" panose="020B0604020202020204" pitchFamily="34" charset="0"/>
              </a:rPr>
              <a:pPr algn="r"/>
              <a:t>‹#›</a:t>
            </a:fld>
            <a:endParaRPr lang="en-US" sz="1350" b="0" i="0">
              <a:solidFill>
                <a:schemeClr val="bg1"/>
              </a:solidFill>
              <a:latin typeface="Aptos" panose="020B0004020202020204" pitchFamily="34" charset="0"/>
              <a:ea typeface="Helvetica Neue" panose="02000503000000020004" pitchFamily="2" charset="0"/>
              <a:cs typeface="Arial" panose="020B0604020202020204" pitchFamily="34" charset="0"/>
            </a:endParaRPr>
          </a:p>
        </p:txBody>
      </p:sp>
      <p:sp>
        <p:nvSpPr>
          <p:cNvPr id="47" name="TextBox 46">
            <a:extLst>
              <a:ext uri="{FF2B5EF4-FFF2-40B4-BE49-F238E27FC236}">
                <a16:creationId xmlns:a16="http://schemas.microsoft.com/office/drawing/2014/main" id="{9605AF1B-F9D2-8009-C5DF-9DEB5E7C260F}"/>
              </a:ext>
            </a:extLst>
          </p:cNvPr>
          <p:cNvSpPr txBox="1"/>
          <p:nvPr userDrawn="1"/>
        </p:nvSpPr>
        <p:spPr>
          <a:xfrm>
            <a:off x="8382000" y="6134100"/>
            <a:ext cx="2917062" cy="723900"/>
          </a:xfrm>
          <a:prstGeom prst="rect">
            <a:avLst/>
          </a:prstGeom>
          <a:noFill/>
        </p:spPr>
        <p:txBody>
          <a:bodyPr wrap="square" lIns="0" tIns="0" rIns="0" bIns="0" rtlCol="0" anchor="ctr" anchorCtr="0">
            <a:noAutofit/>
          </a:bodyPr>
          <a:lstStyle/>
          <a:p>
            <a:pPr marL="0" algn="r" defTabSz="457200" rtl="0" eaLnBrk="1" latinLnBrk="0" hangingPunct="1"/>
            <a:r>
              <a:rPr lang="en-US" sz="900" b="0" i="0" kern="1200">
                <a:solidFill>
                  <a:schemeClr val="bg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pic>
        <p:nvPicPr>
          <p:cNvPr id="5" name="Graphic 4">
            <a:extLst>
              <a:ext uri="{FF2B5EF4-FFF2-40B4-BE49-F238E27FC236}">
                <a16:creationId xmlns:a16="http://schemas.microsoft.com/office/drawing/2014/main" id="{9259A5DA-C3E3-A3F6-F30A-7105E2BF1C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6326960"/>
            <a:ext cx="1132420" cy="338328"/>
          </a:xfrm>
          <a:prstGeom prst="rect">
            <a:avLst/>
          </a:prstGeom>
        </p:spPr>
      </p:pic>
      <p:cxnSp>
        <p:nvCxnSpPr>
          <p:cNvPr id="7" name="Straight Connector 6">
            <a:extLst>
              <a:ext uri="{FF2B5EF4-FFF2-40B4-BE49-F238E27FC236}">
                <a16:creationId xmlns:a16="http://schemas.microsoft.com/office/drawing/2014/main" id="{D7657D07-A197-7031-FD0F-90A5EE4F7FBF}"/>
              </a:ext>
            </a:extLst>
          </p:cNvPr>
          <p:cNvCxnSpPr>
            <a:cxnSpLocks/>
          </p:cNvCxnSpPr>
          <p:nvPr/>
        </p:nvCxnSpPr>
        <p:spPr>
          <a:xfrm>
            <a:off x="1816145" y="4672582"/>
            <a:ext cx="855971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89">
            <a:extLst>
              <a:ext uri="{FF2B5EF4-FFF2-40B4-BE49-F238E27FC236}">
                <a16:creationId xmlns:a16="http://schemas.microsoft.com/office/drawing/2014/main" id="{66582BA8-A3A8-3FDB-EDCF-E121E971B84A}"/>
              </a:ext>
            </a:extLst>
          </p:cNvPr>
          <p:cNvSpPr>
            <a:spLocks noGrp="1"/>
          </p:cNvSpPr>
          <p:nvPr>
            <p:ph type="body" sz="quarter" idx="10"/>
          </p:nvPr>
        </p:nvSpPr>
        <p:spPr>
          <a:xfrm>
            <a:off x="1816145" y="1590329"/>
            <a:ext cx="8558784" cy="2372960"/>
          </a:xfrm>
        </p:spPr>
        <p:txBody>
          <a:bodyPr anchor="b"/>
          <a:lstStyle>
            <a:lvl1pPr>
              <a:defRPr sz="36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11" name="Text Placeholder 89">
            <a:extLst>
              <a:ext uri="{FF2B5EF4-FFF2-40B4-BE49-F238E27FC236}">
                <a16:creationId xmlns:a16="http://schemas.microsoft.com/office/drawing/2014/main" id="{4ED03908-0EB6-D344-A36B-7EF2AF32D6C7}"/>
              </a:ext>
            </a:extLst>
          </p:cNvPr>
          <p:cNvSpPr>
            <a:spLocks noGrp="1"/>
          </p:cNvSpPr>
          <p:nvPr>
            <p:ph type="body" sz="quarter" idx="11"/>
          </p:nvPr>
        </p:nvSpPr>
        <p:spPr>
          <a:xfrm>
            <a:off x="1816145" y="4898339"/>
            <a:ext cx="8558784" cy="369332"/>
          </a:xfrm>
        </p:spPr>
        <p:txBody>
          <a:bodyPr>
            <a:spAutoFit/>
          </a:bodyPr>
          <a:lstStyle>
            <a:lvl1pPr>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13" name="Text Placeholder 89">
            <a:extLst>
              <a:ext uri="{FF2B5EF4-FFF2-40B4-BE49-F238E27FC236}">
                <a16:creationId xmlns:a16="http://schemas.microsoft.com/office/drawing/2014/main" id="{6DF31E1B-51C5-1458-1AA2-C7DFB8725F26}"/>
              </a:ext>
            </a:extLst>
          </p:cNvPr>
          <p:cNvSpPr>
            <a:spLocks noGrp="1"/>
          </p:cNvSpPr>
          <p:nvPr>
            <p:ph type="body" sz="quarter" idx="12" hasCustomPrompt="1"/>
          </p:nvPr>
        </p:nvSpPr>
        <p:spPr>
          <a:xfrm>
            <a:off x="1026659" y="1352941"/>
            <a:ext cx="799899" cy="2123658"/>
          </a:xfrm>
        </p:spPr>
        <p:txBody>
          <a:bodyPr wrap="none" anchor="b">
            <a:spAutoFit/>
          </a:bodyPr>
          <a:lstStyle>
            <a:lvl1pPr marL="0" algn="l" defTabSz="457200" rtl="0" eaLnBrk="1" latinLnBrk="0" hangingPunct="1">
              <a:defRPr lang="en-US" sz="13800" b="0" i="0" kern="1200" dirty="0">
                <a:solidFill>
                  <a:srgbClr val="B465FF"/>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Tree>
    <p:extLst>
      <p:ext uri="{BB962C8B-B14F-4D97-AF65-F5344CB8AC3E}">
        <p14:creationId xmlns:p14="http://schemas.microsoft.com/office/powerpoint/2010/main" val="394190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Slide 1 - Aqu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AE9D9E-F2F9-E633-29FA-AE42D05CA4F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Right Triangle 3">
            <a:extLst>
              <a:ext uri="{FF2B5EF4-FFF2-40B4-BE49-F238E27FC236}">
                <a16:creationId xmlns:a16="http://schemas.microsoft.com/office/drawing/2014/main" id="{FBFE8166-8C52-3951-353B-188DD528DA45}"/>
              </a:ext>
            </a:extLst>
          </p:cNvPr>
          <p:cNvSpPr/>
          <p:nvPr userDrawn="1"/>
        </p:nvSpPr>
        <p:spPr>
          <a:xfrm flipH="1">
            <a:off x="0" y="0"/>
            <a:ext cx="12192000" cy="6858000"/>
          </a:xfrm>
          <a:prstGeom prst="rtTriangle">
            <a:avLst/>
          </a:prstGeom>
          <a:gradFill flip="none" rotWithShape="1">
            <a:gsLst>
              <a:gs pos="8000">
                <a:schemeClr val="accent3">
                  <a:alpha val="75000"/>
                </a:schemeClr>
              </a:gs>
              <a:gs pos="87000">
                <a:schemeClr val="accent3">
                  <a:alpha val="1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46" name="TextBox 45">
            <a:extLst>
              <a:ext uri="{FF2B5EF4-FFF2-40B4-BE49-F238E27FC236}">
                <a16:creationId xmlns:a16="http://schemas.microsoft.com/office/drawing/2014/main" id="{F5075C90-9D80-6D16-625C-60C82603482B}"/>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b="0" i="0" smtClean="0">
                <a:solidFill>
                  <a:schemeClr val="bg1"/>
                </a:solidFill>
                <a:latin typeface="Aptos" panose="020B0004020202020204" pitchFamily="34" charset="0"/>
                <a:ea typeface="Helvetica Neue" panose="02000503000000020004" pitchFamily="2" charset="0"/>
                <a:cs typeface="Arial" panose="020B0604020202020204" pitchFamily="34" charset="0"/>
              </a:rPr>
              <a:pPr algn="r"/>
              <a:t>‹#›</a:t>
            </a:fld>
            <a:endParaRPr lang="en-US" sz="1350" b="0" i="0">
              <a:solidFill>
                <a:schemeClr val="bg1"/>
              </a:solidFill>
              <a:latin typeface="Aptos" panose="020B0004020202020204" pitchFamily="34" charset="0"/>
              <a:ea typeface="Helvetica Neue" panose="02000503000000020004" pitchFamily="2" charset="0"/>
              <a:cs typeface="Arial" panose="020B0604020202020204" pitchFamily="34" charset="0"/>
            </a:endParaRPr>
          </a:p>
        </p:txBody>
      </p:sp>
      <p:pic>
        <p:nvPicPr>
          <p:cNvPr id="5" name="Graphic 4">
            <a:extLst>
              <a:ext uri="{FF2B5EF4-FFF2-40B4-BE49-F238E27FC236}">
                <a16:creationId xmlns:a16="http://schemas.microsoft.com/office/drawing/2014/main" id="{9259A5DA-C3E3-A3F6-F30A-7105E2BF1C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6326960"/>
            <a:ext cx="1132420" cy="338328"/>
          </a:xfrm>
          <a:prstGeom prst="rect">
            <a:avLst/>
          </a:prstGeom>
        </p:spPr>
      </p:pic>
      <p:cxnSp>
        <p:nvCxnSpPr>
          <p:cNvPr id="7" name="Straight Connector 6">
            <a:extLst>
              <a:ext uri="{FF2B5EF4-FFF2-40B4-BE49-F238E27FC236}">
                <a16:creationId xmlns:a16="http://schemas.microsoft.com/office/drawing/2014/main" id="{D7657D07-A197-7031-FD0F-90A5EE4F7FBF}"/>
              </a:ext>
            </a:extLst>
          </p:cNvPr>
          <p:cNvCxnSpPr>
            <a:cxnSpLocks/>
          </p:cNvCxnSpPr>
          <p:nvPr/>
        </p:nvCxnSpPr>
        <p:spPr>
          <a:xfrm>
            <a:off x="1816145" y="4672582"/>
            <a:ext cx="855971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89">
            <a:extLst>
              <a:ext uri="{FF2B5EF4-FFF2-40B4-BE49-F238E27FC236}">
                <a16:creationId xmlns:a16="http://schemas.microsoft.com/office/drawing/2014/main" id="{66582BA8-A3A8-3FDB-EDCF-E121E971B84A}"/>
              </a:ext>
            </a:extLst>
          </p:cNvPr>
          <p:cNvSpPr>
            <a:spLocks noGrp="1"/>
          </p:cNvSpPr>
          <p:nvPr>
            <p:ph type="body" sz="quarter" idx="10"/>
          </p:nvPr>
        </p:nvSpPr>
        <p:spPr>
          <a:xfrm>
            <a:off x="1816145" y="1590329"/>
            <a:ext cx="8558784" cy="2372960"/>
          </a:xfrm>
        </p:spPr>
        <p:txBody>
          <a:bodyPr anchor="b"/>
          <a:lstStyle>
            <a:lvl1pPr>
              <a:defRPr sz="36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11" name="Text Placeholder 89">
            <a:extLst>
              <a:ext uri="{FF2B5EF4-FFF2-40B4-BE49-F238E27FC236}">
                <a16:creationId xmlns:a16="http://schemas.microsoft.com/office/drawing/2014/main" id="{4ED03908-0EB6-D344-A36B-7EF2AF32D6C7}"/>
              </a:ext>
            </a:extLst>
          </p:cNvPr>
          <p:cNvSpPr>
            <a:spLocks noGrp="1"/>
          </p:cNvSpPr>
          <p:nvPr>
            <p:ph type="body" sz="quarter" idx="11"/>
          </p:nvPr>
        </p:nvSpPr>
        <p:spPr>
          <a:xfrm>
            <a:off x="1816145" y="4898339"/>
            <a:ext cx="8558784" cy="369332"/>
          </a:xfrm>
        </p:spPr>
        <p:txBody>
          <a:bodyPr>
            <a:spAutoFit/>
          </a:bodyPr>
          <a:lstStyle>
            <a:lvl1pPr>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13" name="Text Placeholder 89">
            <a:extLst>
              <a:ext uri="{FF2B5EF4-FFF2-40B4-BE49-F238E27FC236}">
                <a16:creationId xmlns:a16="http://schemas.microsoft.com/office/drawing/2014/main" id="{6DF31E1B-51C5-1458-1AA2-C7DFB8725F26}"/>
              </a:ext>
            </a:extLst>
          </p:cNvPr>
          <p:cNvSpPr>
            <a:spLocks noGrp="1"/>
          </p:cNvSpPr>
          <p:nvPr>
            <p:ph type="body" sz="quarter" idx="12" hasCustomPrompt="1"/>
          </p:nvPr>
        </p:nvSpPr>
        <p:spPr>
          <a:xfrm>
            <a:off x="1026659" y="1352941"/>
            <a:ext cx="799899" cy="2123658"/>
          </a:xfrm>
        </p:spPr>
        <p:txBody>
          <a:bodyPr wrap="none" anchor="b">
            <a:spAutoFit/>
          </a:bodyPr>
          <a:lstStyle>
            <a:lvl1pPr marL="0" algn="l" defTabSz="457200" rtl="0" eaLnBrk="1" latinLnBrk="0" hangingPunct="1">
              <a:defRPr lang="en-US" sz="13800" b="0" i="0" kern="1200" dirty="0">
                <a:solidFill>
                  <a:schemeClr val="accent3"/>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6" name="TextBox 5">
            <a:extLst>
              <a:ext uri="{FF2B5EF4-FFF2-40B4-BE49-F238E27FC236}">
                <a16:creationId xmlns:a16="http://schemas.microsoft.com/office/drawing/2014/main" id="{B0153C68-7D3C-46FE-9864-B0ADD1848AA8}"/>
              </a:ext>
            </a:extLst>
          </p:cNvPr>
          <p:cNvSpPr txBox="1"/>
          <p:nvPr userDrawn="1"/>
        </p:nvSpPr>
        <p:spPr>
          <a:xfrm>
            <a:off x="8382000" y="6134100"/>
            <a:ext cx="2917062" cy="723900"/>
          </a:xfrm>
          <a:prstGeom prst="rect">
            <a:avLst/>
          </a:prstGeom>
          <a:noFill/>
        </p:spPr>
        <p:txBody>
          <a:bodyPr wrap="square" lIns="0" tIns="0" rIns="0" bIns="0" rtlCol="0" anchor="ctr" anchorCtr="0">
            <a:noAutofit/>
          </a:bodyPr>
          <a:lstStyle/>
          <a:p>
            <a:pPr marL="0" algn="r" defTabSz="457200" rtl="0" eaLnBrk="1" latinLnBrk="0" hangingPunct="1"/>
            <a:r>
              <a:rPr lang="en-US" sz="900" b="0" i="0" kern="1200">
                <a:solidFill>
                  <a:schemeClr val="bg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spTree>
    <p:extLst>
      <p:ext uri="{BB962C8B-B14F-4D97-AF65-F5344CB8AC3E}">
        <p14:creationId xmlns:p14="http://schemas.microsoft.com/office/powerpoint/2010/main" val="93077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Slide 1 - Tangeri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BEB908-B255-EDAB-42A5-FEA3BDC94E1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Right Triangle 3">
            <a:extLst>
              <a:ext uri="{FF2B5EF4-FFF2-40B4-BE49-F238E27FC236}">
                <a16:creationId xmlns:a16="http://schemas.microsoft.com/office/drawing/2014/main" id="{FBFE8166-8C52-3951-353B-188DD528DA45}"/>
              </a:ext>
            </a:extLst>
          </p:cNvPr>
          <p:cNvSpPr/>
          <p:nvPr userDrawn="1"/>
        </p:nvSpPr>
        <p:spPr>
          <a:xfrm flipH="1">
            <a:off x="0" y="0"/>
            <a:ext cx="12192000" cy="6858000"/>
          </a:xfrm>
          <a:prstGeom prst="rtTriangle">
            <a:avLst/>
          </a:prstGeom>
          <a:gradFill flip="none" rotWithShape="1">
            <a:gsLst>
              <a:gs pos="0">
                <a:schemeClr val="accent5">
                  <a:alpha val="75000"/>
                </a:schemeClr>
              </a:gs>
              <a:gs pos="100000">
                <a:schemeClr val="accent5">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46" name="TextBox 45">
            <a:extLst>
              <a:ext uri="{FF2B5EF4-FFF2-40B4-BE49-F238E27FC236}">
                <a16:creationId xmlns:a16="http://schemas.microsoft.com/office/drawing/2014/main" id="{F5075C90-9D80-6D16-625C-60C82603482B}"/>
              </a:ext>
            </a:extLst>
          </p:cNvPr>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b="0" i="0" smtClean="0">
                <a:solidFill>
                  <a:schemeClr val="bg1"/>
                </a:solidFill>
                <a:latin typeface="Aptos" panose="020B0004020202020204" pitchFamily="34" charset="0"/>
                <a:ea typeface="Helvetica Neue" panose="02000503000000020004" pitchFamily="2" charset="0"/>
                <a:cs typeface="Arial" panose="020B0604020202020204" pitchFamily="34" charset="0"/>
              </a:rPr>
              <a:pPr algn="r"/>
              <a:t>‹#›</a:t>
            </a:fld>
            <a:endParaRPr lang="en-US" sz="1350" b="0" i="0">
              <a:solidFill>
                <a:schemeClr val="bg1"/>
              </a:solidFill>
              <a:latin typeface="Aptos" panose="020B0004020202020204" pitchFamily="34" charset="0"/>
              <a:ea typeface="Helvetica Neue" panose="02000503000000020004" pitchFamily="2" charset="0"/>
              <a:cs typeface="Arial" panose="020B0604020202020204" pitchFamily="34" charset="0"/>
            </a:endParaRPr>
          </a:p>
        </p:txBody>
      </p:sp>
      <p:pic>
        <p:nvPicPr>
          <p:cNvPr id="5" name="Graphic 4">
            <a:extLst>
              <a:ext uri="{FF2B5EF4-FFF2-40B4-BE49-F238E27FC236}">
                <a16:creationId xmlns:a16="http://schemas.microsoft.com/office/drawing/2014/main" id="{9259A5DA-C3E3-A3F6-F30A-7105E2BF1C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6326960"/>
            <a:ext cx="1132420" cy="338328"/>
          </a:xfrm>
          <a:prstGeom prst="rect">
            <a:avLst/>
          </a:prstGeom>
        </p:spPr>
      </p:pic>
      <p:cxnSp>
        <p:nvCxnSpPr>
          <p:cNvPr id="7" name="Straight Connector 6">
            <a:extLst>
              <a:ext uri="{FF2B5EF4-FFF2-40B4-BE49-F238E27FC236}">
                <a16:creationId xmlns:a16="http://schemas.microsoft.com/office/drawing/2014/main" id="{D7657D07-A197-7031-FD0F-90A5EE4F7FBF}"/>
              </a:ext>
            </a:extLst>
          </p:cNvPr>
          <p:cNvCxnSpPr>
            <a:cxnSpLocks/>
          </p:cNvCxnSpPr>
          <p:nvPr/>
        </p:nvCxnSpPr>
        <p:spPr>
          <a:xfrm>
            <a:off x="1816145" y="4672582"/>
            <a:ext cx="855971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89">
            <a:extLst>
              <a:ext uri="{FF2B5EF4-FFF2-40B4-BE49-F238E27FC236}">
                <a16:creationId xmlns:a16="http://schemas.microsoft.com/office/drawing/2014/main" id="{66582BA8-A3A8-3FDB-EDCF-E121E971B84A}"/>
              </a:ext>
            </a:extLst>
          </p:cNvPr>
          <p:cNvSpPr>
            <a:spLocks noGrp="1"/>
          </p:cNvSpPr>
          <p:nvPr>
            <p:ph type="body" sz="quarter" idx="10"/>
          </p:nvPr>
        </p:nvSpPr>
        <p:spPr>
          <a:xfrm>
            <a:off x="1816145" y="1590329"/>
            <a:ext cx="8558784" cy="2372960"/>
          </a:xfrm>
        </p:spPr>
        <p:txBody>
          <a:bodyPr anchor="b"/>
          <a:lstStyle>
            <a:lvl1pPr>
              <a:defRPr sz="36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11" name="Text Placeholder 89">
            <a:extLst>
              <a:ext uri="{FF2B5EF4-FFF2-40B4-BE49-F238E27FC236}">
                <a16:creationId xmlns:a16="http://schemas.microsoft.com/office/drawing/2014/main" id="{4ED03908-0EB6-D344-A36B-7EF2AF32D6C7}"/>
              </a:ext>
            </a:extLst>
          </p:cNvPr>
          <p:cNvSpPr>
            <a:spLocks noGrp="1"/>
          </p:cNvSpPr>
          <p:nvPr>
            <p:ph type="body" sz="quarter" idx="11"/>
          </p:nvPr>
        </p:nvSpPr>
        <p:spPr>
          <a:xfrm>
            <a:off x="1816145" y="4898339"/>
            <a:ext cx="8558784" cy="369332"/>
          </a:xfrm>
        </p:spPr>
        <p:txBody>
          <a:bodyPr>
            <a:spAutoFit/>
          </a:bodyPr>
          <a:lstStyle>
            <a:lvl1pPr>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13" name="Text Placeholder 89">
            <a:extLst>
              <a:ext uri="{FF2B5EF4-FFF2-40B4-BE49-F238E27FC236}">
                <a16:creationId xmlns:a16="http://schemas.microsoft.com/office/drawing/2014/main" id="{6DF31E1B-51C5-1458-1AA2-C7DFB8725F26}"/>
              </a:ext>
            </a:extLst>
          </p:cNvPr>
          <p:cNvSpPr>
            <a:spLocks noGrp="1"/>
          </p:cNvSpPr>
          <p:nvPr>
            <p:ph type="body" sz="quarter" idx="12" hasCustomPrompt="1"/>
          </p:nvPr>
        </p:nvSpPr>
        <p:spPr>
          <a:xfrm>
            <a:off x="1026659" y="1352941"/>
            <a:ext cx="799899" cy="2123658"/>
          </a:xfrm>
        </p:spPr>
        <p:txBody>
          <a:bodyPr wrap="none" anchor="b">
            <a:spAutoFit/>
          </a:bodyPr>
          <a:lstStyle>
            <a:lvl1pPr marL="0" algn="l" defTabSz="457200" rtl="0" eaLnBrk="1" latinLnBrk="0" hangingPunct="1">
              <a:defRPr lang="en-US" sz="13800" b="0" i="0" kern="1200" dirty="0">
                <a:solidFill>
                  <a:schemeClr val="accent5"/>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8" name="TextBox 7">
            <a:extLst>
              <a:ext uri="{FF2B5EF4-FFF2-40B4-BE49-F238E27FC236}">
                <a16:creationId xmlns:a16="http://schemas.microsoft.com/office/drawing/2014/main" id="{BBC486A4-E382-C73E-8369-1B8F70A10B09}"/>
              </a:ext>
            </a:extLst>
          </p:cNvPr>
          <p:cNvSpPr txBox="1"/>
          <p:nvPr userDrawn="1"/>
        </p:nvSpPr>
        <p:spPr>
          <a:xfrm>
            <a:off x="8382000" y="6134100"/>
            <a:ext cx="2917062" cy="723900"/>
          </a:xfrm>
          <a:prstGeom prst="rect">
            <a:avLst/>
          </a:prstGeom>
          <a:noFill/>
        </p:spPr>
        <p:txBody>
          <a:bodyPr wrap="square" lIns="0" tIns="0" rIns="0" bIns="0" rtlCol="0" anchor="ctr" anchorCtr="0">
            <a:noAutofit/>
          </a:bodyPr>
          <a:lstStyle/>
          <a:p>
            <a:pPr marL="0" algn="r" defTabSz="457200" rtl="0" eaLnBrk="1" latinLnBrk="0" hangingPunct="1"/>
            <a:r>
              <a:rPr lang="en-US" sz="900" b="0" i="0" kern="1200">
                <a:solidFill>
                  <a:schemeClr val="bg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spTree>
    <p:extLst>
      <p:ext uri="{BB962C8B-B14F-4D97-AF65-F5344CB8AC3E}">
        <p14:creationId xmlns:p14="http://schemas.microsoft.com/office/powerpoint/2010/main" val="2640999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Slide 2 (Violet) -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788A-B2A5-929D-21EA-5EBBE35C55AE}"/>
              </a:ext>
            </a:extLst>
          </p:cNvPr>
          <p:cNvPicPr>
            <a:picLocks noChangeAspect="1"/>
          </p:cNvPicPr>
          <p:nvPr userDrawn="1"/>
        </p:nvPicPr>
        <p:blipFill>
          <a:blip r:embed="rId2"/>
          <a:stretch>
            <a:fillRect/>
          </a:stretch>
        </p:blipFill>
        <p:spPr>
          <a:xfrm>
            <a:off x="0" y="0"/>
            <a:ext cx="12192000" cy="6857999"/>
          </a:xfrm>
          <a:prstGeom prst="rect">
            <a:avLst/>
          </a:prstGeom>
        </p:spPr>
      </p:pic>
      <p:cxnSp>
        <p:nvCxnSpPr>
          <p:cNvPr id="44" name="Straight Connector 43">
            <a:extLst>
              <a:ext uri="{FF2B5EF4-FFF2-40B4-BE49-F238E27FC236}">
                <a16:creationId xmlns:a16="http://schemas.microsoft.com/office/drawing/2014/main" id="{482EC3F9-F0B5-4B6C-C409-447EFD69424B}"/>
              </a:ext>
            </a:extLst>
          </p:cNvPr>
          <p:cNvCxnSpPr>
            <a:cxnSpLocks/>
          </p:cNvCxnSpPr>
          <p:nvPr userDrawn="1"/>
        </p:nvCxnSpPr>
        <p:spPr>
          <a:xfrm>
            <a:off x="457200" y="5196377"/>
            <a:ext cx="705886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757CCAB8-00C5-4D03-50D8-1CAC770A84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6326960"/>
            <a:ext cx="1132420" cy="338328"/>
          </a:xfrm>
          <a:prstGeom prst="rect">
            <a:avLst/>
          </a:prstGeom>
        </p:spPr>
      </p:pic>
      <p:sp>
        <p:nvSpPr>
          <p:cNvPr id="76" name="Text Placeholder 89">
            <a:extLst>
              <a:ext uri="{FF2B5EF4-FFF2-40B4-BE49-F238E27FC236}">
                <a16:creationId xmlns:a16="http://schemas.microsoft.com/office/drawing/2014/main" id="{2897611E-F29B-5921-73ED-13AE220AA3F8}"/>
              </a:ext>
            </a:extLst>
          </p:cNvPr>
          <p:cNvSpPr>
            <a:spLocks noGrp="1"/>
          </p:cNvSpPr>
          <p:nvPr>
            <p:ph type="body" sz="quarter" idx="12"/>
          </p:nvPr>
        </p:nvSpPr>
        <p:spPr>
          <a:xfrm>
            <a:off x="457200" y="5460234"/>
            <a:ext cx="7059168" cy="307777"/>
          </a:xfrm>
        </p:spPr>
        <p:txBody>
          <a:bodyPr>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7" name="Text Placeholder 89">
            <a:extLst>
              <a:ext uri="{FF2B5EF4-FFF2-40B4-BE49-F238E27FC236}">
                <a16:creationId xmlns:a16="http://schemas.microsoft.com/office/drawing/2014/main" id="{2CF29208-EF38-F35B-50B9-F2746662D927}"/>
              </a:ext>
            </a:extLst>
          </p:cNvPr>
          <p:cNvSpPr>
            <a:spLocks noGrp="1"/>
          </p:cNvSpPr>
          <p:nvPr>
            <p:ph type="body" sz="quarter" idx="13" hasCustomPrompt="1"/>
          </p:nvPr>
        </p:nvSpPr>
        <p:spPr>
          <a:xfrm>
            <a:off x="387785" y="428625"/>
            <a:ext cx="799899" cy="2123658"/>
          </a:xfrm>
        </p:spPr>
        <p:txBody>
          <a:bodyPr wrap="none" anchor="b">
            <a:spAutoFit/>
          </a:bodyPr>
          <a:lstStyle>
            <a:lvl1pPr marL="0" algn="l" defTabSz="457200" rtl="0" eaLnBrk="1" latinLnBrk="0" hangingPunct="1">
              <a:defRPr lang="en-US" sz="13800" b="0" i="0" kern="1200" dirty="0">
                <a:solidFill>
                  <a:srgbClr val="B465FF"/>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75" name="Text Placeholder 89">
            <a:extLst>
              <a:ext uri="{FF2B5EF4-FFF2-40B4-BE49-F238E27FC236}">
                <a16:creationId xmlns:a16="http://schemas.microsoft.com/office/drawing/2014/main" id="{B560BD48-2EB6-FFF7-9C0D-AF1F657822C9}"/>
              </a:ext>
            </a:extLst>
          </p:cNvPr>
          <p:cNvSpPr>
            <a:spLocks noGrp="1"/>
          </p:cNvSpPr>
          <p:nvPr>
            <p:ph type="body" sz="quarter" idx="11"/>
          </p:nvPr>
        </p:nvSpPr>
        <p:spPr>
          <a:xfrm>
            <a:off x="457200" y="1687022"/>
            <a:ext cx="7059168" cy="3245497"/>
          </a:xfrm>
        </p:spPr>
        <p:txBody>
          <a:bodyPr anchor="t"/>
          <a:lstStyle>
            <a:lvl1pPr>
              <a:defRPr sz="32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77948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Quote Slide 2 (Tangerine) - With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7AFD-E721-FD99-448F-A0D733F5145B}"/>
              </a:ext>
            </a:extLst>
          </p:cNvPr>
          <p:cNvPicPr>
            <a:picLocks noChangeAspect="1"/>
          </p:cNvPicPr>
          <p:nvPr userDrawn="1"/>
        </p:nvPicPr>
        <p:blipFill>
          <a:blip r:embed="rId2"/>
          <a:stretch>
            <a:fillRect/>
          </a:stretch>
        </p:blipFill>
        <p:spPr>
          <a:xfrm>
            <a:off x="0" y="0"/>
            <a:ext cx="12192000" cy="6857999"/>
          </a:xfrm>
          <a:prstGeom prst="rect">
            <a:avLst/>
          </a:prstGeom>
        </p:spPr>
      </p:pic>
      <p:cxnSp>
        <p:nvCxnSpPr>
          <p:cNvPr id="44" name="Straight Connector 43">
            <a:extLst>
              <a:ext uri="{FF2B5EF4-FFF2-40B4-BE49-F238E27FC236}">
                <a16:creationId xmlns:a16="http://schemas.microsoft.com/office/drawing/2014/main" id="{482EC3F9-F0B5-4B6C-C409-447EFD69424B}"/>
              </a:ext>
            </a:extLst>
          </p:cNvPr>
          <p:cNvCxnSpPr>
            <a:cxnSpLocks/>
          </p:cNvCxnSpPr>
          <p:nvPr userDrawn="1"/>
        </p:nvCxnSpPr>
        <p:spPr>
          <a:xfrm>
            <a:off x="457200" y="5196377"/>
            <a:ext cx="705886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757CCAB8-00C5-4D03-50D8-1CAC770A84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6326960"/>
            <a:ext cx="1132420" cy="338328"/>
          </a:xfrm>
          <a:prstGeom prst="rect">
            <a:avLst/>
          </a:prstGeom>
        </p:spPr>
      </p:pic>
      <p:sp>
        <p:nvSpPr>
          <p:cNvPr id="76" name="Text Placeholder 89">
            <a:extLst>
              <a:ext uri="{FF2B5EF4-FFF2-40B4-BE49-F238E27FC236}">
                <a16:creationId xmlns:a16="http://schemas.microsoft.com/office/drawing/2014/main" id="{2897611E-F29B-5921-73ED-13AE220AA3F8}"/>
              </a:ext>
            </a:extLst>
          </p:cNvPr>
          <p:cNvSpPr>
            <a:spLocks noGrp="1"/>
          </p:cNvSpPr>
          <p:nvPr>
            <p:ph type="body" sz="quarter" idx="12"/>
          </p:nvPr>
        </p:nvSpPr>
        <p:spPr>
          <a:xfrm>
            <a:off x="457200" y="5460234"/>
            <a:ext cx="7059168" cy="307777"/>
          </a:xfrm>
        </p:spPr>
        <p:txBody>
          <a:bodyPr>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7" name="Text Placeholder 89">
            <a:extLst>
              <a:ext uri="{FF2B5EF4-FFF2-40B4-BE49-F238E27FC236}">
                <a16:creationId xmlns:a16="http://schemas.microsoft.com/office/drawing/2014/main" id="{2CF29208-EF38-F35B-50B9-F2746662D927}"/>
              </a:ext>
            </a:extLst>
          </p:cNvPr>
          <p:cNvSpPr>
            <a:spLocks noGrp="1"/>
          </p:cNvSpPr>
          <p:nvPr>
            <p:ph type="body" sz="quarter" idx="13" hasCustomPrompt="1"/>
          </p:nvPr>
        </p:nvSpPr>
        <p:spPr>
          <a:xfrm>
            <a:off x="387785" y="428625"/>
            <a:ext cx="799899" cy="2123658"/>
          </a:xfrm>
        </p:spPr>
        <p:txBody>
          <a:bodyPr wrap="none" anchor="b">
            <a:spAutoFit/>
          </a:bodyPr>
          <a:lstStyle>
            <a:lvl1pPr marL="0" algn="l" defTabSz="457200" rtl="0" eaLnBrk="1" latinLnBrk="0" hangingPunct="1">
              <a:defRPr lang="en-US" sz="13800" b="0" i="0" kern="1200" dirty="0">
                <a:solidFill>
                  <a:schemeClr val="accent3"/>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75" name="Text Placeholder 89">
            <a:extLst>
              <a:ext uri="{FF2B5EF4-FFF2-40B4-BE49-F238E27FC236}">
                <a16:creationId xmlns:a16="http://schemas.microsoft.com/office/drawing/2014/main" id="{B560BD48-2EB6-FFF7-9C0D-AF1F657822C9}"/>
              </a:ext>
            </a:extLst>
          </p:cNvPr>
          <p:cNvSpPr>
            <a:spLocks noGrp="1"/>
          </p:cNvSpPr>
          <p:nvPr>
            <p:ph type="body" sz="quarter" idx="11"/>
          </p:nvPr>
        </p:nvSpPr>
        <p:spPr>
          <a:xfrm>
            <a:off x="457200" y="1687022"/>
            <a:ext cx="7059168" cy="3245497"/>
          </a:xfrm>
        </p:spPr>
        <p:txBody>
          <a:bodyPr anchor="t"/>
          <a:lstStyle>
            <a:lvl1pPr>
              <a:defRPr sz="32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0511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 Aqu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165C0-BE8A-2E7C-3E2D-0E900C5173AE}"/>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11" name="Picture Placeholder 10">
            <a:extLst>
              <a:ext uri="{FF2B5EF4-FFF2-40B4-BE49-F238E27FC236}">
                <a16:creationId xmlns:a16="http://schemas.microsoft.com/office/drawing/2014/main" id="{E491169F-D3D3-9FEA-D645-62B3B15BFBF5}"/>
              </a:ext>
            </a:extLst>
          </p:cNvPr>
          <p:cNvSpPr>
            <a:spLocks noGrp="1"/>
          </p:cNvSpPr>
          <p:nvPr>
            <p:ph type="pic" sz="quarter" idx="13"/>
          </p:nvPr>
        </p:nvSpPr>
        <p:spPr>
          <a:xfrm>
            <a:off x="-1" y="0"/>
            <a:ext cx="9588500" cy="6858000"/>
          </a:xfrm>
          <a:custGeom>
            <a:avLst/>
            <a:gdLst>
              <a:gd name="connsiteX0" fmla="*/ 6906419 w 9588500"/>
              <a:gd name="connsiteY0" fmla="*/ 1500188 h 6858000"/>
              <a:gd name="connsiteX1" fmla="*/ 9588500 w 9588500"/>
              <a:gd name="connsiteY1" fmla="*/ 4180211 h 6858000"/>
              <a:gd name="connsiteX2" fmla="*/ 4226574 w 9588500"/>
              <a:gd name="connsiteY2" fmla="*/ 4180211 h 6858000"/>
              <a:gd name="connsiteX3" fmla="*/ 4225456 w 9588500"/>
              <a:gd name="connsiteY3" fmla="*/ 4179094 h 6858000"/>
              <a:gd name="connsiteX4" fmla="*/ 1542258 w 9588500"/>
              <a:gd name="connsiteY4" fmla="*/ 1500188 h 6858000"/>
              <a:gd name="connsiteX5" fmla="*/ 4223221 w 9588500"/>
              <a:gd name="connsiteY5" fmla="*/ 4179094 h 6858000"/>
              <a:gd name="connsiteX6" fmla="*/ 4222104 w 9588500"/>
              <a:gd name="connsiteY6" fmla="*/ 4180211 h 6858000"/>
              <a:gd name="connsiteX7" fmla="*/ 4224338 w 9588500"/>
              <a:gd name="connsiteY7" fmla="*/ 4180211 h 6858000"/>
              <a:gd name="connsiteX8" fmla="*/ 4226574 w 9588500"/>
              <a:gd name="connsiteY8" fmla="*/ 4180211 h 6858000"/>
              <a:gd name="connsiteX9" fmla="*/ 6906419 w 9588500"/>
              <a:gd name="connsiteY9" fmla="*/ 6858000 h 6858000"/>
              <a:gd name="connsiteX10" fmla="*/ 1542257 w 9588500"/>
              <a:gd name="connsiteY10" fmla="*/ 6858000 h 6858000"/>
              <a:gd name="connsiteX11" fmla="*/ 4222103 w 9588500"/>
              <a:gd name="connsiteY11" fmla="*/ 4180211 h 6858000"/>
              <a:gd name="connsiteX12" fmla="*/ 0 w 9588500"/>
              <a:gd name="connsiteY12" fmla="*/ 4180211 h 6858000"/>
              <a:gd name="connsiteX13" fmla="*/ 0 w 9588500"/>
              <a:gd name="connsiteY13" fmla="*/ 3041263 h 6858000"/>
              <a:gd name="connsiteX14" fmla="*/ 361516 w 9588500"/>
              <a:gd name="connsiteY14" fmla="*/ 0 h 6858000"/>
              <a:gd name="connsiteX15" fmla="*/ 2723000 w 9588500"/>
              <a:gd name="connsiteY15" fmla="*/ 0 h 6858000"/>
              <a:gd name="connsiteX16" fmla="*/ 4224339 w 9588500"/>
              <a:gd name="connsiteY16" fmla="*/ 1500187 h 6858000"/>
              <a:gd name="connsiteX17" fmla="*/ 0 w 9588500"/>
              <a:gd name="connsiteY17" fmla="*/ 1500187 h 6858000"/>
              <a:gd name="connsiteX18" fmla="*/ 0 w 9588500"/>
              <a:gd name="connsiteY18" fmla="*/ 3612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88500" h="6858000">
                <a:moveTo>
                  <a:pt x="6906419" y="1500188"/>
                </a:moveTo>
                <a:lnTo>
                  <a:pt x="9588500" y="4180211"/>
                </a:lnTo>
                <a:lnTo>
                  <a:pt x="4226574" y="4180211"/>
                </a:lnTo>
                <a:lnTo>
                  <a:pt x="4225456" y="4179094"/>
                </a:lnTo>
                <a:close/>
                <a:moveTo>
                  <a:pt x="1542258" y="1500188"/>
                </a:moveTo>
                <a:lnTo>
                  <a:pt x="4223221" y="4179094"/>
                </a:lnTo>
                <a:lnTo>
                  <a:pt x="4222104" y="4180211"/>
                </a:lnTo>
                <a:lnTo>
                  <a:pt x="4224338" y="4180211"/>
                </a:lnTo>
                <a:lnTo>
                  <a:pt x="4226574" y="4180211"/>
                </a:lnTo>
                <a:lnTo>
                  <a:pt x="6906419" y="6858000"/>
                </a:lnTo>
                <a:lnTo>
                  <a:pt x="1542257" y="6858000"/>
                </a:lnTo>
                <a:lnTo>
                  <a:pt x="4222103" y="4180211"/>
                </a:lnTo>
                <a:lnTo>
                  <a:pt x="0" y="4180211"/>
                </a:lnTo>
                <a:lnTo>
                  <a:pt x="0" y="3041263"/>
                </a:lnTo>
                <a:close/>
                <a:moveTo>
                  <a:pt x="361516" y="0"/>
                </a:moveTo>
                <a:lnTo>
                  <a:pt x="2723000" y="0"/>
                </a:lnTo>
                <a:lnTo>
                  <a:pt x="4224339" y="1500187"/>
                </a:lnTo>
                <a:lnTo>
                  <a:pt x="0" y="1500187"/>
                </a:lnTo>
                <a:lnTo>
                  <a:pt x="0" y="361239"/>
                </a:lnTo>
                <a:close/>
              </a:path>
            </a:pathLst>
          </a:custGeom>
          <a:solidFill>
            <a:schemeClr val="bg1">
              <a:lumMod val="75000"/>
            </a:schemeClr>
          </a:solidFill>
        </p:spPr>
        <p:txBody>
          <a:bodyPr wrap="square">
            <a:noAutofit/>
          </a:bodyPr>
          <a:lstStyle>
            <a:lvl1pPr>
              <a:defRPr b="0" i="0">
                <a:latin typeface="Aptos" panose="020B0004020202020204" pitchFamily="34" charset="0"/>
                <a:ea typeface="Helvetica Neue" panose="02000503000000020004" pitchFamily="2" charset="0"/>
                <a:cs typeface="Arial" panose="020B0604020202020204" pitchFamily="34" charset="0"/>
              </a:defRPr>
            </a:lvl1pPr>
          </a:lstStyle>
          <a:p>
            <a:endParaRPr lang="en-US"/>
          </a:p>
        </p:txBody>
      </p:sp>
      <p:sp>
        <p:nvSpPr>
          <p:cNvPr id="12" name="Text Placeholder 20">
            <a:extLst>
              <a:ext uri="{FF2B5EF4-FFF2-40B4-BE49-F238E27FC236}">
                <a16:creationId xmlns:a16="http://schemas.microsoft.com/office/drawing/2014/main" id="{B58475FB-176F-6DC1-C268-2C3C3613F723}"/>
              </a:ext>
            </a:extLst>
          </p:cNvPr>
          <p:cNvSpPr>
            <a:spLocks noGrp="1"/>
          </p:cNvSpPr>
          <p:nvPr>
            <p:ph type="body" sz="quarter" idx="14"/>
          </p:nvPr>
        </p:nvSpPr>
        <p:spPr>
          <a:xfrm>
            <a:off x="0" y="0"/>
            <a:ext cx="8147304" cy="6858000"/>
          </a:xfrm>
          <a:gradFill flip="none" rotWithShape="1">
            <a:gsLst>
              <a:gs pos="53000">
                <a:srgbClr val="02202E">
                  <a:alpha val="74000"/>
                </a:srgbClr>
              </a:gs>
              <a:gs pos="0">
                <a:srgbClr val="030D19">
                  <a:alpha val="85000"/>
                </a:srgbClr>
              </a:gs>
              <a:gs pos="100000">
                <a:srgbClr val="02304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b="0" i="0" dirty="0">
                <a:latin typeface="Aptos" panose="020B0004020202020204" pitchFamily="34" charset="0"/>
                <a:ea typeface="Helvetica Neue" panose="02000503000000020004" pitchFamily="2" charset="0"/>
                <a:cs typeface="Arial" panose="020B0604020202020204" pitchFamily="34" charset="0"/>
              </a:defRPr>
            </a:lvl1pPr>
          </a:lstStyle>
          <a:p>
            <a:pPr lvl="0" algn="ctr" defTabSz="457200"/>
            <a:endParaRPr lang="en-US"/>
          </a:p>
        </p:txBody>
      </p:sp>
      <p:sp>
        <p:nvSpPr>
          <p:cNvPr id="62" name="Text Placeholder 10">
            <a:extLst>
              <a:ext uri="{FF2B5EF4-FFF2-40B4-BE49-F238E27FC236}">
                <a16:creationId xmlns:a16="http://schemas.microsoft.com/office/drawing/2014/main" id="{CD50F778-38F1-6E33-16E1-15A33FCE8B56}"/>
              </a:ext>
            </a:extLst>
          </p:cNvPr>
          <p:cNvSpPr>
            <a:spLocks noGrp="1"/>
          </p:cNvSpPr>
          <p:nvPr>
            <p:ph type="body" sz="quarter" idx="10" hasCustomPrompt="1"/>
          </p:nvPr>
        </p:nvSpPr>
        <p:spPr>
          <a:xfrm>
            <a:off x="457200" y="2349264"/>
            <a:ext cx="6839712" cy="2693301"/>
          </a:xfrm>
        </p:spPr>
        <p:txBody>
          <a:bodyPr anchor="b">
            <a:spAutoFit/>
          </a:bodyPr>
          <a:lstStyle>
            <a:lvl1pPr>
              <a:lnSpc>
                <a:spcPct val="80000"/>
              </a:lnSpc>
              <a:spcBef>
                <a:spcPts val="0"/>
              </a:spcBef>
              <a:defRPr sz="72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63" name="Text Placeholder 12">
            <a:extLst>
              <a:ext uri="{FF2B5EF4-FFF2-40B4-BE49-F238E27FC236}">
                <a16:creationId xmlns:a16="http://schemas.microsoft.com/office/drawing/2014/main" id="{156E82A9-8736-8E41-2565-17E6255F8168}"/>
              </a:ext>
            </a:extLst>
          </p:cNvPr>
          <p:cNvSpPr>
            <a:spLocks noGrp="1"/>
          </p:cNvSpPr>
          <p:nvPr>
            <p:ph type="body" sz="quarter" idx="11" hasCustomPrompt="1"/>
          </p:nvPr>
        </p:nvSpPr>
        <p:spPr>
          <a:xfrm>
            <a:off x="457200" y="5703213"/>
            <a:ext cx="6839712" cy="369332"/>
          </a:xfrm>
        </p:spPr>
        <p:txBody>
          <a:bodyPr lIns="0" tIns="0" rIns="0" bIns="0">
            <a:spAutoFit/>
          </a:bodyPr>
          <a:lstStyle>
            <a:lvl1pPr>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64" name="Text Placeholder 14">
            <a:extLst>
              <a:ext uri="{FF2B5EF4-FFF2-40B4-BE49-F238E27FC236}">
                <a16:creationId xmlns:a16="http://schemas.microsoft.com/office/drawing/2014/main" id="{F75D37FB-0C35-C523-31B2-145FF93A1BC5}"/>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bg2">
              <a:alpha val="99000"/>
            </a:schemeClr>
          </a:solidFill>
        </p:spPr>
        <p:txBody>
          <a:bodyPr anchor="ctr"/>
          <a:lstStyle>
            <a:lvl1pPr algn="ctr">
              <a:defRPr sz="1800" b="0" i="0">
                <a:latin typeface="Aptos" panose="020B0004020202020204" pitchFamily="34" charset="0"/>
                <a:ea typeface="Helvetica Neue" panose="02000503000000020004" pitchFamily="2" charset="0"/>
                <a:cs typeface="Arial" panose="020B0604020202020204" pitchFamily="34" charset="0"/>
              </a:defRPr>
            </a:lvl1pPr>
          </a:lstStyle>
          <a:p>
            <a:pPr lvl="0"/>
            <a:r>
              <a:rPr lang="en-US"/>
              <a:t>Date</a:t>
            </a:r>
          </a:p>
        </p:txBody>
      </p:sp>
      <p:pic>
        <p:nvPicPr>
          <p:cNvPr id="4" name="Graphic 3">
            <a:extLst>
              <a:ext uri="{FF2B5EF4-FFF2-40B4-BE49-F238E27FC236}">
                <a16:creationId xmlns:a16="http://schemas.microsoft.com/office/drawing/2014/main" id="{D7550A3A-B5A0-19FA-6037-9A8FC5D43D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45413" y="5539740"/>
            <a:ext cx="1989387" cy="594360"/>
          </a:xfrm>
          <a:prstGeom prst="rect">
            <a:avLst/>
          </a:prstGeom>
        </p:spPr>
      </p:pic>
    </p:spTree>
    <p:extLst>
      <p:ext uri="{BB962C8B-B14F-4D97-AF65-F5344CB8AC3E}">
        <p14:creationId xmlns:p14="http://schemas.microsoft.com/office/powerpoint/2010/main" val="406990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Slide 2 (Tangerine) - With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D80D0-24AE-78CD-B96F-57B93FA35F1D}"/>
              </a:ext>
            </a:extLst>
          </p:cNvPr>
          <p:cNvPicPr>
            <a:picLocks noChangeAspect="1"/>
          </p:cNvPicPr>
          <p:nvPr userDrawn="1"/>
        </p:nvPicPr>
        <p:blipFill>
          <a:blip r:embed="rId2"/>
          <a:stretch>
            <a:fillRect/>
          </a:stretch>
        </p:blipFill>
        <p:spPr>
          <a:xfrm>
            <a:off x="0" y="0"/>
            <a:ext cx="12192000" cy="6857999"/>
          </a:xfrm>
          <a:prstGeom prst="rect">
            <a:avLst/>
          </a:prstGeom>
        </p:spPr>
      </p:pic>
      <p:cxnSp>
        <p:nvCxnSpPr>
          <p:cNvPr id="44" name="Straight Connector 43">
            <a:extLst>
              <a:ext uri="{FF2B5EF4-FFF2-40B4-BE49-F238E27FC236}">
                <a16:creationId xmlns:a16="http://schemas.microsoft.com/office/drawing/2014/main" id="{482EC3F9-F0B5-4B6C-C409-447EFD69424B}"/>
              </a:ext>
            </a:extLst>
          </p:cNvPr>
          <p:cNvCxnSpPr>
            <a:cxnSpLocks/>
          </p:cNvCxnSpPr>
          <p:nvPr userDrawn="1"/>
        </p:nvCxnSpPr>
        <p:spPr>
          <a:xfrm>
            <a:off x="457200" y="5196377"/>
            <a:ext cx="705886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757CCAB8-00C5-4D03-50D8-1CAC770A84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6326960"/>
            <a:ext cx="1132420" cy="338328"/>
          </a:xfrm>
          <a:prstGeom prst="rect">
            <a:avLst/>
          </a:prstGeom>
        </p:spPr>
      </p:pic>
      <p:sp>
        <p:nvSpPr>
          <p:cNvPr id="76" name="Text Placeholder 89">
            <a:extLst>
              <a:ext uri="{FF2B5EF4-FFF2-40B4-BE49-F238E27FC236}">
                <a16:creationId xmlns:a16="http://schemas.microsoft.com/office/drawing/2014/main" id="{2897611E-F29B-5921-73ED-13AE220AA3F8}"/>
              </a:ext>
            </a:extLst>
          </p:cNvPr>
          <p:cNvSpPr>
            <a:spLocks noGrp="1"/>
          </p:cNvSpPr>
          <p:nvPr>
            <p:ph type="body" sz="quarter" idx="12"/>
          </p:nvPr>
        </p:nvSpPr>
        <p:spPr>
          <a:xfrm>
            <a:off x="457200" y="5460234"/>
            <a:ext cx="7059168" cy="307777"/>
          </a:xfrm>
        </p:spPr>
        <p:txBody>
          <a:bodyPr>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
        <p:nvSpPr>
          <p:cNvPr id="77" name="Text Placeholder 89">
            <a:extLst>
              <a:ext uri="{FF2B5EF4-FFF2-40B4-BE49-F238E27FC236}">
                <a16:creationId xmlns:a16="http://schemas.microsoft.com/office/drawing/2014/main" id="{2CF29208-EF38-F35B-50B9-F2746662D927}"/>
              </a:ext>
            </a:extLst>
          </p:cNvPr>
          <p:cNvSpPr>
            <a:spLocks noGrp="1"/>
          </p:cNvSpPr>
          <p:nvPr>
            <p:ph type="body" sz="quarter" idx="13" hasCustomPrompt="1"/>
          </p:nvPr>
        </p:nvSpPr>
        <p:spPr>
          <a:xfrm>
            <a:off x="387785" y="428625"/>
            <a:ext cx="799899" cy="2123658"/>
          </a:xfrm>
        </p:spPr>
        <p:txBody>
          <a:bodyPr wrap="none" anchor="b">
            <a:spAutoFit/>
          </a:bodyPr>
          <a:lstStyle>
            <a:lvl1pPr marL="0" algn="l" defTabSz="457200" rtl="0" eaLnBrk="1" latinLnBrk="0" hangingPunct="1">
              <a:defRPr lang="en-US" sz="13800" b="0" i="0" kern="1200" dirty="0">
                <a:solidFill>
                  <a:schemeClr val="accent5"/>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a:t>
            </a:r>
          </a:p>
        </p:txBody>
      </p:sp>
      <p:sp>
        <p:nvSpPr>
          <p:cNvPr id="75" name="Text Placeholder 89">
            <a:extLst>
              <a:ext uri="{FF2B5EF4-FFF2-40B4-BE49-F238E27FC236}">
                <a16:creationId xmlns:a16="http://schemas.microsoft.com/office/drawing/2014/main" id="{B560BD48-2EB6-FFF7-9C0D-AF1F657822C9}"/>
              </a:ext>
            </a:extLst>
          </p:cNvPr>
          <p:cNvSpPr>
            <a:spLocks noGrp="1"/>
          </p:cNvSpPr>
          <p:nvPr>
            <p:ph type="body" sz="quarter" idx="11"/>
          </p:nvPr>
        </p:nvSpPr>
        <p:spPr>
          <a:xfrm>
            <a:off x="457200" y="1687022"/>
            <a:ext cx="7059168" cy="3245497"/>
          </a:xfrm>
        </p:spPr>
        <p:txBody>
          <a:bodyPr anchor="t"/>
          <a:lstStyle>
            <a:lvl1pPr>
              <a:defRPr sz="32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208270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23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 Violet">
    <p:bg>
      <p:bgPr>
        <a:solidFill>
          <a:schemeClr val="bg1">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5173EE-2C1F-1F11-F313-6C0328C40F35}"/>
              </a:ext>
            </a:extLst>
          </p:cNvPr>
          <p:cNvSpPr/>
          <p:nvPr userDrawn="1"/>
        </p:nvSpPr>
        <p:spPr>
          <a:xfrm>
            <a:off x="0" y="0"/>
            <a:ext cx="10755086" cy="5689600"/>
          </a:xfrm>
          <a:prstGeom prst="rect">
            <a:avLst/>
          </a:prstGeom>
          <a:gradFill flip="none" rotWithShape="1">
            <a:gsLst>
              <a:gs pos="0">
                <a:srgbClr val="100522">
                  <a:alpha val="90000"/>
                </a:srgbClr>
              </a:gs>
              <a:gs pos="7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p>
            <a:pPr lvl="0" indent="0" algn="ctr">
              <a:lnSpc>
                <a:spcPct val="100000"/>
              </a:lnSpc>
              <a:spcBef>
                <a:spcPts val="600"/>
              </a:spcBef>
              <a:buFont typeface="Arial" panose="020B0604020202020204" pitchFamily="34" charset="0"/>
              <a:buNone/>
            </a:pPr>
            <a:endParaRPr lang="en-US" b="0" i="0">
              <a:latin typeface="Aptos" panose="020B0004020202020204" pitchFamily="34" charset="0"/>
              <a:ea typeface="Helvetica Neue" panose="02000503000000020004" pitchFamily="2" charset="0"/>
              <a:cs typeface="Arial" panose="020B0604020202020204" pitchFamily="34" charset="0"/>
            </a:endParaRPr>
          </a:p>
        </p:txBody>
      </p:sp>
      <p:pic>
        <p:nvPicPr>
          <p:cNvPr id="3" name="Picture 2">
            <a:extLst>
              <a:ext uri="{FF2B5EF4-FFF2-40B4-BE49-F238E27FC236}">
                <a16:creationId xmlns:a16="http://schemas.microsoft.com/office/drawing/2014/main" id="{BB46D46E-539F-5571-FB0C-A7BA6D6FF5D1}"/>
              </a:ext>
            </a:extLst>
          </p:cNvPr>
          <p:cNvPicPr>
            <a:picLocks noChangeAspect="1"/>
          </p:cNvPicPr>
          <p:nvPr userDrawn="1"/>
        </p:nvPicPr>
        <p:blipFill>
          <a:blip r:embed="rId2"/>
          <a:stretch>
            <a:fillRect/>
          </a:stretch>
        </p:blipFill>
        <p:spPr>
          <a:xfrm>
            <a:off x="0" y="5689600"/>
            <a:ext cx="12192000" cy="1168400"/>
          </a:xfrm>
          <a:prstGeom prst="rect">
            <a:avLst/>
          </a:prstGeom>
        </p:spPr>
      </p:pic>
      <p:sp>
        <p:nvSpPr>
          <p:cNvPr id="18" name="Isosceles Triangle 17">
            <a:extLst>
              <a:ext uri="{FF2B5EF4-FFF2-40B4-BE49-F238E27FC236}">
                <a16:creationId xmlns:a16="http://schemas.microsoft.com/office/drawing/2014/main" id="{6A005C3D-349B-8C11-2AAB-216592AA788F}"/>
              </a:ext>
            </a:extLst>
          </p:cNvPr>
          <p:cNvSpPr>
            <a:spLocks noChangeAspect="1"/>
          </p:cNvSpPr>
          <p:nvPr userDrawn="1"/>
        </p:nvSpPr>
        <p:spPr>
          <a:xfrm>
            <a:off x="10248900" y="4911964"/>
            <a:ext cx="1943100" cy="1946036"/>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19" name="Isosceles Triangle 18">
            <a:extLst>
              <a:ext uri="{FF2B5EF4-FFF2-40B4-BE49-F238E27FC236}">
                <a16:creationId xmlns:a16="http://schemas.microsoft.com/office/drawing/2014/main" id="{616DE058-3E4F-E216-44C8-973BC188425B}"/>
              </a:ext>
            </a:extLst>
          </p:cNvPr>
          <p:cNvSpPr>
            <a:spLocks noChangeAspect="1"/>
          </p:cNvSpPr>
          <p:nvPr userDrawn="1"/>
        </p:nvSpPr>
        <p:spPr>
          <a:xfrm>
            <a:off x="10248900" y="2965928"/>
            <a:ext cx="1943100" cy="1946036"/>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20" name="Freeform: Shape 19">
            <a:extLst>
              <a:ext uri="{FF2B5EF4-FFF2-40B4-BE49-F238E27FC236}">
                <a16:creationId xmlns:a16="http://schemas.microsoft.com/office/drawing/2014/main" id="{1F283262-D01D-D3E9-6074-2699C440BE54}"/>
              </a:ext>
            </a:extLst>
          </p:cNvPr>
          <p:cNvSpPr>
            <a:spLocks noChangeAspect="1"/>
          </p:cNvSpPr>
          <p:nvPr userDrawn="1"/>
        </p:nvSpPr>
        <p:spPr>
          <a:xfrm>
            <a:off x="8305800" y="5689598"/>
            <a:ext cx="1943100" cy="1168402"/>
          </a:xfrm>
          <a:custGeom>
            <a:avLst/>
            <a:gdLst>
              <a:gd name="connsiteX0" fmla="*/ 1166639 w 1943100"/>
              <a:gd name="connsiteY0" fmla="*/ 0 h 1168402"/>
              <a:gd name="connsiteX1" fmla="*/ 1943100 w 1943100"/>
              <a:gd name="connsiteY1" fmla="*/ 0 h 1168402"/>
              <a:gd name="connsiteX2" fmla="*/ 1943100 w 1943100"/>
              <a:gd name="connsiteY2" fmla="*/ 1168402 h 1168402"/>
              <a:gd name="connsiteX3" fmla="*/ 0 w 1943100"/>
              <a:gd name="connsiteY3" fmla="*/ 1168402 h 1168402"/>
            </a:gdLst>
            <a:ahLst/>
            <a:cxnLst>
              <a:cxn ang="0">
                <a:pos x="connsiteX0" y="connsiteY0"/>
              </a:cxn>
              <a:cxn ang="0">
                <a:pos x="connsiteX1" y="connsiteY1"/>
              </a:cxn>
              <a:cxn ang="0">
                <a:pos x="connsiteX2" y="connsiteY2"/>
              </a:cxn>
              <a:cxn ang="0">
                <a:pos x="connsiteX3" y="connsiteY3"/>
              </a:cxn>
            </a:cxnLst>
            <a:rect l="l" t="t" r="r" b="b"/>
            <a:pathLst>
              <a:path w="1943100" h="1168402">
                <a:moveTo>
                  <a:pt x="1166639" y="0"/>
                </a:moveTo>
                <a:lnTo>
                  <a:pt x="1943100" y="0"/>
                </a:lnTo>
                <a:lnTo>
                  <a:pt x="1943100" y="1168402"/>
                </a:lnTo>
                <a:lnTo>
                  <a:pt x="0" y="1168402"/>
                </a:lnTo>
                <a:close/>
              </a:path>
            </a:pathLst>
          </a:custGeom>
          <a:gradFill>
            <a:gsLst>
              <a:gs pos="0">
                <a:schemeClr val="accent1"/>
              </a:gs>
              <a:gs pos="77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11" name="Text Placeholder 10">
            <a:extLst>
              <a:ext uri="{FF2B5EF4-FFF2-40B4-BE49-F238E27FC236}">
                <a16:creationId xmlns:a16="http://schemas.microsoft.com/office/drawing/2014/main" id="{8DC10D5E-C362-7D95-719C-15414BDF0455}"/>
              </a:ext>
            </a:extLst>
          </p:cNvPr>
          <p:cNvSpPr>
            <a:spLocks noGrp="1"/>
          </p:cNvSpPr>
          <p:nvPr>
            <p:ph type="body" sz="quarter" idx="10" hasCustomPrompt="1"/>
          </p:nvPr>
        </p:nvSpPr>
        <p:spPr>
          <a:xfrm>
            <a:off x="457200" y="1869963"/>
            <a:ext cx="5638800" cy="2468881"/>
          </a:xfrm>
        </p:spPr>
        <p:txBody>
          <a:bodyPr wrap="square" anchor="b">
            <a:spAutoFit/>
          </a:bodyPr>
          <a:lstStyle>
            <a:lvl1pPr>
              <a:lnSpc>
                <a:spcPct val="80000"/>
              </a:lnSpc>
              <a:spcBef>
                <a:spcPts val="0"/>
              </a:spcBef>
              <a:defRPr sz="66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13" name="Text Placeholder 12">
            <a:extLst>
              <a:ext uri="{FF2B5EF4-FFF2-40B4-BE49-F238E27FC236}">
                <a16:creationId xmlns:a16="http://schemas.microsoft.com/office/drawing/2014/main" id="{19EBBC72-9798-3730-1DE9-2A59C8D25EA9}"/>
              </a:ext>
            </a:extLst>
          </p:cNvPr>
          <p:cNvSpPr>
            <a:spLocks noGrp="1"/>
          </p:cNvSpPr>
          <p:nvPr>
            <p:ph type="body" sz="quarter" idx="11" hasCustomPrompt="1"/>
          </p:nvPr>
        </p:nvSpPr>
        <p:spPr>
          <a:xfrm>
            <a:off x="457200" y="4792745"/>
            <a:ext cx="5638800" cy="307777"/>
          </a:xfrm>
        </p:spPr>
        <p:txBody>
          <a:bodyPr wrap="square" lIns="0" tIns="0" rIns="0" bIns="0">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15" name="Text Placeholder 14">
            <a:extLst>
              <a:ext uri="{FF2B5EF4-FFF2-40B4-BE49-F238E27FC236}">
                <a16:creationId xmlns:a16="http://schemas.microsoft.com/office/drawing/2014/main" id="{C46EE3E5-BF4D-F0DC-CE47-F6C9CD8E9CF9}"/>
              </a:ext>
            </a:extLst>
          </p:cNvPr>
          <p:cNvSpPr>
            <a:spLocks noGrp="1"/>
          </p:cNvSpPr>
          <p:nvPr>
            <p:ph type="body" sz="quarter" idx="12" hasCustomPrompt="1"/>
          </p:nvPr>
        </p:nvSpPr>
        <p:spPr>
          <a:xfrm>
            <a:off x="457200" y="682171"/>
            <a:ext cx="1682496" cy="448056"/>
          </a:xfrm>
          <a:prstGeom prst="roundRect">
            <a:avLst>
              <a:gd name="adj" fmla="val 50000"/>
            </a:avLst>
          </a:prstGeom>
          <a:solidFill>
            <a:srgbClr val="B465FF"/>
          </a:solidFill>
        </p:spPr>
        <p:txBody>
          <a:bodyPr anchor="ctr"/>
          <a:lstStyle>
            <a:lvl1pPr algn="ctr">
              <a:defRPr sz="1800" b="0" i="0">
                <a:solidFill>
                  <a:schemeClr val="bg2"/>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Date</a:t>
            </a:r>
          </a:p>
        </p:txBody>
      </p:sp>
      <p:pic>
        <p:nvPicPr>
          <p:cNvPr id="7" name="Graphic 6">
            <a:extLst>
              <a:ext uri="{FF2B5EF4-FFF2-40B4-BE49-F238E27FC236}">
                <a16:creationId xmlns:a16="http://schemas.microsoft.com/office/drawing/2014/main" id="{67C244DE-417B-A0AF-D090-425ED1365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5976620"/>
            <a:ext cx="1989387" cy="594360"/>
          </a:xfrm>
          <a:prstGeom prst="rect">
            <a:avLst/>
          </a:prstGeom>
        </p:spPr>
      </p:pic>
      <p:cxnSp>
        <p:nvCxnSpPr>
          <p:cNvPr id="16" name="Straight Connector 15">
            <a:extLst>
              <a:ext uri="{FF2B5EF4-FFF2-40B4-BE49-F238E27FC236}">
                <a16:creationId xmlns:a16="http://schemas.microsoft.com/office/drawing/2014/main" id="{32E486FF-16ED-13DE-A7AB-996BC6986FFF}"/>
              </a:ext>
            </a:extLst>
          </p:cNvPr>
          <p:cNvCxnSpPr>
            <a:cxnSpLocks/>
          </p:cNvCxnSpPr>
          <p:nvPr userDrawn="1"/>
        </p:nvCxnSpPr>
        <p:spPr>
          <a:xfrm>
            <a:off x="457200" y="4565794"/>
            <a:ext cx="56388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59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2 - Aqua">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2DCAB1-F97C-7F99-E595-0F2E619F2FB3}"/>
              </a:ext>
            </a:extLst>
          </p:cNvPr>
          <p:cNvPicPr>
            <a:picLocks noChangeAspect="1"/>
          </p:cNvPicPr>
          <p:nvPr userDrawn="1"/>
        </p:nvPicPr>
        <p:blipFill>
          <a:blip r:embed="rId2"/>
          <a:stretch>
            <a:fillRect/>
          </a:stretch>
        </p:blipFill>
        <p:spPr>
          <a:xfrm>
            <a:off x="0" y="5689600"/>
            <a:ext cx="12192000" cy="1168400"/>
          </a:xfrm>
          <a:prstGeom prst="rect">
            <a:avLst/>
          </a:prstGeom>
        </p:spPr>
      </p:pic>
      <p:sp>
        <p:nvSpPr>
          <p:cNvPr id="3" name="Rectangle 2">
            <a:extLst>
              <a:ext uri="{FF2B5EF4-FFF2-40B4-BE49-F238E27FC236}">
                <a16:creationId xmlns:a16="http://schemas.microsoft.com/office/drawing/2014/main" id="{A9086639-7689-B089-8672-4A408FE89E89}"/>
              </a:ext>
            </a:extLst>
          </p:cNvPr>
          <p:cNvSpPr/>
          <p:nvPr userDrawn="1"/>
        </p:nvSpPr>
        <p:spPr>
          <a:xfrm>
            <a:off x="0" y="0"/>
            <a:ext cx="10755086" cy="5689600"/>
          </a:xfrm>
          <a:prstGeom prst="rect">
            <a:avLst/>
          </a:prstGeom>
          <a:gradFill flip="none" rotWithShape="1">
            <a:gsLst>
              <a:gs pos="9000">
                <a:srgbClr val="030D19">
                  <a:alpha val="85000"/>
                </a:srgbClr>
              </a:gs>
              <a:gs pos="77000">
                <a:srgbClr val="02304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8" name="Isosceles Triangle 7">
            <a:extLst>
              <a:ext uri="{FF2B5EF4-FFF2-40B4-BE49-F238E27FC236}">
                <a16:creationId xmlns:a16="http://schemas.microsoft.com/office/drawing/2014/main" id="{09897D66-BD4E-920E-93E8-4AAD159D34B5}"/>
              </a:ext>
            </a:extLst>
          </p:cNvPr>
          <p:cNvSpPr>
            <a:spLocks noChangeAspect="1"/>
          </p:cNvSpPr>
          <p:nvPr userDrawn="1"/>
        </p:nvSpPr>
        <p:spPr>
          <a:xfrm>
            <a:off x="10248900" y="4911964"/>
            <a:ext cx="1943100" cy="1946036"/>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10" name="Isosceles Triangle 9">
            <a:extLst>
              <a:ext uri="{FF2B5EF4-FFF2-40B4-BE49-F238E27FC236}">
                <a16:creationId xmlns:a16="http://schemas.microsoft.com/office/drawing/2014/main" id="{AAA94D99-C7DD-F72B-CB07-490C9D048581}"/>
              </a:ext>
            </a:extLst>
          </p:cNvPr>
          <p:cNvSpPr>
            <a:spLocks noChangeAspect="1"/>
          </p:cNvSpPr>
          <p:nvPr userDrawn="1"/>
        </p:nvSpPr>
        <p:spPr>
          <a:xfrm>
            <a:off x="10248900" y="2965928"/>
            <a:ext cx="1943100" cy="1946036"/>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12" name="Freeform: Shape 11">
            <a:extLst>
              <a:ext uri="{FF2B5EF4-FFF2-40B4-BE49-F238E27FC236}">
                <a16:creationId xmlns:a16="http://schemas.microsoft.com/office/drawing/2014/main" id="{FF3C4720-4688-3E15-B860-BE33211F1020}"/>
              </a:ext>
            </a:extLst>
          </p:cNvPr>
          <p:cNvSpPr>
            <a:spLocks noChangeAspect="1"/>
          </p:cNvSpPr>
          <p:nvPr userDrawn="1"/>
        </p:nvSpPr>
        <p:spPr>
          <a:xfrm>
            <a:off x="8305800" y="5689598"/>
            <a:ext cx="1943100" cy="1168402"/>
          </a:xfrm>
          <a:custGeom>
            <a:avLst/>
            <a:gdLst>
              <a:gd name="connsiteX0" fmla="*/ 1166639 w 1943100"/>
              <a:gd name="connsiteY0" fmla="*/ 0 h 1168402"/>
              <a:gd name="connsiteX1" fmla="*/ 1943100 w 1943100"/>
              <a:gd name="connsiteY1" fmla="*/ 0 h 1168402"/>
              <a:gd name="connsiteX2" fmla="*/ 1943100 w 1943100"/>
              <a:gd name="connsiteY2" fmla="*/ 1168402 h 1168402"/>
              <a:gd name="connsiteX3" fmla="*/ 0 w 1943100"/>
              <a:gd name="connsiteY3" fmla="*/ 1168402 h 1168402"/>
            </a:gdLst>
            <a:ahLst/>
            <a:cxnLst>
              <a:cxn ang="0">
                <a:pos x="connsiteX0" y="connsiteY0"/>
              </a:cxn>
              <a:cxn ang="0">
                <a:pos x="connsiteX1" y="connsiteY1"/>
              </a:cxn>
              <a:cxn ang="0">
                <a:pos x="connsiteX2" y="connsiteY2"/>
              </a:cxn>
              <a:cxn ang="0">
                <a:pos x="connsiteX3" y="connsiteY3"/>
              </a:cxn>
            </a:cxnLst>
            <a:rect l="l" t="t" r="r" b="b"/>
            <a:pathLst>
              <a:path w="1943100" h="1168402">
                <a:moveTo>
                  <a:pt x="1166639" y="0"/>
                </a:moveTo>
                <a:lnTo>
                  <a:pt x="1943100" y="0"/>
                </a:lnTo>
                <a:lnTo>
                  <a:pt x="1943100" y="1168402"/>
                </a:lnTo>
                <a:lnTo>
                  <a:pt x="0" y="1168402"/>
                </a:lnTo>
                <a:close/>
              </a:path>
            </a:pathLst>
          </a:custGeom>
          <a:gradFill>
            <a:gsLst>
              <a:gs pos="0">
                <a:schemeClr val="accent2"/>
              </a:gs>
              <a:gs pos="77000">
                <a:schemeClr val="accent2">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2E486FF-16ED-13DE-A7AB-996BC6986FFF}"/>
              </a:ext>
            </a:extLst>
          </p:cNvPr>
          <p:cNvCxnSpPr>
            <a:cxnSpLocks/>
          </p:cNvCxnSpPr>
          <p:nvPr userDrawn="1"/>
        </p:nvCxnSpPr>
        <p:spPr>
          <a:xfrm>
            <a:off x="457200" y="4565794"/>
            <a:ext cx="564184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DC10D5E-C362-7D95-719C-15414BDF0455}"/>
              </a:ext>
            </a:extLst>
          </p:cNvPr>
          <p:cNvSpPr>
            <a:spLocks noGrp="1"/>
          </p:cNvSpPr>
          <p:nvPr>
            <p:ph type="body" sz="quarter" idx="10" hasCustomPrompt="1"/>
          </p:nvPr>
        </p:nvSpPr>
        <p:spPr>
          <a:xfrm>
            <a:off x="457200" y="1869963"/>
            <a:ext cx="5641848" cy="2468881"/>
          </a:xfrm>
        </p:spPr>
        <p:txBody>
          <a:bodyPr anchor="b">
            <a:spAutoFit/>
          </a:bodyPr>
          <a:lstStyle>
            <a:lvl1pPr>
              <a:lnSpc>
                <a:spcPct val="80000"/>
              </a:lnSpc>
              <a:spcBef>
                <a:spcPts val="0"/>
              </a:spcBef>
              <a:defRPr sz="66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13" name="Text Placeholder 12">
            <a:extLst>
              <a:ext uri="{FF2B5EF4-FFF2-40B4-BE49-F238E27FC236}">
                <a16:creationId xmlns:a16="http://schemas.microsoft.com/office/drawing/2014/main" id="{19EBBC72-9798-3730-1DE9-2A59C8D25EA9}"/>
              </a:ext>
            </a:extLst>
          </p:cNvPr>
          <p:cNvSpPr>
            <a:spLocks noGrp="1"/>
          </p:cNvSpPr>
          <p:nvPr>
            <p:ph type="body" sz="quarter" idx="11" hasCustomPrompt="1"/>
          </p:nvPr>
        </p:nvSpPr>
        <p:spPr>
          <a:xfrm>
            <a:off x="457200" y="4792745"/>
            <a:ext cx="5641848" cy="307777"/>
          </a:xfrm>
        </p:spPr>
        <p:txBody>
          <a:bodyPr lIns="0" tIns="0" rIns="0" bIns="0">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15" name="Text Placeholder 14">
            <a:extLst>
              <a:ext uri="{FF2B5EF4-FFF2-40B4-BE49-F238E27FC236}">
                <a16:creationId xmlns:a16="http://schemas.microsoft.com/office/drawing/2014/main" id="{C46EE3E5-BF4D-F0DC-CE47-F6C9CD8E9CF9}"/>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accent2"/>
          </a:solidFill>
        </p:spPr>
        <p:txBody>
          <a:bodyPr anchor="ctr"/>
          <a:lstStyle>
            <a:lvl1pPr algn="ctr">
              <a:defRPr sz="1800" b="0" i="0">
                <a:solidFill>
                  <a:schemeClr val="bg2"/>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Date</a:t>
            </a:r>
          </a:p>
        </p:txBody>
      </p:sp>
      <p:pic>
        <p:nvPicPr>
          <p:cNvPr id="5" name="Graphic 4">
            <a:extLst>
              <a:ext uri="{FF2B5EF4-FFF2-40B4-BE49-F238E27FC236}">
                <a16:creationId xmlns:a16="http://schemas.microsoft.com/office/drawing/2014/main" id="{F9AF0D07-9855-BE04-055F-099B848F36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5976620"/>
            <a:ext cx="1989387" cy="594360"/>
          </a:xfrm>
          <a:prstGeom prst="rect">
            <a:avLst/>
          </a:prstGeom>
        </p:spPr>
      </p:pic>
    </p:spTree>
    <p:extLst>
      <p:ext uri="{BB962C8B-B14F-4D97-AF65-F5344CB8AC3E}">
        <p14:creationId xmlns:p14="http://schemas.microsoft.com/office/powerpoint/2010/main" val="147631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2 - Tangeri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C8EAC2-37C4-D57B-7536-AABCFC3A6B24}"/>
              </a:ext>
            </a:extLst>
          </p:cNvPr>
          <p:cNvPicPr>
            <a:picLocks noChangeAspect="1"/>
          </p:cNvPicPr>
          <p:nvPr userDrawn="1"/>
        </p:nvPicPr>
        <p:blipFill>
          <a:blip r:embed="rId2"/>
          <a:stretch>
            <a:fillRect/>
          </a:stretch>
        </p:blipFill>
        <p:spPr>
          <a:xfrm>
            <a:off x="0" y="5689600"/>
            <a:ext cx="12192000" cy="1168400"/>
          </a:xfrm>
          <a:prstGeom prst="rect">
            <a:avLst/>
          </a:prstGeom>
        </p:spPr>
      </p:pic>
      <p:sp>
        <p:nvSpPr>
          <p:cNvPr id="3" name="Rectangle 2">
            <a:extLst>
              <a:ext uri="{FF2B5EF4-FFF2-40B4-BE49-F238E27FC236}">
                <a16:creationId xmlns:a16="http://schemas.microsoft.com/office/drawing/2014/main" id="{D3FB814C-C73A-079F-BCEE-60434D05922A}"/>
              </a:ext>
            </a:extLst>
          </p:cNvPr>
          <p:cNvSpPr/>
          <p:nvPr userDrawn="1"/>
        </p:nvSpPr>
        <p:spPr>
          <a:xfrm>
            <a:off x="0" y="0"/>
            <a:ext cx="11734800" cy="5689600"/>
          </a:xfrm>
          <a:prstGeom prst="rect">
            <a:avLst/>
          </a:prstGeom>
          <a:gradFill flip="none" rotWithShape="1">
            <a:gsLst>
              <a:gs pos="0">
                <a:srgbClr val="1A0503">
                  <a:alpha val="84706"/>
                </a:srgbClr>
              </a:gs>
              <a:gs pos="43000">
                <a:srgbClr val="451409">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sp>
        <p:nvSpPr>
          <p:cNvPr id="12" name="Freeform: Shape 11">
            <a:extLst>
              <a:ext uri="{FF2B5EF4-FFF2-40B4-BE49-F238E27FC236}">
                <a16:creationId xmlns:a16="http://schemas.microsoft.com/office/drawing/2014/main" id="{6D90D862-EF6C-FD92-53A9-24CBF824B965}"/>
              </a:ext>
            </a:extLst>
          </p:cNvPr>
          <p:cNvSpPr/>
          <p:nvPr userDrawn="1"/>
        </p:nvSpPr>
        <p:spPr>
          <a:xfrm>
            <a:off x="10109199" y="3980542"/>
            <a:ext cx="2082801" cy="2293258"/>
          </a:xfrm>
          <a:custGeom>
            <a:avLst/>
            <a:gdLst>
              <a:gd name="connsiteX0" fmla="*/ 1146629 w 2082801"/>
              <a:gd name="connsiteY0" fmla="*/ 0 h 2293258"/>
              <a:gd name="connsiteX1" fmla="*/ 2031424 w 2082801"/>
              <a:gd name="connsiteY1" fmla="*/ 417267 h 2293258"/>
              <a:gd name="connsiteX2" fmla="*/ 2082801 w 2082801"/>
              <a:gd name="connsiteY2" fmla="*/ 485972 h 2293258"/>
              <a:gd name="connsiteX3" fmla="*/ 2082801 w 2082801"/>
              <a:gd name="connsiteY3" fmla="*/ 1807286 h 2293258"/>
              <a:gd name="connsiteX4" fmla="*/ 2031424 w 2082801"/>
              <a:gd name="connsiteY4" fmla="*/ 1875992 h 2293258"/>
              <a:gd name="connsiteX5" fmla="*/ 1146629 w 2082801"/>
              <a:gd name="connsiteY5" fmla="*/ 2293258 h 2293258"/>
              <a:gd name="connsiteX6" fmla="*/ 0 w 2082801"/>
              <a:gd name="connsiteY6" fmla="*/ 1146629 h 2293258"/>
              <a:gd name="connsiteX7" fmla="*/ 1146629 w 2082801"/>
              <a:gd name="connsiteY7" fmla="*/ 0 h 229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801" h="2293258">
                <a:moveTo>
                  <a:pt x="1146629" y="0"/>
                </a:moveTo>
                <a:cubicBezTo>
                  <a:pt x="1502841" y="0"/>
                  <a:pt x="1821115" y="162432"/>
                  <a:pt x="2031424" y="417267"/>
                </a:cubicBezTo>
                <a:lnTo>
                  <a:pt x="2082801" y="485972"/>
                </a:lnTo>
                <a:lnTo>
                  <a:pt x="2082801" y="1807286"/>
                </a:lnTo>
                <a:lnTo>
                  <a:pt x="2031424" y="1875992"/>
                </a:lnTo>
                <a:cubicBezTo>
                  <a:pt x="1821115" y="2130827"/>
                  <a:pt x="1502841" y="2293258"/>
                  <a:pt x="1146629" y="2293258"/>
                </a:cubicBezTo>
                <a:cubicBezTo>
                  <a:pt x="513363" y="2293258"/>
                  <a:pt x="0" y="1779895"/>
                  <a:pt x="0" y="1146629"/>
                </a:cubicBezTo>
                <a:cubicBezTo>
                  <a:pt x="0" y="513363"/>
                  <a:pt x="513363" y="0"/>
                  <a:pt x="1146629" y="0"/>
                </a:cubicBez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ptos" panose="020B0004020202020204" pitchFamily="34" charset="0"/>
              <a:ea typeface="Helvetica Neue" panose="02000503000000020004" pitchFamily="2"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2E486FF-16ED-13DE-A7AB-996BC6986FFF}"/>
              </a:ext>
            </a:extLst>
          </p:cNvPr>
          <p:cNvCxnSpPr>
            <a:cxnSpLocks/>
          </p:cNvCxnSpPr>
          <p:nvPr userDrawn="1"/>
        </p:nvCxnSpPr>
        <p:spPr>
          <a:xfrm>
            <a:off x="457200" y="4565794"/>
            <a:ext cx="564184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DC10D5E-C362-7D95-719C-15414BDF0455}"/>
              </a:ext>
            </a:extLst>
          </p:cNvPr>
          <p:cNvSpPr>
            <a:spLocks noGrp="1"/>
          </p:cNvSpPr>
          <p:nvPr>
            <p:ph type="body" sz="quarter" idx="10" hasCustomPrompt="1"/>
          </p:nvPr>
        </p:nvSpPr>
        <p:spPr>
          <a:xfrm>
            <a:off x="457200" y="1869963"/>
            <a:ext cx="5641848" cy="2468881"/>
          </a:xfrm>
        </p:spPr>
        <p:txBody>
          <a:bodyPr anchor="b">
            <a:spAutoFit/>
          </a:bodyPr>
          <a:lstStyle>
            <a:lvl1pPr>
              <a:lnSpc>
                <a:spcPct val="80000"/>
              </a:lnSpc>
              <a:spcBef>
                <a:spcPts val="0"/>
              </a:spcBef>
              <a:defRPr sz="66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presentation title here</a:t>
            </a:r>
          </a:p>
        </p:txBody>
      </p:sp>
      <p:sp>
        <p:nvSpPr>
          <p:cNvPr id="13" name="Text Placeholder 12">
            <a:extLst>
              <a:ext uri="{FF2B5EF4-FFF2-40B4-BE49-F238E27FC236}">
                <a16:creationId xmlns:a16="http://schemas.microsoft.com/office/drawing/2014/main" id="{19EBBC72-9798-3730-1DE9-2A59C8D25EA9}"/>
              </a:ext>
            </a:extLst>
          </p:cNvPr>
          <p:cNvSpPr>
            <a:spLocks noGrp="1"/>
          </p:cNvSpPr>
          <p:nvPr>
            <p:ph type="body" sz="quarter" idx="11" hasCustomPrompt="1"/>
          </p:nvPr>
        </p:nvSpPr>
        <p:spPr>
          <a:xfrm>
            <a:off x="457200" y="4792745"/>
            <a:ext cx="5641848" cy="307777"/>
          </a:xfrm>
        </p:spPr>
        <p:txBody>
          <a:bodyPr lIns="0" tIns="0" rIns="0" bIns="0">
            <a:spAutoFit/>
          </a:bodyPr>
          <a:lstStyle>
            <a:lvl1pPr>
              <a:defRPr sz="20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Subtitle</a:t>
            </a:r>
          </a:p>
        </p:txBody>
      </p:sp>
      <p:sp>
        <p:nvSpPr>
          <p:cNvPr id="15" name="Text Placeholder 14">
            <a:extLst>
              <a:ext uri="{FF2B5EF4-FFF2-40B4-BE49-F238E27FC236}">
                <a16:creationId xmlns:a16="http://schemas.microsoft.com/office/drawing/2014/main" id="{C46EE3E5-BF4D-F0DC-CE47-F6C9CD8E9CF9}"/>
              </a:ext>
            </a:extLst>
          </p:cNvPr>
          <p:cNvSpPr>
            <a:spLocks noGrp="1"/>
          </p:cNvSpPr>
          <p:nvPr>
            <p:ph type="body" sz="quarter" idx="12" hasCustomPrompt="1"/>
          </p:nvPr>
        </p:nvSpPr>
        <p:spPr>
          <a:xfrm>
            <a:off x="457200" y="682171"/>
            <a:ext cx="1682496" cy="448056"/>
          </a:xfrm>
          <a:prstGeom prst="roundRect">
            <a:avLst>
              <a:gd name="adj" fmla="val 50000"/>
            </a:avLst>
          </a:prstGeom>
          <a:solidFill>
            <a:schemeClr val="accent4"/>
          </a:solidFill>
        </p:spPr>
        <p:txBody>
          <a:bodyPr anchor="ctr"/>
          <a:lstStyle>
            <a:lvl1pPr algn="ctr">
              <a:defRPr sz="1800" b="0" i="0">
                <a:solidFill>
                  <a:schemeClr val="bg2"/>
                </a:solidFill>
                <a:latin typeface="Aptos" panose="020B0004020202020204" pitchFamily="34" charset="0"/>
                <a:ea typeface="Helvetica Neue" panose="02000503000000020004" pitchFamily="2" charset="0"/>
                <a:cs typeface="Arial" panose="020B0604020202020204" pitchFamily="34" charset="0"/>
              </a:defRPr>
            </a:lvl1pPr>
          </a:lstStyle>
          <a:p>
            <a:pPr lvl="0"/>
            <a:r>
              <a:rPr lang="en-US"/>
              <a:t>Date</a:t>
            </a:r>
          </a:p>
        </p:txBody>
      </p:sp>
      <p:pic>
        <p:nvPicPr>
          <p:cNvPr id="5" name="Graphic 4">
            <a:extLst>
              <a:ext uri="{FF2B5EF4-FFF2-40B4-BE49-F238E27FC236}">
                <a16:creationId xmlns:a16="http://schemas.microsoft.com/office/drawing/2014/main" id="{25D14BE4-83AA-D81C-96C7-B0EE8159AD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5976620"/>
            <a:ext cx="1989387" cy="594360"/>
          </a:xfrm>
          <a:prstGeom prst="rect">
            <a:avLst/>
          </a:prstGeom>
        </p:spPr>
      </p:pic>
      <p:pic>
        <p:nvPicPr>
          <p:cNvPr id="22" name="Picture 21">
            <a:extLst>
              <a:ext uri="{FF2B5EF4-FFF2-40B4-BE49-F238E27FC236}">
                <a16:creationId xmlns:a16="http://schemas.microsoft.com/office/drawing/2014/main" id="{B1A6B7C6-C347-2151-8674-424942CE3C8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815940" y="3980542"/>
            <a:ext cx="2291564" cy="2291564"/>
          </a:xfrm>
          <a:prstGeom prst="rect">
            <a:avLst/>
          </a:prstGeom>
        </p:spPr>
      </p:pic>
      <p:pic>
        <p:nvPicPr>
          <p:cNvPr id="25" name="Picture 24">
            <a:extLst>
              <a:ext uri="{FF2B5EF4-FFF2-40B4-BE49-F238E27FC236}">
                <a16:creationId xmlns:a16="http://schemas.microsoft.com/office/drawing/2014/main" id="{FEEE32B6-2934-281C-C1DD-6B6B8615B90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7815940" y="6273800"/>
            <a:ext cx="2291564" cy="584200"/>
          </a:xfrm>
          <a:custGeom>
            <a:avLst/>
            <a:gdLst>
              <a:gd name="connsiteX0" fmla="*/ 0 w 2291564"/>
              <a:gd name="connsiteY0" fmla="*/ 0 h 584200"/>
              <a:gd name="connsiteX1" fmla="*/ 2291564 w 2291564"/>
              <a:gd name="connsiteY1" fmla="*/ 0 h 584200"/>
              <a:gd name="connsiteX2" fmla="*/ 2291564 w 2291564"/>
              <a:gd name="connsiteY2" fmla="*/ 584200 h 584200"/>
              <a:gd name="connsiteX3" fmla="*/ 0 w 2291564"/>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2291564" h="584200">
                <a:moveTo>
                  <a:pt x="0" y="0"/>
                </a:moveTo>
                <a:lnTo>
                  <a:pt x="2291564" y="0"/>
                </a:lnTo>
                <a:lnTo>
                  <a:pt x="2291564" y="584200"/>
                </a:lnTo>
                <a:lnTo>
                  <a:pt x="0" y="584200"/>
                </a:lnTo>
                <a:close/>
              </a:path>
            </a:pathLst>
          </a:custGeom>
        </p:spPr>
      </p:pic>
      <p:pic>
        <p:nvPicPr>
          <p:cNvPr id="28" name="Picture 27">
            <a:extLst>
              <a:ext uri="{FF2B5EF4-FFF2-40B4-BE49-F238E27FC236}">
                <a16:creationId xmlns:a16="http://schemas.microsoft.com/office/drawing/2014/main" id="{73A37D4E-23E3-DA3D-888C-E82A7C7E85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0262328" y="6273800"/>
            <a:ext cx="1929672" cy="584200"/>
          </a:xfrm>
          <a:custGeom>
            <a:avLst/>
            <a:gdLst>
              <a:gd name="connsiteX0" fmla="*/ 0 w 1929672"/>
              <a:gd name="connsiteY0" fmla="*/ 0 h 584200"/>
              <a:gd name="connsiteX1" fmla="*/ 1929672 w 1929672"/>
              <a:gd name="connsiteY1" fmla="*/ 0 h 584200"/>
              <a:gd name="connsiteX2" fmla="*/ 1929672 w 1929672"/>
              <a:gd name="connsiteY2" fmla="*/ 584200 h 584200"/>
              <a:gd name="connsiteX3" fmla="*/ 0 w 1929672"/>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929672" h="584200">
                <a:moveTo>
                  <a:pt x="0" y="0"/>
                </a:moveTo>
                <a:lnTo>
                  <a:pt x="1929672" y="0"/>
                </a:lnTo>
                <a:lnTo>
                  <a:pt x="1929672" y="584200"/>
                </a:lnTo>
                <a:lnTo>
                  <a:pt x="0" y="584200"/>
                </a:lnTo>
                <a:close/>
              </a:path>
            </a:pathLst>
          </a:custGeom>
        </p:spPr>
      </p:pic>
    </p:spTree>
    <p:extLst>
      <p:ext uri="{BB962C8B-B14F-4D97-AF65-F5344CB8AC3E}">
        <p14:creationId xmlns:p14="http://schemas.microsoft.com/office/powerpoint/2010/main" val="199596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Violet) - No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815A4-E79C-3C07-B092-ABEBFA0D82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04" name="Title 1"/>
          <p:cNvSpPr>
            <a:spLocks noGrp="1"/>
          </p:cNvSpPr>
          <p:nvPr>
            <p:ph type="ctrTitle" hasCustomPrompt="1"/>
          </p:nvPr>
        </p:nvSpPr>
        <p:spPr>
          <a:xfrm>
            <a:off x="457199" y="2050676"/>
            <a:ext cx="5641848" cy="2437590"/>
          </a:xfrm>
          <a:prstGeom prst="rect">
            <a:avLst/>
          </a:prstGeom>
        </p:spPr>
        <p:txBody>
          <a:bodyPr lIns="0" tIns="0" rIns="0" bIns="0" anchor="b" anchorCtr="0">
            <a:noAutofit/>
          </a:bodyPr>
          <a:lstStyle>
            <a:lvl1pPr algn="l">
              <a:lnSpc>
                <a:spcPct val="80000"/>
              </a:lnSpc>
              <a:defRPr sz="6000" b="0" i="0" cap="none" baseline="0">
                <a:solidFill>
                  <a:srgbClr val="B465FF"/>
                </a:solidFill>
                <a:latin typeface="Aptos" panose="020B0004020202020204" pitchFamily="34" charset="0"/>
                <a:ea typeface="Helvetica Neue" panose="02000503000000020004" pitchFamily="2" charset="0"/>
                <a:cs typeface="Aparajita" panose="020B0604020202020204" pitchFamily="34" charset="0"/>
              </a:defRPr>
            </a:lvl1pPr>
          </a:lstStyle>
          <a:p>
            <a:r>
              <a:rPr lang="en-US"/>
              <a:t>Divider Slide</a:t>
            </a:r>
          </a:p>
        </p:txBody>
      </p:sp>
      <p:sp>
        <p:nvSpPr>
          <p:cNvPr id="105" name="Subtitle 2"/>
          <p:cNvSpPr>
            <a:spLocks noGrp="1"/>
          </p:cNvSpPr>
          <p:nvPr>
            <p:ph type="subTitle" idx="1" hasCustomPrompt="1"/>
          </p:nvPr>
        </p:nvSpPr>
        <p:spPr>
          <a:xfrm>
            <a:off x="457199" y="4733992"/>
            <a:ext cx="5641848" cy="369332"/>
          </a:xfrm>
          <a:prstGeom prst="rect">
            <a:avLst/>
          </a:prstGeom>
        </p:spPr>
        <p:txBody>
          <a:bodyPr wrap="square" lIns="0" tIns="0" rIns="0" bIns="0">
            <a:spAutoFit/>
          </a:bodyPr>
          <a:lstStyle>
            <a:lvl1pPr marL="0" indent="0" algn="l">
              <a:lnSpc>
                <a:spcPct val="100000"/>
              </a:lnSpc>
              <a:spcBef>
                <a:spcPts val="0"/>
              </a:spcBef>
              <a:buNone/>
              <a:defRPr sz="2400" b="0" i="0">
                <a:solidFill>
                  <a:schemeClr val="bg1"/>
                </a:solidFill>
                <a:latin typeface="Aptos" panose="020B0004020202020204" pitchFamily="34" charset="0"/>
                <a:ea typeface="Helvetica Neue" panose="02000503000000020004" pitchFamily="2" charset="0"/>
                <a:cs typeface="Aparajita"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3" name="Graphic 2">
            <a:extLst>
              <a:ext uri="{FF2B5EF4-FFF2-40B4-BE49-F238E27FC236}">
                <a16:creationId xmlns:a16="http://schemas.microsoft.com/office/drawing/2014/main" id="{F7B2243D-62C7-D8F0-44ED-4507DDFF57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39658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Aqua) - No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EAF44-7004-5408-9FD8-5F2EB7C4340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CB2B33DA-E49A-8CAE-1627-A033716C4314}"/>
              </a:ext>
            </a:extLst>
          </p:cNvPr>
          <p:cNvSpPr>
            <a:spLocks noGrp="1"/>
          </p:cNvSpPr>
          <p:nvPr>
            <p:ph type="ctrTitle" hasCustomPrompt="1"/>
          </p:nvPr>
        </p:nvSpPr>
        <p:spPr>
          <a:xfrm>
            <a:off x="457201" y="2050676"/>
            <a:ext cx="5641848" cy="2437590"/>
          </a:xfrm>
          <a:prstGeom prst="rect">
            <a:avLst/>
          </a:prstGeom>
        </p:spPr>
        <p:txBody>
          <a:bodyPr lIns="0" tIns="0" rIns="0" bIns="0" anchor="b" anchorCtr="0">
            <a:noAutofit/>
          </a:bodyPr>
          <a:lstStyle>
            <a:lvl1pPr algn="l">
              <a:lnSpc>
                <a:spcPct val="80000"/>
              </a:lnSpc>
              <a:defRPr sz="6000" b="0" i="0" cap="none" baseline="0">
                <a:solidFill>
                  <a:schemeClr val="accent3"/>
                </a:solidFill>
                <a:latin typeface="Aptos" panose="020B0004020202020204" pitchFamily="34" charset="0"/>
                <a:ea typeface="Helvetica Neue" panose="02000503000000020004" pitchFamily="2" charset="0"/>
                <a:cs typeface="Arial" panose="020B0604020202020204" pitchFamily="34" charset="0"/>
              </a:defRPr>
            </a:lvl1pPr>
          </a:lstStyle>
          <a:p>
            <a:r>
              <a:rPr lang="en-US"/>
              <a:t>Divider Slide</a:t>
            </a:r>
          </a:p>
        </p:txBody>
      </p:sp>
      <p:sp>
        <p:nvSpPr>
          <p:cNvPr id="16" name="Subtitle 2">
            <a:extLst>
              <a:ext uri="{FF2B5EF4-FFF2-40B4-BE49-F238E27FC236}">
                <a16:creationId xmlns:a16="http://schemas.microsoft.com/office/drawing/2014/main" id="{F267461C-7AE8-F410-2076-EA66560C6EA5}"/>
              </a:ext>
            </a:extLst>
          </p:cNvPr>
          <p:cNvSpPr>
            <a:spLocks noGrp="1"/>
          </p:cNvSpPr>
          <p:nvPr>
            <p:ph type="subTitle" idx="1" hasCustomPrompt="1"/>
          </p:nvPr>
        </p:nvSpPr>
        <p:spPr>
          <a:xfrm>
            <a:off x="457201" y="4733992"/>
            <a:ext cx="5641848" cy="369332"/>
          </a:xfrm>
          <a:prstGeom prst="rect">
            <a:avLst/>
          </a:prstGeom>
        </p:spPr>
        <p:txBody>
          <a:bodyPr lIns="0" tIns="0" rIns="0" bIns="0">
            <a:spAutoFit/>
          </a:bodyPr>
          <a:lstStyle>
            <a:lvl1pPr marL="0" indent="0" algn="l">
              <a:lnSpc>
                <a:spcPct val="100000"/>
              </a:lnSpc>
              <a:spcBef>
                <a:spcPts val="0"/>
              </a:spcBef>
              <a:buNone/>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2" name="Graphic 1">
            <a:extLst>
              <a:ext uri="{FF2B5EF4-FFF2-40B4-BE49-F238E27FC236}">
                <a16:creationId xmlns:a16="http://schemas.microsoft.com/office/drawing/2014/main" id="{08AA77F7-C60C-C33A-285F-8D2A146C8F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892841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Tangerine) - No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4851DF-115D-16CB-7024-444EAC65483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7" name="Title 1">
            <a:extLst>
              <a:ext uri="{FF2B5EF4-FFF2-40B4-BE49-F238E27FC236}">
                <a16:creationId xmlns:a16="http://schemas.microsoft.com/office/drawing/2014/main" id="{AB894179-EBE6-5753-C5D0-D4380C628159}"/>
              </a:ext>
            </a:extLst>
          </p:cNvPr>
          <p:cNvSpPr>
            <a:spLocks noGrp="1"/>
          </p:cNvSpPr>
          <p:nvPr>
            <p:ph type="ctrTitle" hasCustomPrompt="1"/>
          </p:nvPr>
        </p:nvSpPr>
        <p:spPr>
          <a:xfrm>
            <a:off x="457201" y="2050676"/>
            <a:ext cx="5641848" cy="2437590"/>
          </a:xfrm>
          <a:prstGeom prst="rect">
            <a:avLst/>
          </a:prstGeom>
        </p:spPr>
        <p:txBody>
          <a:bodyPr lIns="0" tIns="0" rIns="0" bIns="0" anchor="b" anchorCtr="0">
            <a:noAutofit/>
          </a:bodyPr>
          <a:lstStyle>
            <a:lvl1pPr algn="l">
              <a:lnSpc>
                <a:spcPct val="80000"/>
              </a:lnSpc>
              <a:defRPr sz="6000" b="0" i="0" cap="none" baseline="0">
                <a:solidFill>
                  <a:schemeClr val="accent5"/>
                </a:solidFill>
                <a:latin typeface="Aptos" panose="020B0004020202020204" pitchFamily="34" charset="0"/>
                <a:ea typeface="Helvetica Neue" panose="02000503000000020004" pitchFamily="2" charset="0"/>
                <a:cs typeface="Arial" panose="020B0604020202020204" pitchFamily="34" charset="0"/>
              </a:defRPr>
            </a:lvl1pPr>
          </a:lstStyle>
          <a:p>
            <a:r>
              <a:rPr lang="en-US"/>
              <a:t>Divider Slide</a:t>
            </a:r>
          </a:p>
        </p:txBody>
      </p:sp>
      <p:sp>
        <p:nvSpPr>
          <p:cNvPr id="18" name="Subtitle 2">
            <a:extLst>
              <a:ext uri="{FF2B5EF4-FFF2-40B4-BE49-F238E27FC236}">
                <a16:creationId xmlns:a16="http://schemas.microsoft.com/office/drawing/2014/main" id="{106AF172-5A3F-F31F-4070-E9B800827B00}"/>
              </a:ext>
            </a:extLst>
          </p:cNvPr>
          <p:cNvSpPr>
            <a:spLocks noGrp="1"/>
          </p:cNvSpPr>
          <p:nvPr>
            <p:ph type="subTitle" idx="1" hasCustomPrompt="1"/>
          </p:nvPr>
        </p:nvSpPr>
        <p:spPr>
          <a:xfrm>
            <a:off x="457201" y="4733992"/>
            <a:ext cx="5641848" cy="369332"/>
          </a:xfrm>
          <a:prstGeom prst="rect">
            <a:avLst/>
          </a:prstGeom>
        </p:spPr>
        <p:txBody>
          <a:bodyPr lIns="0" tIns="0" rIns="0" bIns="0">
            <a:spAutoFit/>
          </a:bodyPr>
          <a:lstStyle>
            <a:lvl1pPr marL="0" indent="0" algn="l">
              <a:lnSpc>
                <a:spcPct val="100000"/>
              </a:lnSpc>
              <a:spcBef>
                <a:spcPts val="0"/>
              </a:spcBef>
              <a:buNone/>
              <a:defRPr sz="2400" b="0" i="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2" name="Graphic 1">
            <a:extLst>
              <a:ext uri="{FF2B5EF4-FFF2-40B4-BE49-F238E27FC236}">
                <a16:creationId xmlns:a16="http://schemas.microsoft.com/office/drawing/2014/main" id="{EBB8491F-91E5-0DB5-E5E9-562BCEBCC8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0809" y="5904484"/>
            <a:ext cx="500329" cy="448056"/>
          </a:xfrm>
          <a:prstGeom prst="rect">
            <a:avLst/>
          </a:prstGeom>
        </p:spPr>
      </p:pic>
    </p:spTree>
    <p:extLst>
      <p:ext uri="{BB962C8B-B14F-4D97-AF65-F5344CB8AC3E}">
        <p14:creationId xmlns:p14="http://schemas.microsoft.com/office/powerpoint/2010/main" val="2749197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22.sv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51560"/>
            <a:ext cx="11277600" cy="443198"/>
          </a:xfrm>
          <a:prstGeom prst="rect">
            <a:avLst/>
          </a:prstGeom>
        </p:spPr>
        <p:txBody>
          <a:bodyPr vert="horz" lIns="0" tIns="0" rIns="0" bIns="0" rtlCol="0" anchor="t" anchorCtr="0">
            <a:spAutoFit/>
          </a:bodyPr>
          <a:lstStyle/>
          <a:p>
            <a:r>
              <a:rPr lang="en-US"/>
              <a:t>Click to edit Master title style</a:t>
            </a: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457200" y="2293621"/>
            <a:ext cx="11277598" cy="384048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457196" y="6227183"/>
            <a:ext cx="8006084" cy="365125"/>
          </a:xfrm>
          <a:prstGeom prst="rect">
            <a:avLst/>
          </a:prstGeom>
        </p:spPr>
        <p:txBody>
          <a:bodyPr vert="horz" lIns="0" tIns="0" rIns="0" bIns="0" rtlCol="0" anchor="b"/>
          <a:lstStyle>
            <a:lvl1pPr algn="l">
              <a:defRPr sz="1000" b="0" i="0">
                <a:solidFill>
                  <a:schemeClr val="tx1"/>
                </a:solidFill>
                <a:latin typeface="Aptos" panose="020B0004020202020204" pitchFamily="34" charset="0"/>
                <a:ea typeface="Helvetica Neue" panose="02000503000000020004" pitchFamily="2" charset="0"/>
                <a:cs typeface="Arial" panose="020B0604020202020204" pitchFamily="34" charset="0"/>
              </a:defRPr>
            </a:lvl1pPr>
          </a:lstStyle>
          <a:p>
            <a:endParaRPr lang="en-US"/>
          </a:p>
        </p:txBody>
      </p:sp>
      <p:pic>
        <p:nvPicPr>
          <p:cNvPr id="5" name="Graphic 4">
            <a:extLst>
              <a:ext uri="{FF2B5EF4-FFF2-40B4-BE49-F238E27FC236}">
                <a16:creationId xmlns:a16="http://schemas.microsoft.com/office/drawing/2014/main" id="{A29A48E9-8E64-A00E-DBD8-DFBBD7D2005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57192" y="259342"/>
            <a:ext cx="1304932" cy="398218"/>
          </a:xfrm>
          <a:prstGeom prst="rect">
            <a:avLst/>
          </a:prstGeom>
        </p:spPr>
      </p:pic>
      <p:cxnSp>
        <p:nvCxnSpPr>
          <p:cNvPr id="6" name="Straight Connector 5">
            <a:extLst>
              <a:ext uri="{FF2B5EF4-FFF2-40B4-BE49-F238E27FC236}">
                <a16:creationId xmlns:a16="http://schemas.microsoft.com/office/drawing/2014/main" id="{9A22838B-CBC2-603E-D33E-834D02C1DC85}"/>
              </a:ext>
            </a:extLst>
          </p:cNvPr>
          <p:cNvCxnSpPr>
            <a:cxnSpLocks/>
          </p:cNvCxnSpPr>
          <p:nvPr userDrawn="1"/>
        </p:nvCxnSpPr>
        <p:spPr>
          <a:xfrm>
            <a:off x="457192" y="854409"/>
            <a:ext cx="112776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C4511E4-7A46-2730-6372-F55C4483B1BC}"/>
              </a:ext>
            </a:extLst>
          </p:cNvPr>
          <p:cNvSpPr txBox="1"/>
          <p:nvPr userDrawn="1"/>
        </p:nvSpPr>
        <p:spPr>
          <a:xfrm>
            <a:off x="11299050" y="6324692"/>
            <a:ext cx="435742" cy="298450"/>
          </a:xfrm>
          <a:prstGeom prst="rect">
            <a:avLst/>
          </a:prstGeom>
          <a:noFill/>
        </p:spPr>
        <p:txBody>
          <a:bodyPr wrap="square" lIns="0" tIns="0" rIns="0" bIns="0" rtlCol="0" anchor="ctr" anchorCtr="0">
            <a:noAutofit/>
          </a:bodyPr>
          <a:lstStyle/>
          <a:p>
            <a:pPr algn="r"/>
            <a:fld id="{996B5273-46EB-4870-A6B0-6E7F43CBD6D0}" type="slidenum">
              <a:rPr lang="en-US" sz="1000" b="0" i="0" smtClean="0">
                <a:solidFill>
                  <a:schemeClr val="tx1"/>
                </a:solidFill>
                <a:latin typeface="Aptos" panose="020B0004020202020204" pitchFamily="34" charset="0"/>
                <a:ea typeface="Helvetica Neue" panose="02000503000000020004" pitchFamily="2" charset="0"/>
                <a:cs typeface="Arial" panose="020B0604020202020204" pitchFamily="34" charset="0"/>
              </a:rPr>
              <a:pPr algn="r"/>
              <a:t>‹#›</a:t>
            </a:fld>
            <a:endParaRPr lang="en-US" sz="1000" b="0" i="0">
              <a:solidFill>
                <a:schemeClr val="tx1"/>
              </a:solidFill>
              <a:latin typeface="Aptos" panose="020B0004020202020204" pitchFamily="34" charset="0"/>
              <a:ea typeface="Helvetica Neue" panose="02000503000000020004" pitchFamily="2" charset="0"/>
              <a:cs typeface="Arial" panose="020B0604020202020204" pitchFamily="34" charset="0"/>
            </a:endParaRPr>
          </a:p>
        </p:txBody>
      </p:sp>
      <p:sp>
        <p:nvSpPr>
          <p:cNvPr id="8" name="TextBox 7">
            <a:extLst>
              <a:ext uri="{FF2B5EF4-FFF2-40B4-BE49-F238E27FC236}">
                <a16:creationId xmlns:a16="http://schemas.microsoft.com/office/drawing/2014/main" id="{85304FB4-B6F5-B09A-DA79-029E923DFB3D}"/>
              </a:ext>
            </a:extLst>
          </p:cNvPr>
          <p:cNvSpPr txBox="1"/>
          <p:nvPr userDrawn="1"/>
        </p:nvSpPr>
        <p:spPr>
          <a:xfrm>
            <a:off x="8188960" y="6324692"/>
            <a:ext cx="3110102" cy="298450"/>
          </a:xfrm>
          <a:prstGeom prst="rect">
            <a:avLst/>
          </a:prstGeom>
          <a:noFill/>
        </p:spPr>
        <p:txBody>
          <a:bodyPr wrap="square" lIns="0" tIns="0" rIns="0" bIns="0" rtlCol="0" anchor="ctr" anchorCtr="0">
            <a:noAutofit/>
          </a:bodyPr>
          <a:lstStyle/>
          <a:p>
            <a:pPr marL="0" algn="r" defTabSz="457200" rtl="0" eaLnBrk="1" latinLnBrk="0" hangingPunct="1"/>
            <a:r>
              <a:rPr lang="en-US" sz="1000" b="0" i="0" kern="1200">
                <a:solidFill>
                  <a:schemeClr val="tx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spTree>
    <p:extLst>
      <p:ext uri="{BB962C8B-B14F-4D97-AF65-F5344CB8AC3E}">
        <p14:creationId xmlns:p14="http://schemas.microsoft.com/office/powerpoint/2010/main" val="1218911263"/>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54" r:id="rId3"/>
    <p:sldLayoutId id="2147483850" r:id="rId4"/>
    <p:sldLayoutId id="2147483851" r:id="rId5"/>
    <p:sldLayoutId id="2147483853" r:id="rId6"/>
    <p:sldLayoutId id="2147483824" r:id="rId7"/>
    <p:sldLayoutId id="2147483830" r:id="rId8"/>
    <p:sldLayoutId id="2147483846" r:id="rId9"/>
    <p:sldLayoutId id="2147483847" r:id="rId10"/>
    <p:sldLayoutId id="2147483848" r:id="rId11"/>
    <p:sldLayoutId id="2147483849" r:id="rId12"/>
    <p:sldLayoutId id="2147483873" r:id="rId13"/>
  </p:sldLayoutIdLst>
  <p:hf sldNum="0" hdr="0" ftr="0" dt="0"/>
  <p:txStyles>
    <p:titleStyle>
      <a:lvl1pPr algn="l" defTabSz="914400" rtl="0" eaLnBrk="1" latinLnBrk="0" hangingPunct="1">
        <a:lnSpc>
          <a:spcPct val="90000"/>
        </a:lnSpc>
        <a:spcBef>
          <a:spcPct val="0"/>
        </a:spcBef>
        <a:buNone/>
        <a:defRPr sz="3200" b="0" i="0" kern="1200" cap="none" baseline="0">
          <a:solidFill>
            <a:schemeClr val="tx1"/>
          </a:solidFill>
          <a:latin typeface="Aptos" panose="020B0004020202020204" pitchFamily="34" charset="0"/>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24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1pPr>
      <a:lvl2pPr marL="182880" indent="-274320" algn="l" defTabSz="914400" rtl="0" eaLnBrk="1" latinLnBrk="0" hangingPunct="1">
        <a:lnSpc>
          <a:spcPct val="100000"/>
        </a:lnSpc>
        <a:spcBef>
          <a:spcPts val="600"/>
        </a:spcBef>
        <a:buClr>
          <a:schemeClr val="tx1"/>
        </a:buClr>
        <a:buFont typeface="Arial" panose="020B0604020202020204" pitchFamily="34" charset="0"/>
        <a:buChar char="•"/>
        <a:defRPr sz="24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2pPr>
      <a:lvl3pPr marL="548640" indent="-274320" algn="l" defTabSz="914400" rtl="0" eaLnBrk="1" latinLnBrk="0" hangingPunct="1">
        <a:lnSpc>
          <a:spcPct val="100000"/>
        </a:lnSpc>
        <a:spcBef>
          <a:spcPts val="600"/>
        </a:spcBef>
        <a:buClr>
          <a:schemeClr val="tx1"/>
        </a:buClr>
        <a:buFont typeface="Arial" panose="020B06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3pPr>
      <a:lvl4pPr marL="822960" indent="-274320" algn="l" defTabSz="914400" rtl="0" eaLnBrk="1" latinLnBrk="0" hangingPunct="1">
        <a:lnSpc>
          <a:spcPct val="100000"/>
        </a:lnSpc>
        <a:spcBef>
          <a:spcPts val="600"/>
        </a:spcBef>
        <a:buFont typeface="Aptos Light" panose="020B00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4pPr>
      <a:lvl5pPr marL="1097280" indent="-274320" algn="l" defTabSz="914400" rtl="0" eaLnBrk="1" latinLnBrk="0" hangingPunct="1">
        <a:lnSpc>
          <a:spcPct val="100000"/>
        </a:lnSpc>
        <a:spcBef>
          <a:spcPts val="600"/>
        </a:spcBef>
        <a:buClr>
          <a:schemeClr val="tx1"/>
        </a:buClr>
        <a:buFont typeface="Aptos Light" panose="020B0004020202020204" pitchFamily="34" charset="0"/>
        <a:buChar char="−"/>
        <a:defRPr sz="16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26B43"/>
          </p15:clr>
        </p15:guide>
        <p15:guide id="4" pos="7392"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5722"/>
            <a:ext cx="11277600" cy="443198"/>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299062" y="6134100"/>
            <a:ext cx="435742" cy="723900"/>
          </a:xfrm>
          <a:prstGeom prst="rect">
            <a:avLst/>
          </a:prstGeom>
          <a:noFill/>
        </p:spPr>
        <p:txBody>
          <a:bodyPr wrap="square" lIns="0" tIns="0" rIns="0" bIns="0" rtlCol="0" anchor="ctr" anchorCtr="0">
            <a:noAutofit/>
          </a:bodyPr>
          <a:lstStyle/>
          <a:p>
            <a:pPr algn="r"/>
            <a:fld id="{996B5273-46EB-4870-A6B0-6E7F43CBD6D0}" type="slidenum">
              <a:rPr lang="en-US" sz="900" b="0" i="0" smtClean="0">
                <a:solidFill>
                  <a:schemeClr val="tx1"/>
                </a:solidFill>
                <a:latin typeface="Aptos" panose="020B0004020202020204" pitchFamily="34" charset="0"/>
                <a:ea typeface="Helvetica Neue" panose="02000503000000020004" pitchFamily="2" charset="0"/>
                <a:cs typeface="Arial" panose="020B0604020202020204" pitchFamily="34" charset="0"/>
              </a:rPr>
              <a:pPr algn="r"/>
              <a:t>‹#›</a:t>
            </a:fld>
            <a:endParaRPr lang="en-US" sz="1350" b="0" i="0">
              <a:solidFill>
                <a:schemeClr val="tx1"/>
              </a:solidFill>
              <a:latin typeface="Aptos" panose="020B0004020202020204" pitchFamily="34" charset="0"/>
              <a:ea typeface="Helvetica Neue" panose="02000503000000020004" pitchFamily="2" charset="0"/>
              <a:cs typeface="Arial" panose="020B0604020202020204" pitchFamily="34" charset="0"/>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457200" y="1676401"/>
            <a:ext cx="11277598" cy="398721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8572500" y="6134100"/>
            <a:ext cx="2726562" cy="723900"/>
          </a:xfrm>
          <a:prstGeom prst="rect">
            <a:avLst/>
          </a:prstGeom>
          <a:noFill/>
        </p:spPr>
        <p:txBody>
          <a:bodyPr wrap="square" lIns="0" tIns="0" rIns="0" bIns="0" rtlCol="0" anchor="ctr" anchorCtr="0">
            <a:noAutofit/>
          </a:bodyPr>
          <a:lstStyle/>
          <a:p>
            <a:pPr marL="0" algn="r" defTabSz="457200" rtl="0" eaLnBrk="1" latinLnBrk="0" hangingPunct="1"/>
            <a:r>
              <a:rPr lang="en-US" sz="900" b="0" i="0" kern="1200">
                <a:solidFill>
                  <a:schemeClr val="tx1"/>
                </a:solidFill>
                <a:latin typeface="Aptos" panose="020B0004020202020204" pitchFamily="34" charset="0"/>
                <a:ea typeface="Helvetica Neue" panose="02000503000000020004" pitchFamily="2" charset="0"/>
                <a:cs typeface="Arial" panose="020B0604020202020204" pitchFamily="34" charset="0"/>
              </a:rPr>
              <a:t>© 2025 Project Management Institute   |   PMI.ORG</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457200" y="5763021"/>
            <a:ext cx="11277608" cy="365125"/>
          </a:xfrm>
          <a:prstGeom prst="rect">
            <a:avLst/>
          </a:prstGeom>
        </p:spPr>
        <p:txBody>
          <a:bodyPr vert="horz" lIns="0" tIns="0" rIns="0" bIns="0" rtlCol="0" anchor="b"/>
          <a:lstStyle>
            <a:lvl1pPr algn="l">
              <a:defRPr sz="1000" b="0" i="0">
                <a:solidFill>
                  <a:schemeClr val="tx1"/>
                </a:solidFill>
                <a:latin typeface="Aptos" panose="020B0004020202020204" pitchFamily="34" charset="0"/>
                <a:ea typeface="Helvetica Neue" panose="02000503000000020004" pitchFamily="2" charset="0"/>
                <a:cs typeface="Arial" panose="020B0604020202020204" pitchFamily="34" charset="0"/>
              </a:defRPr>
            </a:lvl1pPr>
          </a:lstStyle>
          <a:p>
            <a:endParaRPr lang="en-US"/>
          </a:p>
        </p:txBody>
      </p:sp>
      <p:cxnSp>
        <p:nvCxnSpPr>
          <p:cNvPr id="63" name="Straight Connector 62">
            <a:extLst>
              <a:ext uri="{FF2B5EF4-FFF2-40B4-BE49-F238E27FC236}">
                <a16:creationId xmlns:a16="http://schemas.microsoft.com/office/drawing/2014/main" id="{E625F117-0DEC-B65C-3767-D0D212C7DA11}"/>
              </a:ext>
            </a:extLst>
          </p:cNvPr>
          <p:cNvCxnSpPr>
            <a:cxnSpLocks/>
          </p:cNvCxnSpPr>
          <p:nvPr userDrawn="1"/>
        </p:nvCxnSpPr>
        <p:spPr>
          <a:xfrm>
            <a:off x="457200" y="1464338"/>
            <a:ext cx="112776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5A81C745-E169-658A-C872-BD7E8E9ED6BD}"/>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57200" y="6326960"/>
            <a:ext cx="1132421" cy="338328"/>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25" r:id="rId1"/>
    <p:sldLayoutId id="2147483831" r:id="rId2"/>
    <p:sldLayoutId id="2147483866" r:id="rId3"/>
    <p:sldLayoutId id="2147483867" r:id="rId4"/>
    <p:sldLayoutId id="2147483832" r:id="rId5"/>
    <p:sldLayoutId id="2147483872" r:id="rId6"/>
    <p:sldLayoutId id="2147483868" r:id="rId7"/>
    <p:sldLayoutId id="2147483869" r:id="rId8"/>
    <p:sldLayoutId id="2147483870" r:id="rId9"/>
    <p:sldLayoutId id="2147483871" r:id="rId10"/>
    <p:sldLayoutId id="2147483859" r:id="rId11"/>
    <p:sldLayoutId id="2147483855" r:id="rId12"/>
    <p:sldLayoutId id="2147483861" r:id="rId13"/>
    <p:sldLayoutId id="2147483862" r:id="rId14"/>
    <p:sldLayoutId id="2147483863" r:id="rId15"/>
    <p:sldLayoutId id="2147483865" r:id="rId16"/>
    <p:sldLayoutId id="2147483864" r:id="rId17"/>
    <p:sldLayoutId id="2147483827" r:id="rId18"/>
  </p:sldLayoutIdLst>
  <p:hf sldNum="0" hdr="0" ftr="0" dt="0"/>
  <p:txStyles>
    <p:titleStyle>
      <a:lvl1pPr algn="l" defTabSz="914400" rtl="0" eaLnBrk="1" latinLnBrk="0" hangingPunct="1">
        <a:lnSpc>
          <a:spcPct val="90000"/>
        </a:lnSpc>
        <a:spcBef>
          <a:spcPct val="0"/>
        </a:spcBef>
        <a:buNone/>
        <a:defRPr sz="3200" b="0" i="0" kern="1200" cap="none" baseline="0">
          <a:solidFill>
            <a:schemeClr val="tx1"/>
          </a:solidFill>
          <a:latin typeface="Aptos" panose="020B0004020202020204" pitchFamily="34" charset="0"/>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24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1pPr>
      <a:lvl2pPr marL="182880" indent="-274320" algn="l" defTabSz="914400" rtl="0" eaLnBrk="1" latinLnBrk="0" hangingPunct="1">
        <a:lnSpc>
          <a:spcPct val="100000"/>
        </a:lnSpc>
        <a:spcBef>
          <a:spcPts val="600"/>
        </a:spcBef>
        <a:buClr>
          <a:schemeClr val="tx1"/>
        </a:buClr>
        <a:buFont typeface="Arial" panose="020B0604020202020204" pitchFamily="34" charset="0"/>
        <a:buChar char="•"/>
        <a:defRPr sz="24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2pPr>
      <a:lvl3pPr marL="548640" indent="-274320" algn="l" defTabSz="914400" rtl="0" eaLnBrk="1" latinLnBrk="0" hangingPunct="1">
        <a:lnSpc>
          <a:spcPct val="100000"/>
        </a:lnSpc>
        <a:spcBef>
          <a:spcPts val="600"/>
        </a:spcBef>
        <a:buClr>
          <a:schemeClr val="tx1"/>
        </a:buClr>
        <a:buFont typeface="Arial" panose="020B06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3pPr>
      <a:lvl4pPr marL="822960" indent="-274320" algn="l" defTabSz="914400" rtl="0" eaLnBrk="1" latinLnBrk="0" hangingPunct="1">
        <a:lnSpc>
          <a:spcPct val="100000"/>
        </a:lnSpc>
        <a:spcBef>
          <a:spcPts val="600"/>
        </a:spcBef>
        <a:buFont typeface="Aptos Light" panose="020B00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4pPr>
      <a:lvl5pPr marL="1097280" indent="-274320" algn="l" defTabSz="914400" rtl="0" eaLnBrk="1" latinLnBrk="0" hangingPunct="1">
        <a:lnSpc>
          <a:spcPct val="100000"/>
        </a:lnSpc>
        <a:spcBef>
          <a:spcPts val="600"/>
        </a:spcBef>
        <a:buClr>
          <a:schemeClr val="tx1"/>
        </a:buClr>
        <a:buFont typeface="Aptos Light" panose="020B0004020202020204" pitchFamily="34" charset="0"/>
        <a:buChar char="−"/>
        <a:defRPr sz="16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26B43"/>
          </p15:clr>
        </p15:guide>
        <p15:guide id="4" pos="7392" userDrawn="1">
          <p15:clr>
            <a:srgbClr val="F26B43"/>
          </p15:clr>
        </p15:guide>
        <p15:guide id="6" orient="horz" pos="3864" userDrawn="1">
          <p15:clr>
            <a:srgbClr val="F26B43"/>
          </p15:clr>
        </p15:guide>
        <p15:guide id="7" orient="horz" pos="264" userDrawn="1">
          <p15:clr>
            <a:srgbClr val="F26B43"/>
          </p15:clr>
        </p15:guide>
        <p15:guide id="8" orient="horz" pos="1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1AF_BC73E7D9.xml"/><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 Id="rId4" Type="http://schemas.openxmlformats.org/officeDocument/2006/relationships/image" Target="../media/image65.sv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1AA_9DE5B30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diagramColors" Target="../diagrams/colors4.xml"/><Relationship Id="rId11" Type="http://schemas.openxmlformats.org/officeDocument/2006/relationships/image" Target="../media/image61.png"/><Relationship Id="rId5" Type="http://schemas.openxmlformats.org/officeDocument/2006/relationships/diagramQuickStyle" Target="../diagrams/quickStyle4.xml"/><Relationship Id="rId10" Type="http://schemas.openxmlformats.org/officeDocument/2006/relationships/image" Target="../media/image60.png"/><Relationship Id="rId4" Type="http://schemas.openxmlformats.org/officeDocument/2006/relationships/diagramLayout" Target="../diagrams/layout4.xml"/><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D212E2-E5FA-BB81-06ED-039E1F4902EE}"/>
              </a:ext>
            </a:extLst>
          </p:cNvPr>
          <p:cNvSpPr txBox="1"/>
          <p:nvPr/>
        </p:nvSpPr>
        <p:spPr>
          <a:xfrm>
            <a:off x="722376" y="333922"/>
            <a:ext cx="6556248" cy="493776"/>
          </a:xfrm>
          <a:prstGeom prst="rect">
            <a:avLst/>
          </a:prstGeom>
          <a:noFill/>
        </p:spPr>
        <p:txBody>
          <a:bodyPr wrap="square" lIns="0" tIns="0" rIns="0" bIns="0" rtlCol="0">
            <a:noAutofit/>
          </a:bodyPr>
          <a:lstStyle/>
          <a:p>
            <a:pPr algn="l"/>
            <a:r>
              <a:rPr lang="en-US" sz="4000" dirty="0">
                <a:latin typeface="Aptos" panose="020B0004020202020204" pitchFamily="34" charset="0"/>
              </a:rPr>
              <a:t>How to Use This Deck</a:t>
            </a:r>
          </a:p>
        </p:txBody>
      </p:sp>
      <p:sp>
        <p:nvSpPr>
          <p:cNvPr id="3" name="TextBox 2">
            <a:extLst>
              <a:ext uri="{FF2B5EF4-FFF2-40B4-BE49-F238E27FC236}">
                <a16:creationId xmlns:a16="http://schemas.microsoft.com/office/drawing/2014/main" id="{81DB0939-FCBD-51C3-E5A7-46AE2E131287}"/>
              </a:ext>
            </a:extLst>
          </p:cNvPr>
          <p:cNvSpPr txBox="1"/>
          <p:nvPr/>
        </p:nvSpPr>
        <p:spPr>
          <a:xfrm>
            <a:off x="722376" y="1107852"/>
            <a:ext cx="10438314" cy="1265129"/>
          </a:xfrm>
          <a:prstGeom prst="rect">
            <a:avLst/>
          </a:prstGeom>
          <a:noFill/>
        </p:spPr>
        <p:txBody>
          <a:bodyPr wrap="square" lIns="0" tIns="0" rIns="0" bIns="0" rtlCol="0">
            <a:noAutofit/>
          </a:bodyPr>
          <a:lstStyle/>
          <a:p>
            <a:r>
              <a:rPr lang="en-US" sz="2400" i="1" dirty="0">
                <a:solidFill>
                  <a:schemeClr val="tx1">
                    <a:lumMod val="75000"/>
                    <a:lumOff val="25000"/>
                  </a:schemeClr>
                </a:solidFill>
                <a:latin typeface="Aptos" panose="020B0004020202020204" pitchFamily="34" charset="0"/>
              </a:rPr>
              <a:t>This presentation is designed to help PMI Chapter leaders understand, advocate for, and launch a PMI Chapter Student Club.</a:t>
            </a:r>
          </a:p>
          <a:p>
            <a:endParaRPr lang="en-US" sz="2000" dirty="0">
              <a:solidFill>
                <a:schemeClr val="tx1">
                  <a:lumMod val="75000"/>
                  <a:lumOff val="25000"/>
                </a:schemeClr>
              </a:solidFill>
              <a:latin typeface="Aptos" panose="020B0004020202020204" pitchFamily="34" charset="0"/>
            </a:endParaRPr>
          </a:p>
          <a:p>
            <a:r>
              <a:rPr lang="en-US" sz="2800" dirty="0">
                <a:solidFill>
                  <a:schemeClr val="tx1">
                    <a:lumMod val="75000"/>
                    <a:lumOff val="25000"/>
                  </a:schemeClr>
                </a:solidFill>
                <a:latin typeface="Aptos" panose="020B0004020202020204" pitchFamily="34" charset="0"/>
              </a:rPr>
              <a:t>Use it to:</a:t>
            </a:r>
          </a:p>
        </p:txBody>
      </p:sp>
      <p:graphicFrame>
        <p:nvGraphicFramePr>
          <p:cNvPr id="4" name="Diagram 3">
            <a:extLst>
              <a:ext uri="{FF2B5EF4-FFF2-40B4-BE49-F238E27FC236}">
                <a16:creationId xmlns:a16="http://schemas.microsoft.com/office/drawing/2014/main" id="{F5D577CC-3EB0-A05A-04F6-777B62A8F58A}"/>
              </a:ext>
            </a:extLst>
          </p:cNvPr>
          <p:cNvGraphicFramePr/>
          <p:nvPr>
            <p:extLst>
              <p:ext uri="{D42A27DB-BD31-4B8C-83A1-F6EECF244321}">
                <p14:modId xmlns:p14="http://schemas.microsoft.com/office/powerpoint/2010/main" val="4090813288"/>
              </p:ext>
            </p:extLst>
          </p:nvPr>
        </p:nvGraphicFramePr>
        <p:xfrm>
          <a:off x="-200418" y="2653135"/>
          <a:ext cx="10672176" cy="2624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4A2907F-D856-2ACE-E233-5C8E59DFF6C8}"/>
              </a:ext>
            </a:extLst>
          </p:cNvPr>
          <p:cNvSpPr txBox="1"/>
          <p:nvPr/>
        </p:nvSpPr>
        <p:spPr>
          <a:xfrm>
            <a:off x="722376" y="5693081"/>
            <a:ext cx="11139772" cy="830997"/>
          </a:xfrm>
          <a:prstGeom prst="rect">
            <a:avLst/>
          </a:prstGeom>
          <a:noFill/>
        </p:spPr>
        <p:txBody>
          <a:bodyPr wrap="square">
            <a:spAutoFit/>
          </a:bodyPr>
          <a:lstStyle/>
          <a:p>
            <a:r>
              <a:rPr lang="en-US" sz="2400" dirty="0">
                <a:solidFill>
                  <a:schemeClr val="tx1">
                    <a:lumMod val="75000"/>
                    <a:lumOff val="25000"/>
                  </a:schemeClr>
                </a:solidFill>
                <a:latin typeface="Aptos" panose="020B0004020202020204" pitchFamily="34" charset="0"/>
              </a:rPr>
              <a:t>Whether you’re just starting or ready to grow, this deck will guide you towards a path of student engagement that best fits your needs.</a:t>
            </a:r>
          </a:p>
        </p:txBody>
      </p:sp>
    </p:spTree>
    <p:extLst>
      <p:ext uri="{BB962C8B-B14F-4D97-AF65-F5344CB8AC3E}">
        <p14:creationId xmlns:p14="http://schemas.microsoft.com/office/powerpoint/2010/main" val="208049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7D67-C449-D194-088B-2535060A53E0}"/>
              </a:ext>
            </a:extLst>
          </p:cNvPr>
          <p:cNvSpPr>
            <a:spLocks noGrp="1"/>
          </p:cNvSpPr>
          <p:nvPr>
            <p:ph type="title"/>
          </p:nvPr>
        </p:nvSpPr>
        <p:spPr/>
        <p:txBody>
          <a:bodyPr/>
          <a:lstStyle/>
          <a:p>
            <a:r>
              <a:rPr lang="en-US"/>
              <a:t>Why Join the PMI Chapter Student Club Program?</a:t>
            </a:r>
          </a:p>
        </p:txBody>
      </p:sp>
      <p:sp>
        <p:nvSpPr>
          <p:cNvPr id="3" name="Text Placeholder 2">
            <a:extLst>
              <a:ext uri="{FF2B5EF4-FFF2-40B4-BE49-F238E27FC236}">
                <a16:creationId xmlns:a16="http://schemas.microsoft.com/office/drawing/2014/main" id="{94051D03-FFED-D6CB-0C6D-AF20D2DCA200}"/>
              </a:ext>
            </a:extLst>
          </p:cNvPr>
          <p:cNvSpPr>
            <a:spLocks noGrp="1"/>
          </p:cNvSpPr>
          <p:nvPr>
            <p:ph type="body" sz="quarter" idx="12"/>
          </p:nvPr>
        </p:nvSpPr>
        <p:spPr>
          <a:xfrm>
            <a:off x="457200" y="931893"/>
            <a:ext cx="11277608" cy="692497"/>
          </a:xfrm>
        </p:spPr>
        <p:txBody>
          <a:bodyPr/>
          <a:lstStyle/>
          <a:p>
            <a:r>
              <a:rPr lang="en-US"/>
              <a:t>You’re doing the work — now unlock the full benefits.</a:t>
            </a:r>
          </a:p>
          <a:p>
            <a:endParaRPr lang="en-US"/>
          </a:p>
        </p:txBody>
      </p:sp>
      <p:graphicFrame>
        <p:nvGraphicFramePr>
          <p:cNvPr id="4" name="Diagram 3">
            <a:extLst>
              <a:ext uri="{FF2B5EF4-FFF2-40B4-BE49-F238E27FC236}">
                <a16:creationId xmlns:a16="http://schemas.microsoft.com/office/drawing/2014/main" id="{FE3E6FDC-8322-AFC4-83DB-1BE36F0EA784}"/>
              </a:ext>
            </a:extLst>
          </p:cNvPr>
          <p:cNvGraphicFramePr/>
          <p:nvPr>
            <p:extLst>
              <p:ext uri="{D42A27DB-BD31-4B8C-83A1-F6EECF244321}">
                <p14:modId xmlns:p14="http://schemas.microsoft.com/office/powerpoint/2010/main" val="2825085795"/>
              </p:ext>
            </p:extLst>
          </p:nvPr>
        </p:nvGraphicFramePr>
        <p:xfrm>
          <a:off x="5514488" y="1624390"/>
          <a:ext cx="6220312" cy="4391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6" name="TextBox 75">
            <a:extLst>
              <a:ext uri="{FF2B5EF4-FFF2-40B4-BE49-F238E27FC236}">
                <a16:creationId xmlns:a16="http://schemas.microsoft.com/office/drawing/2014/main" id="{D1D0E546-7BDF-F443-94AC-F178E682AE95}"/>
              </a:ext>
            </a:extLst>
          </p:cNvPr>
          <p:cNvSpPr txBox="1"/>
          <p:nvPr/>
        </p:nvSpPr>
        <p:spPr>
          <a:xfrm>
            <a:off x="457200" y="1687363"/>
            <a:ext cx="4331368" cy="4535905"/>
          </a:xfrm>
          <a:prstGeom prst="rect">
            <a:avLst/>
          </a:prstGeom>
          <a:noFill/>
        </p:spPr>
        <p:txBody>
          <a:bodyPr wrap="square" lIns="0" tIns="0" rIns="0" bIns="0" rtlCol="0">
            <a:noAutofit/>
          </a:bodyPr>
          <a:lstStyle/>
          <a:p>
            <a:r>
              <a:rPr lang="en-US" sz="1600" b="0" i="0">
                <a:effectLst/>
                <a:latin typeface="Aptos" panose="020B0004020202020204" pitchFamily="34" charset="0"/>
              </a:rPr>
              <a:t>PMI is dedicated to helping project managers at every stage of their career. It is crucial to connect with students, who are curious and making important career and life decisions. Getting students involved in our community early is key so they can enjoy the benefits of being part of a worldwide network of professionals as they embark on their </a:t>
            </a:r>
            <a:r>
              <a:rPr lang="en-US" sz="1600" b="1" i="0">
                <a:effectLst/>
                <a:latin typeface="Aptos" panose="020B0004020202020204" pitchFamily="34" charset="0"/>
              </a:rPr>
              <a:t>career long learning &amp; development </a:t>
            </a:r>
            <a:r>
              <a:rPr lang="en-US" sz="1600" i="0">
                <a:effectLst/>
                <a:latin typeface="Aptos" panose="020B0004020202020204" pitchFamily="34" charset="0"/>
              </a:rPr>
              <a:t>journey </a:t>
            </a:r>
            <a:r>
              <a:rPr lang="en-US" sz="1600" b="0" i="0">
                <a:effectLst/>
                <a:latin typeface="Aptos" panose="020B0004020202020204" pitchFamily="34" charset="0"/>
              </a:rPr>
              <a:t>in project management.</a:t>
            </a:r>
          </a:p>
          <a:p>
            <a:endParaRPr lang="en-US" sz="1600">
              <a:latin typeface="Aptos" panose="020B0004020202020204" pitchFamily="34" charset="0"/>
            </a:endParaRPr>
          </a:p>
          <a:p>
            <a:r>
              <a:rPr lang="en-US" sz="1600" b="1">
                <a:latin typeface="Aptos" panose="020B0004020202020204" pitchFamily="34" charset="0"/>
              </a:rPr>
              <a:t>Whether you’ve already built momentum or are just starting to explore student outreach </a:t>
            </a:r>
            <a:r>
              <a:rPr lang="en-US" sz="1600">
                <a:latin typeface="Aptos" panose="020B0004020202020204" pitchFamily="34" charset="0"/>
              </a:rPr>
              <a:t>— this program meets you where you are.</a:t>
            </a:r>
          </a:p>
          <a:p>
            <a:r>
              <a:rPr lang="en-US" sz="1600">
                <a:latin typeface="Aptos" panose="020B0004020202020204" pitchFamily="34" charset="0"/>
              </a:rPr>
              <a:t>It doesn’t duplicate your efforts — it amplifies them. With structure, visibility, and global support, you’ll turn good intentions into lasting impact.</a:t>
            </a:r>
            <a:endParaRPr lang="fr-CA" sz="1600">
              <a:latin typeface="Aptos" panose="020B0004020202020204" pitchFamily="34" charset="0"/>
            </a:endParaRPr>
          </a:p>
        </p:txBody>
      </p:sp>
    </p:spTree>
    <p:extLst>
      <p:ext uri="{BB962C8B-B14F-4D97-AF65-F5344CB8AC3E}">
        <p14:creationId xmlns:p14="http://schemas.microsoft.com/office/powerpoint/2010/main" val="316171260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770A0C-3ED3-2319-F1B9-D42E9A0EDD0A}"/>
              </a:ext>
            </a:extLst>
          </p:cNvPr>
          <p:cNvPicPr>
            <a:picLocks noChangeAspect="1"/>
          </p:cNvPicPr>
          <p:nvPr/>
        </p:nvPicPr>
        <p:blipFill>
          <a:blip r:embed="rId2"/>
          <a:srcRect l="30461" t="26089" b="4372"/>
          <a:stretch/>
        </p:blipFill>
        <p:spPr>
          <a:xfrm>
            <a:off x="7620860" y="26040"/>
            <a:ext cx="4571140" cy="6805919"/>
          </a:xfrm>
          <a:prstGeom prst="rect">
            <a:avLst/>
          </a:prstGeom>
        </p:spPr>
      </p:pic>
      <p:sp>
        <p:nvSpPr>
          <p:cNvPr id="6" name="Text Placeholder 3">
            <a:extLst>
              <a:ext uri="{FF2B5EF4-FFF2-40B4-BE49-F238E27FC236}">
                <a16:creationId xmlns:a16="http://schemas.microsoft.com/office/drawing/2014/main" id="{1CC9E77C-F6BE-49AD-FEE5-795E335C9685}"/>
              </a:ext>
            </a:extLst>
          </p:cNvPr>
          <p:cNvSpPr txBox="1">
            <a:spLocks/>
          </p:cNvSpPr>
          <p:nvPr/>
        </p:nvSpPr>
        <p:spPr>
          <a:xfrm>
            <a:off x="457200" y="470765"/>
            <a:ext cx="4765040" cy="59426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3200" b="0" i="0" kern="120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marL="182880" indent="-274320" algn="l" defTabSz="914400" rtl="0" eaLnBrk="1" latinLnBrk="0" hangingPunct="1">
              <a:lnSpc>
                <a:spcPct val="100000"/>
              </a:lnSpc>
              <a:spcBef>
                <a:spcPts val="600"/>
              </a:spcBef>
              <a:buClr>
                <a:schemeClr val="tx1"/>
              </a:buClr>
              <a:buFont typeface="Arial" panose="020B0604020202020204" pitchFamily="34" charset="0"/>
              <a:buChar char="•"/>
              <a:defRPr sz="24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2pPr>
            <a:lvl3pPr marL="548640" indent="-274320" algn="l" defTabSz="914400" rtl="0" eaLnBrk="1" latinLnBrk="0" hangingPunct="1">
              <a:lnSpc>
                <a:spcPct val="100000"/>
              </a:lnSpc>
              <a:spcBef>
                <a:spcPts val="600"/>
              </a:spcBef>
              <a:buClr>
                <a:schemeClr val="tx1"/>
              </a:buClr>
              <a:buFont typeface="Arial" panose="020B06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3pPr>
            <a:lvl4pPr marL="822960" indent="-274320" algn="l" defTabSz="914400" rtl="0" eaLnBrk="1" latinLnBrk="0" hangingPunct="1">
              <a:lnSpc>
                <a:spcPct val="100000"/>
              </a:lnSpc>
              <a:spcBef>
                <a:spcPts val="600"/>
              </a:spcBef>
              <a:buFont typeface="Aptos Light" panose="020B00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4pPr>
            <a:lvl5pPr marL="1097280" indent="-274320" algn="l" defTabSz="914400" rtl="0" eaLnBrk="1" latinLnBrk="0" hangingPunct="1">
              <a:lnSpc>
                <a:spcPct val="100000"/>
              </a:lnSpc>
              <a:spcBef>
                <a:spcPts val="600"/>
              </a:spcBef>
              <a:buClr>
                <a:schemeClr val="tx1"/>
              </a:buClr>
              <a:buFont typeface="Aptos Light" panose="020B0004020202020204" pitchFamily="34" charset="0"/>
              <a:buChar char="−"/>
              <a:defRPr sz="16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solidFill>
                  <a:srgbClr val="B465FF"/>
                </a:solidFill>
              </a:rPr>
              <a:t>Requirements</a:t>
            </a:r>
          </a:p>
        </p:txBody>
      </p:sp>
      <p:sp>
        <p:nvSpPr>
          <p:cNvPr id="7" name="TextBox 6">
            <a:extLst>
              <a:ext uri="{FF2B5EF4-FFF2-40B4-BE49-F238E27FC236}">
                <a16:creationId xmlns:a16="http://schemas.microsoft.com/office/drawing/2014/main" id="{8A2E26F4-DADB-9AFC-F5D5-4DBA1122FC35}"/>
              </a:ext>
            </a:extLst>
          </p:cNvPr>
          <p:cNvSpPr txBox="1"/>
          <p:nvPr/>
        </p:nvSpPr>
        <p:spPr>
          <a:xfrm>
            <a:off x="577202" y="2192175"/>
            <a:ext cx="6657578" cy="2473648"/>
          </a:xfrm>
          <a:prstGeom prst="rect">
            <a:avLst/>
          </a:prstGeom>
          <a:noFill/>
        </p:spPr>
        <p:txBody>
          <a:bodyPr wrap="square" lIns="0" tIns="0" rIns="0" bIns="0" rtlCol="0">
            <a:noAutofit/>
          </a:bodyPr>
          <a:lstStyle/>
          <a:p>
            <a:pPr marL="285750" indent="-285750">
              <a:buClr>
                <a:srgbClr val="00B050"/>
              </a:buClr>
              <a:buFont typeface="Wingdings" panose="05000000000000000000" pitchFamily="2" charset="2"/>
              <a:buChar char="ü"/>
            </a:pPr>
            <a:r>
              <a:rPr lang="en-CA" dirty="0">
                <a:solidFill>
                  <a:schemeClr val="bg1"/>
                </a:solidFill>
                <a:latin typeface="Aptos" panose="020B0004020202020204" pitchFamily="34" charset="0"/>
                <a:cs typeface="Arial"/>
              </a:rPr>
              <a:t>Have a chapter board member in the Academic Outreach role (RDS) or similar, responsible for Academic Outreach and Student Clubs. This board role can be supported by additional volunteers in a committee structure. </a:t>
            </a:r>
          </a:p>
          <a:p>
            <a:pPr marL="285750" indent="-285750">
              <a:buClr>
                <a:srgbClr val="00B050"/>
              </a:buClr>
              <a:buFont typeface="Wingdings" panose="05000000000000000000" pitchFamily="2" charset="2"/>
              <a:buChar char="ü"/>
            </a:pPr>
            <a:r>
              <a:rPr lang="en-CA" dirty="0">
                <a:solidFill>
                  <a:schemeClr val="bg1"/>
                </a:solidFill>
                <a:latin typeface="Aptos" panose="020B0004020202020204" pitchFamily="34" charset="0"/>
                <a:cs typeface="Arial"/>
              </a:rPr>
              <a:t>Have faculty member(s) interested in supporting the club.</a:t>
            </a:r>
          </a:p>
          <a:p>
            <a:pPr marL="285750" indent="-285750">
              <a:buClr>
                <a:srgbClr val="00B050"/>
              </a:buClr>
              <a:buFont typeface="Wingdings" panose="05000000000000000000" pitchFamily="2" charset="2"/>
              <a:buChar char="ü"/>
            </a:pPr>
            <a:r>
              <a:rPr lang="en-CA" dirty="0">
                <a:solidFill>
                  <a:schemeClr val="bg1"/>
                </a:solidFill>
                <a:latin typeface="Aptos" panose="020B0004020202020204" pitchFamily="34" charset="0"/>
                <a:cs typeface="Arial"/>
              </a:rPr>
              <a:t>Have interested student leaders in undergraduate and graduate level degrees.</a:t>
            </a:r>
          </a:p>
          <a:p>
            <a:pPr marL="285750" indent="-285750">
              <a:buClr>
                <a:srgbClr val="00B050"/>
              </a:buClr>
              <a:buFont typeface="Wingdings" panose="05000000000000000000" pitchFamily="2" charset="2"/>
              <a:buChar char="ü"/>
            </a:pPr>
            <a:r>
              <a:rPr lang="en-CA" dirty="0">
                <a:solidFill>
                  <a:schemeClr val="bg1"/>
                </a:solidFill>
                <a:latin typeface="Aptos" panose="020B0004020202020204" pitchFamily="34" charset="0"/>
                <a:cs typeface="Arial"/>
              </a:rPr>
              <a:t>Include student club support/programs as part of their annual planning.</a:t>
            </a:r>
          </a:p>
        </p:txBody>
      </p:sp>
      <p:sp>
        <p:nvSpPr>
          <p:cNvPr id="10" name="TextBox 9">
            <a:extLst>
              <a:ext uri="{FF2B5EF4-FFF2-40B4-BE49-F238E27FC236}">
                <a16:creationId xmlns:a16="http://schemas.microsoft.com/office/drawing/2014/main" id="{EB846908-0785-BC54-8C4A-26E20C3FF5EF}"/>
              </a:ext>
            </a:extLst>
          </p:cNvPr>
          <p:cNvSpPr txBox="1"/>
          <p:nvPr/>
        </p:nvSpPr>
        <p:spPr>
          <a:xfrm>
            <a:off x="457200" y="1238941"/>
            <a:ext cx="6777580" cy="779322"/>
          </a:xfrm>
          <a:prstGeom prst="rect">
            <a:avLst/>
          </a:prstGeom>
          <a:noFill/>
        </p:spPr>
        <p:txBody>
          <a:bodyPr wrap="square" lIns="0" tIns="0" rIns="0" bIns="0" rtlCol="0">
            <a:noAutofit/>
          </a:bodyPr>
          <a:lstStyle/>
          <a:p>
            <a:r>
              <a:rPr lang="en-CA" sz="2400" dirty="0">
                <a:solidFill>
                  <a:schemeClr val="bg1"/>
                </a:solidFill>
                <a:latin typeface="Aptos" panose="020B0004020202020204" pitchFamily="34" charset="0"/>
                <a:cs typeface="Arial"/>
              </a:rPr>
              <a:t>Chapters interested in establishing a </a:t>
            </a:r>
            <a:r>
              <a:rPr lang="en-CA" sz="2400" dirty="0">
                <a:solidFill>
                  <a:srgbClr val="B465FF"/>
                </a:solidFill>
                <a:latin typeface="Aptos" panose="020B0004020202020204" pitchFamily="34" charset="0"/>
                <a:cs typeface="Arial"/>
              </a:rPr>
              <a:t>PMI Chapter Student Club</a:t>
            </a:r>
            <a:r>
              <a:rPr lang="en-CA" sz="2400" dirty="0">
                <a:solidFill>
                  <a:schemeClr val="bg1"/>
                </a:solidFill>
                <a:latin typeface="Aptos" panose="020B0004020202020204" pitchFamily="34" charset="0"/>
                <a:cs typeface="Arial"/>
              </a:rPr>
              <a:t> Program, must: </a:t>
            </a:r>
          </a:p>
          <a:p>
            <a:pPr algn="l"/>
            <a:endParaRPr lang="en-US" sz="2400" dirty="0">
              <a:solidFill>
                <a:schemeClr val="tx2"/>
              </a:solidFill>
            </a:endParaRPr>
          </a:p>
        </p:txBody>
      </p:sp>
      <p:sp>
        <p:nvSpPr>
          <p:cNvPr id="2" name="TextBox 1">
            <a:extLst>
              <a:ext uri="{FF2B5EF4-FFF2-40B4-BE49-F238E27FC236}">
                <a16:creationId xmlns:a16="http://schemas.microsoft.com/office/drawing/2014/main" id="{940F0A58-98B4-1B54-EB76-DC644142D410}"/>
              </a:ext>
            </a:extLst>
          </p:cNvPr>
          <p:cNvSpPr txBox="1"/>
          <p:nvPr/>
        </p:nvSpPr>
        <p:spPr>
          <a:xfrm>
            <a:off x="904775" y="5299579"/>
            <a:ext cx="6330005" cy="779323"/>
          </a:xfrm>
          <a:prstGeom prst="rect">
            <a:avLst/>
          </a:prstGeom>
          <a:noFill/>
        </p:spPr>
        <p:txBody>
          <a:bodyPr wrap="square" lIns="0" tIns="0" rIns="0" bIns="0" rtlCol="0">
            <a:noAutofit/>
          </a:bodyPr>
          <a:lstStyle/>
          <a:p>
            <a:pPr>
              <a:buClr>
                <a:srgbClr val="00B050"/>
              </a:buClr>
            </a:pPr>
            <a:r>
              <a:rPr lang="en-US" sz="1400" i="1" dirty="0">
                <a:solidFill>
                  <a:schemeClr val="bg1"/>
                </a:solidFill>
                <a:latin typeface="Aptos" panose="020B0004020202020204" pitchFamily="34" charset="0"/>
                <a:cs typeface="Arial"/>
              </a:rPr>
              <a:t>If you're missing any of these requirements, connect with your Chapter Engagement Partner, Regional Student Engagement Lead, and the Student Engagement and Mentorship team to get aligned and plan your next steps.</a:t>
            </a:r>
            <a:endParaRPr lang="en-CA" sz="1400" i="1" dirty="0">
              <a:solidFill>
                <a:schemeClr val="bg1"/>
              </a:solidFill>
              <a:latin typeface="Aptos" panose="020B0004020202020204" pitchFamily="34" charset="0"/>
              <a:cs typeface="Arial"/>
            </a:endParaRPr>
          </a:p>
        </p:txBody>
      </p:sp>
      <p:pic>
        <p:nvPicPr>
          <p:cNvPr id="4" name="Graphic 3" descr="Information with solid fill">
            <a:extLst>
              <a:ext uri="{FF2B5EF4-FFF2-40B4-BE49-F238E27FC236}">
                <a16:creationId xmlns:a16="http://schemas.microsoft.com/office/drawing/2014/main" id="{CDEED66D-1022-1045-5F26-7090F38164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445" y="5261392"/>
            <a:ext cx="339802" cy="339802"/>
          </a:xfrm>
          <a:prstGeom prst="rect">
            <a:avLst/>
          </a:prstGeom>
        </p:spPr>
      </p:pic>
    </p:spTree>
    <p:extLst>
      <p:ext uri="{BB962C8B-B14F-4D97-AF65-F5344CB8AC3E}">
        <p14:creationId xmlns:p14="http://schemas.microsoft.com/office/powerpoint/2010/main" val="1847953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EF5A03-2CC8-8EC5-846A-58CB0667D29B}"/>
              </a:ext>
            </a:extLst>
          </p:cNvPr>
          <p:cNvPicPr>
            <a:picLocks noGrp="1" noChangeAspect="1"/>
          </p:cNvPicPr>
          <p:nvPr>
            <p:ph type="pic" sz="quarter" idx="10"/>
          </p:nvPr>
        </p:nvPicPr>
        <p:blipFill>
          <a:blip r:embed="rId3"/>
          <a:srcRect l="22763" t="26076" r="29367" b="2243"/>
          <a:stretch/>
        </p:blipFill>
        <p:spPr>
          <a:xfrm>
            <a:off x="5330618" y="1"/>
            <a:ext cx="6861382" cy="6857999"/>
          </a:xfrm>
        </p:spPr>
      </p:pic>
      <p:sp>
        <p:nvSpPr>
          <p:cNvPr id="3" name="Title 2">
            <a:extLst>
              <a:ext uri="{FF2B5EF4-FFF2-40B4-BE49-F238E27FC236}">
                <a16:creationId xmlns:a16="http://schemas.microsoft.com/office/drawing/2014/main" id="{B7C9D84B-B3C9-7810-807A-7498CAC3CB65}"/>
              </a:ext>
            </a:extLst>
          </p:cNvPr>
          <p:cNvSpPr>
            <a:spLocks noGrp="1"/>
          </p:cNvSpPr>
          <p:nvPr>
            <p:ph type="ctrTitle"/>
          </p:nvPr>
        </p:nvSpPr>
        <p:spPr>
          <a:xfrm>
            <a:off x="589281" y="605747"/>
            <a:ext cx="5506719" cy="5646506"/>
          </a:xfrm>
        </p:spPr>
        <p:txBody>
          <a:bodyPr/>
          <a:lstStyle/>
          <a:p>
            <a:r>
              <a:rPr lang="en-US" sz="3000">
                <a:solidFill>
                  <a:schemeClr val="bg1"/>
                </a:solidFill>
              </a:rPr>
              <a:t>When chapters commit to the </a:t>
            </a:r>
            <a:r>
              <a:rPr lang="en-US" sz="3000"/>
              <a:t>PMI Chapter Student Clubs </a:t>
            </a:r>
            <a:r>
              <a:rPr lang="en-US" sz="3000">
                <a:solidFill>
                  <a:schemeClr val="bg1"/>
                </a:solidFill>
              </a:rPr>
              <a:t>framework, students don’t just learn project management —they live it. </a:t>
            </a:r>
            <a:br>
              <a:rPr lang="en-US" sz="3000">
                <a:solidFill>
                  <a:schemeClr val="bg1"/>
                </a:solidFill>
              </a:rPr>
            </a:br>
            <a:br>
              <a:rPr lang="en-US" sz="3000">
                <a:solidFill>
                  <a:schemeClr val="bg1"/>
                </a:solidFill>
              </a:rPr>
            </a:br>
            <a:r>
              <a:rPr lang="en-US" sz="3000">
                <a:solidFill>
                  <a:schemeClr val="bg1"/>
                </a:solidFill>
              </a:rPr>
              <a:t>They lead real initiatives, solve real problems, and </a:t>
            </a:r>
            <a:r>
              <a:rPr lang="en-US" sz="3000"/>
              <a:t>build lasting connections </a:t>
            </a:r>
            <a:r>
              <a:rPr lang="en-US" sz="3000">
                <a:solidFill>
                  <a:schemeClr val="bg1"/>
                </a:solidFill>
              </a:rPr>
              <a:t>with mentors and peers. </a:t>
            </a:r>
            <a:br>
              <a:rPr lang="en-US" sz="3000">
                <a:solidFill>
                  <a:schemeClr val="bg1"/>
                </a:solidFill>
              </a:rPr>
            </a:br>
            <a:br>
              <a:rPr lang="en-US" sz="3000">
                <a:solidFill>
                  <a:schemeClr val="bg1"/>
                </a:solidFill>
              </a:rPr>
            </a:br>
            <a:r>
              <a:rPr lang="en-US" sz="3000">
                <a:solidFill>
                  <a:schemeClr val="bg1"/>
                </a:solidFill>
              </a:rPr>
              <a:t>This is what happens when chapters say yes to structure, yes to student leadership, and yes to </a:t>
            </a:r>
            <a:r>
              <a:rPr lang="en-US" sz="3000"/>
              <a:t>the future of the profession</a:t>
            </a:r>
            <a:r>
              <a:rPr lang="en-US" sz="3000">
                <a:solidFill>
                  <a:schemeClr val="bg1"/>
                </a:solidFill>
              </a:rPr>
              <a:t>.</a:t>
            </a:r>
          </a:p>
        </p:txBody>
      </p:sp>
    </p:spTree>
    <p:extLst>
      <p:ext uri="{BB962C8B-B14F-4D97-AF65-F5344CB8AC3E}">
        <p14:creationId xmlns:p14="http://schemas.microsoft.com/office/powerpoint/2010/main" val="264907648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25765A3-DC2D-F800-93CA-D077D102543B}"/>
              </a:ext>
            </a:extLst>
          </p:cNvPr>
          <p:cNvPicPr>
            <a:picLocks noGrp="1" noChangeAspect="1"/>
          </p:cNvPicPr>
          <p:nvPr>
            <p:ph type="pic" sz="quarter" idx="13"/>
          </p:nvPr>
        </p:nvPicPr>
        <p:blipFill>
          <a:blip r:embed="rId2"/>
          <a:srcRect l="5017" t="7115" r="29509" b="18766"/>
          <a:stretch/>
        </p:blipFill>
        <p:spPr>
          <a:xfrm>
            <a:off x="0" y="0"/>
            <a:ext cx="9086850" cy="6858000"/>
          </a:xfrm>
        </p:spPr>
      </p:pic>
      <p:sp>
        <p:nvSpPr>
          <p:cNvPr id="3" name="Text Placeholder 2">
            <a:extLst>
              <a:ext uri="{FF2B5EF4-FFF2-40B4-BE49-F238E27FC236}">
                <a16:creationId xmlns:a16="http://schemas.microsoft.com/office/drawing/2014/main" id="{F0C68865-956D-6BA1-C449-CF4FFFBB2B3A}"/>
              </a:ext>
            </a:extLst>
          </p:cNvPr>
          <p:cNvSpPr>
            <a:spLocks noGrp="1"/>
          </p:cNvSpPr>
          <p:nvPr>
            <p:ph type="body" sz="quarter" idx="14"/>
          </p:nvPr>
        </p:nvSpPr>
        <p:spPr/>
        <p:txBody>
          <a:bodyPr/>
          <a:lstStyle/>
          <a:p>
            <a:r>
              <a:rPr lang="en-US"/>
              <a:t> </a:t>
            </a:r>
          </a:p>
        </p:txBody>
      </p:sp>
      <p:sp>
        <p:nvSpPr>
          <p:cNvPr id="4" name="Text Placeholder 3">
            <a:extLst>
              <a:ext uri="{FF2B5EF4-FFF2-40B4-BE49-F238E27FC236}">
                <a16:creationId xmlns:a16="http://schemas.microsoft.com/office/drawing/2014/main" id="{C3AF94EF-0509-67B6-BE66-B08CD894F67D}"/>
              </a:ext>
            </a:extLst>
          </p:cNvPr>
          <p:cNvSpPr>
            <a:spLocks noGrp="1"/>
          </p:cNvSpPr>
          <p:nvPr>
            <p:ph type="body" sz="quarter" idx="10"/>
          </p:nvPr>
        </p:nvSpPr>
        <p:spPr>
          <a:xfrm>
            <a:off x="457200" y="2349264"/>
            <a:ext cx="6839712" cy="2693301"/>
          </a:xfrm>
        </p:spPr>
        <p:txBody>
          <a:bodyPr/>
          <a:lstStyle/>
          <a:p>
            <a:r>
              <a:rPr lang="en-US"/>
              <a:t>Introduction to PMI Chapter Student Clubs</a:t>
            </a:r>
          </a:p>
        </p:txBody>
      </p:sp>
      <p:sp>
        <p:nvSpPr>
          <p:cNvPr id="5" name="Text Placeholder 4">
            <a:extLst>
              <a:ext uri="{FF2B5EF4-FFF2-40B4-BE49-F238E27FC236}">
                <a16:creationId xmlns:a16="http://schemas.microsoft.com/office/drawing/2014/main" id="{B8E8093F-4B18-4E9F-CF16-9D5323134462}"/>
              </a:ext>
            </a:extLst>
          </p:cNvPr>
          <p:cNvSpPr>
            <a:spLocks noGrp="1"/>
          </p:cNvSpPr>
          <p:nvPr>
            <p:ph type="body" sz="quarter" idx="11"/>
          </p:nvPr>
        </p:nvSpPr>
        <p:spPr>
          <a:xfrm>
            <a:off x="457200" y="5703213"/>
            <a:ext cx="6839712" cy="369332"/>
          </a:xfrm>
        </p:spPr>
        <p:txBody>
          <a:bodyPr/>
          <a:lstStyle/>
          <a:p>
            <a:r>
              <a:rPr lang="en-US"/>
              <a:t>Student-led. Chapter-powered. Globally supported.</a:t>
            </a:r>
          </a:p>
        </p:txBody>
      </p:sp>
      <p:sp>
        <p:nvSpPr>
          <p:cNvPr id="6" name="Text Placeholder 5">
            <a:extLst>
              <a:ext uri="{FF2B5EF4-FFF2-40B4-BE49-F238E27FC236}">
                <a16:creationId xmlns:a16="http://schemas.microsoft.com/office/drawing/2014/main" id="{449C410E-4630-42B5-08A5-BD0C84B0E522}"/>
              </a:ext>
            </a:extLst>
          </p:cNvPr>
          <p:cNvSpPr>
            <a:spLocks noGrp="1"/>
          </p:cNvSpPr>
          <p:nvPr>
            <p:ph type="body" sz="quarter" idx="12"/>
          </p:nvPr>
        </p:nvSpPr>
        <p:spPr>
          <a:xfrm>
            <a:off x="9742203" y="6465965"/>
            <a:ext cx="1302158" cy="265807"/>
          </a:xfrm>
        </p:spPr>
        <p:txBody>
          <a:bodyPr/>
          <a:lstStyle/>
          <a:p>
            <a:r>
              <a:rPr lang="en-US" sz="1000" dirty="0"/>
              <a:t>Version 2: March 2025</a:t>
            </a:r>
          </a:p>
        </p:txBody>
      </p:sp>
      <p:sp>
        <p:nvSpPr>
          <p:cNvPr id="13" name="Text Placeholder 2">
            <a:extLst>
              <a:ext uri="{FF2B5EF4-FFF2-40B4-BE49-F238E27FC236}">
                <a16:creationId xmlns:a16="http://schemas.microsoft.com/office/drawing/2014/main" id="{3FAFCA3A-9B66-BB37-5229-7DD0D82D5FFD}"/>
              </a:ext>
            </a:extLst>
          </p:cNvPr>
          <p:cNvSpPr txBox="1">
            <a:spLocks/>
          </p:cNvSpPr>
          <p:nvPr/>
        </p:nvSpPr>
        <p:spPr>
          <a:xfrm>
            <a:off x="457200" y="6311384"/>
            <a:ext cx="5638800" cy="3077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2000" b="0" i="0" kern="1200">
                <a:solidFill>
                  <a:schemeClr val="bg1"/>
                </a:solidFill>
                <a:latin typeface="Aptos" panose="020B0004020202020204" pitchFamily="34" charset="0"/>
                <a:ea typeface="Helvetica Neue" panose="02000503000000020004" pitchFamily="2" charset="0"/>
                <a:cs typeface="Arial" panose="020B0604020202020204" pitchFamily="34" charset="0"/>
              </a:defRPr>
            </a:lvl1pPr>
            <a:lvl2pPr marL="182880" indent="-274320" algn="l" defTabSz="914400" rtl="0" eaLnBrk="1" latinLnBrk="0" hangingPunct="1">
              <a:lnSpc>
                <a:spcPct val="100000"/>
              </a:lnSpc>
              <a:spcBef>
                <a:spcPts val="600"/>
              </a:spcBef>
              <a:buClr>
                <a:schemeClr val="tx1"/>
              </a:buClr>
              <a:buFont typeface="Arial" panose="020B0604020202020204" pitchFamily="34" charset="0"/>
              <a:buChar char="•"/>
              <a:defRPr sz="24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2pPr>
            <a:lvl3pPr marL="548640" indent="-274320" algn="l" defTabSz="914400" rtl="0" eaLnBrk="1" latinLnBrk="0" hangingPunct="1">
              <a:lnSpc>
                <a:spcPct val="100000"/>
              </a:lnSpc>
              <a:spcBef>
                <a:spcPts val="600"/>
              </a:spcBef>
              <a:buClr>
                <a:schemeClr val="tx1"/>
              </a:buClr>
              <a:buFont typeface="Arial" panose="020B06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3pPr>
            <a:lvl4pPr marL="822960" indent="-274320" algn="l" defTabSz="914400" rtl="0" eaLnBrk="1" latinLnBrk="0" hangingPunct="1">
              <a:lnSpc>
                <a:spcPct val="100000"/>
              </a:lnSpc>
              <a:spcBef>
                <a:spcPts val="600"/>
              </a:spcBef>
              <a:buFont typeface="Aptos Light" panose="020B00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4pPr>
            <a:lvl5pPr marL="1097280" indent="-274320" algn="l" defTabSz="914400" rtl="0" eaLnBrk="1" latinLnBrk="0" hangingPunct="1">
              <a:lnSpc>
                <a:spcPct val="100000"/>
              </a:lnSpc>
              <a:spcBef>
                <a:spcPts val="600"/>
              </a:spcBef>
              <a:buClr>
                <a:schemeClr val="tx1"/>
              </a:buClr>
              <a:buFont typeface="Aptos Light" panose="020B0004020202020204" pitchFamily="34" charset="0"/>
              <a:buChar char="−"/>
              <a:defRPr sz="16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AcademicPrograms@pmi.org</a:t>
            </a:r>
          </a:p>
        </p:txBody>
      </p:sp>
      <p:pic>
        <p:nvPicPr>
          <p:cNvPr id="7" name="Picture 6" descr="A logo with white text&#10;&#10;AI-generated content may be incorrect.">
            <a:extLst>
              <a:ext uri="{FF2B5EF4-FFF2-40B4-BE49-F238E27FC236}">
                <a16:creationId xmlns:a16="http://schemas.microsoft.com/office/drawing/2014/main" id="{D3370599-D6FC-45CB-3D2D-75E1BF85B28C}"/>
              </a:ext>
            </a:extLst>
          </p:cNvPr>
          <p:cNvPicPr>
            <a:picLocks noChangeAspect="1"/>
          </p:cNvPicPr>
          <p:nvPr/>
        </p:nvPicPr>
        <p:blipFill>
          <a:blip r:embed="rId3"/>
          <a:stretch>
            <a:fillRect/>
          </a:stretch>
        </p:blipFill>
        <p:spPr>
          <a:xfrm>
            <a:off x="9544050" y="259131"/>
            <a:ext cx="1693270" cy="681393"/>
          </a:xfrm>
          <a:prstGeom prst="rect">
            <a:avLst/>
          </a:prstGeom>
        </p:spPr>
      </p:pic>
    </p:spTree>
    <p:extLst>
      <p:ext uri="{BB962C8B-B14F-4D97-AF65-F5344CB8AC3E}">
        <p14:creationId xmlns:p14="http://schemas.microsoft.com/office/powerpoint/2010/main" val="2543011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842D0A99-A6BD-FE4F-E89B-3258CF6941A2}"/>
              </a:ext>
            </a:extLst>
          </p:cNvPr>
          <p:cNvSpPr>
            <a:spLocks noGrp="1"/>
          </p:cNvSpPr>
          <p:nvPr>
            <p:ph type="body" sz="quarter" idx="13"/>
          </p:nvPr>
        </p:nvSpPr>
        <p:spPr>
          <a:xfrm>
            <a:off x="452612" y="28160"/>
            <a:ext cx="799899" cy="2123658"/>
          </a:xfrm>
        </p:spPr>
        <p:txBody>
          <a:bodyPr/>
          <a:lstStyle/>
          <a:p>
            <a:r>
              <a:rPr lang="en-US"/>
              <a:t>“</a:t>
            </a:r>
          </a:p>
        </p:txBody>
      </p:sp>
      <p:sp>
        <p:nvSpPr>
          <p:cNvPr id="2" name="Text Placeholder 1">
            <a:extLst>
              <a:ext uri="{FF2B5EF4-FFF2-40B4-BE49-F238E27FC236}">
                <a16:creationId xmlns:a16="http://schemas.microsoft.com/office/drawing/2014/main" id="{C1F3A3CB-C4E6-0711-2233-76985B86200A}"/>
              </a:ext>
            </a:extLst>
          </p:cNvPr>
          <p:cNvSpPr>
            <a:spLocks noGrp="1"/>
          </p:cNvSpPr>
          <p:nvPr>
            <p:ph type="body" sz="quarter" idx="11"/>
          </p:nvPr>
        </p:nvSpPr>
        <p:spPr>
          <a:xfrm>
            <a:off x="457200" y="1258044"/>
            <a:ext cx="7059168" cy="3245497"/>
          </a:xfrm>
        </p:spPr>
        <p:txBody>
          <a:bodyPr/>
          <a:lstStyle/>
          <a:p>
            <a:r>
              <a:rPr lang="en-US" dirty="0">
                <a:latin typeface="Aptos"/>
                <a:cs typeface="Arial"/>
              </a:rPr>
              <a:t>Welcoming and supporting aspiring project professionals is essential to the future of our profession. Through career-long learning and mentorship, we not only help them grow but also gain fresh insights ourselves. This commitment ensures PMI’s continued relevance and strengthens our collective future.”</a:t>
            </a:r>
          </a:p>
        </p:txBody>
      </p:sp>
      <p:sp>
        <p:nvSpPr>
          <p:cNvPr id="12" name="TextBox 11">
            <a:extLst>
              <a:ext uri="{FF2B5EF4-FFF2-40B4-BE49-F238E27FC236}">
                <a16:creationId xmlns:a16="http://schemas.microsoft.com/office/drawing/2014/main" id="{F3095DD8-9853-67E8-8D86-A029174105ED}"/>
              </a:ext>
            </a:extLst>
          </p:cNvPr>
          <p:cNvSpPr txBox="1"/>
          <p:nvPr/>
        </p:nvSpPr>
        <p:spPr>
          <a:xfrm>
            <a:off x="10737410" y="2652665"/>
            <a:ext cx="0" cy="0"/>
          </a:xfrm>
          <a:prstGeom prst="rect">
            <a:avLst/>
          </a:prstGeom>
          <a:noFill/>
        </p:spPr>
        <p:txBody>
          <a:bodyPr wrap="none" lIns="0" tIns="0" rIns="0" bIns="0" rtlCol="0">
            <a:noAutofit/>
          </a:bodyPr>
          <a:lstStyle/>
          <a:p>
            <a:pPr algn="l"/>
            <a:endParaRPr lang="en-US" sz="1600">
              <a:solidFill>
                <a:schemeClr val="tx2"/>
              </a:solidFill>
              <a:latin typeface="Aptos" panose="020B0004020202020204" pitchFamily="34" charset="0"/>
              <a:ea typeface="Helvetica Neue" panose="02000503000000020004" pitchFamily="2" charset="0"/>
              <a:cs typeface="Arial" panose="020B0604020202020204" pitchFamily="34" charset="0"/>
            </a:endParaRPr>
          </a:p>
        </p:txBody>
      </p:sp>
      <p:sp>
        <p:nvSpPr>
          <p:cNvPr id="15" name="Rectangle 14">
            <a:extLst>
              <a:ext uri="{FF2B5EF4-FFF2-40B4-BE49-F238E27FC236}">
                <a16:creationId xmlns:a16="http://schemas.microsoft.com/office/drawing/2014/main" id="{5D017B15-FCD7-7F7C-CDA8-7E301925ED18}"/>
              </a:ext>
            </a:extLst>
          </p:cNvPr>
          <p:cNvSpPr/>
          <p:nvPr/>
        </p:nvSpPr>
        <p:spPr>
          <a:xfrm>
            <a:off x="8126611" y="0"/>
            <a:ext cx="4060800" cy="6858000"/>
          </a:xfrm>
          <a:prstGeom prst="rect">
            <a:avLst/>
          </a:prstGeom>
          <a:blipFill>
            <a:blip r:embed="rId3"/>
            <a:stretch>
              <a:fillRect l="-105049" t="-5434" r="-598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Arial" panose="020B0604020202020204" pitchFamily="34" charset="0"/>
            </a:endParaRPr>
          </a:p>
        </p:txBody>
      </p:sp>
      <p:sp>
        <p:nvSpPr>
          <p:cNvPr id="14" name="Right Triangle 13">
            <a:extLst>
              <a:ext uri="{FF2B5EF4-FFF2-40B4-BE49-F238E27FC236}">
                <a16:creationId xmlns:a16="http://schemas.microsoft.com/office/drawing/2014/main" id="{9B9D9D24-5DA2-2D43-F9AE-338545BA4535}"/>
              </a:ext>
            </a:extLst>
          </p:cNvPr>
          <p:cNvSpPr/>
          <p:nvPr/>
        </p:nvSpPr>
        <p:spPr>
          <a:xfrm flipH="1">
            <a:off x="10157011" y="4823012"/>
            <a:ext cx="2034988" cy="20376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a typeface="Helvetica Neue" panose="02000503000000020004" pitchFamily="2" charset="0"/>
              <a:cs typeface="Arial" panose="020B0604020202020204" pitchFamily="34" charset="0"/>
            </a:endParaRPr>
          </a:p>
        </p:txBody>
      </p:sp>
      <p:sp>
        <p:nvSpPr>
          <p:cNvPr id="6" name="Text Placeholder 1">
            <a:extLst>
              <a:ext uri="{FF2B5EF4-FFF2-40B4-BE49-F238E27FC236}">
                <a16:creationId xmlns:a16="http://schemas.microsoft.com/office/drawing/2014/main" id="{58464C66-D716-159F-D845-C4D9493DE461}"/>
              </a:ext>
            </a:extLst>
          </p:cNvPr>
          <p:cNvSpPr>
            <a:spLocks noGrp="1"/>
          </p:cNvSpPr>
          <p:nvPr>
            <p:ph type="body" sz="quarter" idx="12"/>
          </p:nvPr>
        </p:nvSpPr>
        <p:spPr>
          <a:xfrm>
            <a:off x="457200" y="5461000"/>
            <a:ext cx="7059613" cy="306388"/>
          </a:xfrm>
        </p:spPr>
        <p:txBody>
          <a:bodyPr vert="horz" lIns="0" tIns="0" rIns="0" bIns="0" rtlCol="0" anchor="t">
            <a:spAutoFit/>
          </a:bodyPr>
          <a:lstStyle/>
          <a:p>
            <a:r>
              <a:rPr lang="en-US" dirty="0">
                <a:latin typeface="Aptos"/>
                <a:cs typeface="Arial"/>
              </a:rPr>
              <a:t>Brantlee Underhill, Chief Community Officer</a:t>
            </a:r>
            <a:endParaRPr lang="en-US" dirty="0"/>
          </a:p>
        </p:txBody>
      </p:sp>
    </p:spTree>
    <p:extLst>
      <p:ext uri="{BB962C8B-B14F-4D97-AF65-F5344CB8AC3E}">
        <p14:creationId xmlns:p14="http://schemas.microsoft.com/office/powerpoint/2010/main" val="133599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stretch>
            <a:fillRect l="-8000" r="-8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797844-AD3C-D21E-C514-8DCC96778DCD}"/>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2">
            <a:extLst>
              <a:ext uri="{FF2B5EF4-FFF2-40B4-BE49-F238E27FC236}">
                <a16:creationId xmlns:a16="http://schemas.microsoft.com/office/drawing/2014/main" id="{0F6A2EAC-7990-EEE3-BD5A-82773A6A9CE2}"/>
              </a:ext>
            </a:extLst>
          </p:cNvPr>
          <p:cNvSpPr>
            <a:spLocks noChangeArrowheads="1"/>
          </p:cNvSpPr>
          <p:nvPr/>
        </p:nvSpPr>
        <p:spPr bwMode="auto">
          <a:xfrm>
            <a:off x="391108" y="105013"/>
            <a:ext cx="6641869" cy="66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4800" b="1" dirty="0">
                <a:solidFill>
                  <a:schemeClr val="bg1"/>
                </a:solidFill>
                <a:latin typeface="Aptos" panose="020B0004020202020204" pitchFamily="34" charset="0"/>
              </a:rPr>
              <a:t>We see you.</a:t>
            </a:r>
          </a:p>
          <a:p>
            <a:endParaRPr lang="en-US" dirty="0">
              <a:solidFill>
                <a:schemeClr val="bg1"/>
              </a:solidFill>
              <a:latin typeface="Aptos" panose="020B0004020202020204" pitchFamily="34" charset="0"/>
            </a:endParaRPr>
          </a:p>
          <a:p>
            <a:r>
              <a:rPr lang="en-US" dirty="0">
                <a:solidFill>
                  <a:schemeClr val="bg1"/>
                </a:solidFill>
                <a:latin typeface="Aptos" panose="020B0004020202020204" pitchFamily="34" charset="0"/>
              </a:rPr>
              <a:t>You mentor. </a:t>
            </a:r>
          </a:p>
          <a:p>
            <a:r>
              <a:rPr lang="en-US" dirty="0">
                <a:solidFill>
                  <a:schemeClr val="bg1"/>
                </a:solidFill>
                <a:latin typeface="Aptos" panose="020B0004020202020204" pitchFamily="34" charset="0"/>
              </a:rPr>
              <a:t>You speak in classrooms. </a:t>
            </a:r>
          </a:p>
          <a:p>
            <a:r>
              <a:rPr lang="en-US" dirty="0">
                <a:solidFill>
                  <a:schemeClr val="bg1"/>
                </a:solidFill>
                <a:latin typeface="Aptos" panose="020B0004020202020204" pitchFamily="34" charset="0"/>
              </a:rPr>
              <a:t>You answer questions. </a:t>
            </a:r>
          </a:p>
          <a:p>
            <a:r>
              <a:rPr lang="en-US" i="1" dirty="0">
                <a:solidFill>
                  <a:schemeClr val="bg1"/>
                </a:solidFill>
                <a:latin typeface="Aptos" panose="020B0004020202020204" pitchFamily="34" charset="0"/>
              </a:rPr>
              <a:t>You show up.</a:t>
            </a:r>
          </a:p>
          <a:p>
            <a:endParaRPr lang="en-US" dirty="0">
              <a:solidFill>
                <a:schemeClr val="bg1"/>
              </a:solidFill>
              <a:latin typeface="Aptos" panose="020B0004020202020204" pitchFamily="34" charset="0"/>
            </a:endParaRPr>
          </a:p>
          <a:p>
            <a:r>
              <a:rPr lang="en-US" dirty="0">
                <a:solidFill>
                  <a:schemeClr val="bg1"/>
                </a:solidFill>
                <a:latin typeface="Aptos" panose="020B0004020202020204" pitchFamily="34" charset="0"/>
              </a:rPr>
              <a:t>Whether you’ve hosted a campus talk </a:t>
            </a:r>
          </a:p>
          <a:p>
            <a:r>
              <a:rPr lang="en-US" dirty="0">
                <a:solidFill>
                  <a:schemeClr val="bg1"/>
                </a:solidFill>
                <a:latin typeface="Aptos" panose="020B0004020202020204" pitchFamily="34" charset="0"/>
              </a:rPr>
              <a:t>or simply thought about it — </a:t>
            </a:r>
          </a:p>
          <a:p>
            <a:r>
              <a:rPr lang="en-US" b="1" dirty="0">
                <a:solidFill>
                  <a:schemeClr val="bg1"/>
                </a:solidFill>
                <a:latin typeface="Aptos" panose="020B0004020202020204" pitchFamily="34" charset="0"/>
              </a:rPr>
              <a:t>you’ve already planted a seed. </a:t>
            </a:r>
          </a:p>
          <a:p>
            <a:endParaRPr lang="en-US" b="1" dirty="0">
              <a:solidFill>
                <a:schemeClr val="bg1"/>
              </a:solidFill>
              <a:latin typeface="Aptos" panose="020B0004020202020204" pitchFamily="34" charset="0"/>
            </a:endParaRPr>
          </a:p>
          <a:p>
            <a:r>
              <a:rPr lang="en-US" dirty="0">
                <a:solidFill>
                  <a:schemeClr val="bg1"/>
                </a:solidFill>
                <a:latin typeface="Aptos" panose="020B0004020202020204" pitchFamily="34" charset="0"/>
              </a:rPr>
              <a:t>The Student Club framework is how we help it grow.</a:t>
            </a:r>
          </a:p>
          <a:p>
            <a:r>
              <a:rPr lang="en-US" dirty="0">
                <a:solidFill>
                  <a:schemeClr val="bg1"/>
                </a:solidFill>
                <a:latin typeface="Aptos" panose="020B0004020202020204" pitchFamily="34" charset="0"/>
              </a:rPr>
              <a:t>With structure, support, and visibility —</a:t>
            </a:r>
            <a:br>
              <a:rPr lang="en-US" dirty="0">
                <a:solidFill>
                  <a:schemeClr val="bg1"/>
                </a:solidFill>
                <a:latin typeface="Aptos" panose="020B0004020202020204" pitchFamily="34" charset="0"/>
              </a:rPr>
            </a:br>
            <a:r>
              <a:rPr lang="en-US" dirty="0">
                <a:solidFill>
                  <a:schemeClr val="bg1"/>
                </a:solidFill>
                <a:latin typeface="Aptos" panose="020B0004020202020204" pitchFamily="34" charset="0"/>
              </a:rPr>
              <a:t>your impact takes root.</a:t>
            </a:r>
          </a:p>
          <a:p>
            <a:endParaRPr lang="en-US" dirty="0">
              <a:solidFill>
                <a:schemeClr val="bg1"/>
              </a:solidFill>
              <a:latin typeface="Aptos" panose="020B0004020202020204" pitchFamily="34" charset="0"/>
            </a:endParaRPr>
          </a:p>
          <a:p>
            <a:r>
              <a:rPr lang="en-US" dirty="0">
                <a:solidFill>
                  <a:schemeClr val="bg1"/>
                </a:solidFill>
                <a:latin typeface="Aptos" panose="020B0004020202020204" pitchFamily="34" charset="0"/>
              </a:rPr>
              <a:t>Student Clubs don’t need perfection.</a:t>
            </a:r>
            <a:br>
              <a:rPr lang="en-US" dirty="0">
                <a:solidFill>
                  <a:schemeClr val="bg1"/>
                </a:solidFill>
                <a:latin typeface="Aptos" panose="020B0004020202020204" pitchFamily="34" charset="0"/>
              </a:rPr>
            </a:br>
            <a:r>
              <a:rPr lang="en-US" dirty="0">
                <a:solidFill>
                  <a:schemeClr val="bg1"/>
                </a:solidFill>
                <a:latin typeface="Aptos" panose="020B0004020202020204" pitchFamily="34" charset="0"/>
              </a:rPr>
              <a:t>They need presence.</a:t>
            </a:r>
            <a:br>
              <a:rPr lang="en-US" dirty="0">
                <a:solidFill>
                  <a:schemeClr val="bg1"/>
                </a:solidFill>
                <a:latin typeface="Aptos" panose="020B0004020202020204" pitchFamily="34" charset="0"/>
              </a:rPr>
            </a:br>
            <a:r>
              <a:rPr lang="en-US" b="1" dirty="0">
                <a:solidFill>
                  <a:schemeClr val="bg1"/>
                </a:solidFill>
                <a:latin typeface="Aptos" panose="020B0004020202020204" pitchFamily="34" charset="0"/>
              </a:rPr>
              <a:t>And you’ve</a:t>
            </a:r>
            <a:r>
              <a:rPr lang="en-US" b="1" i="1" dirty="0">
                <a:solidFill>
                  <a:schemeClr val="bg1"/>
                </a:solidFill>
                <a:latin typeface="Aptos" panose="020B0004020202020204" pitchFamily="34" charset="0"/>
              </a:rPr>
              <a:t> already </a:t>
            </a:r>
            <a:r>
              <a:rPr lang="en-US" b="1" dirty="0">
                <a:solidFill>
                  <a:schemeClr val="bg1"/>
                </a:solidFill>
                <a:latin typeface="Aptos" panose="020B0004020202020204" pitchFamily="34" charset="0"/>
              </a:rPr>
              <a:t>been present.</a:t>
            </a:r>
          </a:p>
          <a:p>
            <a:endParaRPr lang="en-US" dirty="0">
              <a:solidFill>
                <a:schemeClr val="bg1"/>
              </a:solidFill>
              <a:latin typeface="Aptos" panose="020B0004020202020204" pitchFamily="34" charset="0"/>
            </a:endParaRPr>
          </a:p>
          <a:p>
            <a:r>
              <a:rPr lang="en-US" dirty="0">
                <a:solidFill>
                  <a:schemeClr val="bg1"/>
                </a:solidFill>
                <a:latin typeface="Aptos" panose="020B0004020202020204" pitchFamily="34" charset="0"/>
              </a:rPr>
              <a:t>Wherever you're starting,</a:t>
            </a:r>
            <a:br>
              <a:rPr lang="en-US" dirty="0">
                <a:solidFill>
                  <a:schemeClr val="bg1"/>
                </a:solidFill>
                <a:latin typeface="Aptos" panose="020B0004020202020204" pitchFamily="34" charset="0"/>
              </a:rPr>
            </a:br>
            <a:r>
              <a:rPr lang="en-US" b="1" dirty="0">
                <a:solidFill>
                  <a:schemeClr val="bg1"/>
                </a:solidFill>
                <a:latin typeface="Aptos" panose="020B0004020202020204" pitchFamily="34" charset="0"/>
              </a:rPr>
              <a:t>you belong here.</a:t>
            </a:r>
            <a:br>
              <a:rPr lang="en-US" dirty="0">
                <a:solidFill>
                  <a:schemeClr val="bg1"/>
                </a:solidFill>
                <a:latin typeface="Aptos" panose="020B0004020202020204" pitchFamily="34" charset="0"/>
              </a:rPr>
            </a:br>
            <a:r>
              <a:rPr lang="en-US" dirty="0">
                <a:solidFill>
                  <a:schemeClr val="bg1"/>
                </a:solidFill>
                <a:latin typeface="Aptos" panose="020B0004020202020204" pitchFamily="34" charset="0"/>
              </a:rPr>
              <a:t>We’ll grow it </a:t>
            </a:r>
            <a:r>
              <a:rPr lang="en-US" b="1" dirty="0">
                <a:solidFill>
                  <a:schemeClr val="bg1"/>
                </a:solidFill>
                <a:latin typeface="Aptos" panose="020B0004020202020204" pitchFamily="34" charset="0"/>
              </a:rPr>
              <a:t>together.</a:t>
            </a:r>
          </a:p>
        </p:txBody>
      </p:sp>
    </p:spTree>
    <p:extLst>
      <p:ext uri="{BB962C8B-B14F-4D97-AF65-F5344CB8AC3E}">
        <p14:creationId xmlns:p14="http://schemas.microsoft.com/office/powerpoint/2010/main" val="392683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00522"/>
            </a:gs>
            <a:gs pos="50000">
              <a:srgbClr val="200F3B"/>
            </a:gs>
            <a:gs pos="100000">
              <a:srgbClr val="4F17A8"/>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F939-69B7-AD30-8702-B7F26D631D12}"/>
              </a:ext>
            </a:extLst>
          </p:cNvPr>
          <p:cNvSpPr txBox="1">
            <a:spLocks/>
          </p:cNvSpPr>
          <p:nvPr/>
        </p:nvSpPr>
        <p:spPr>
          <a:xfrm>
            <a:off x="318294" y="371099"/>
            <a:ext cx="9008585" cy="503160"/>
          </a:xfrm>
          <a:prstGeom prst="rect">
            <a:avLst/>
          </a:prstGeom>
        </p:spPr>
        <p:txBody>
          <a:bodyPr/>
          <a:lstStyle>
            <a:lvl1pPr algn="l" defTabSz="914400" rtl="0" eaLnBrk="1" latinLnBrk="0" hangingPunct="1">
              <a:lnSpc>
                <a:spcPct val="90000"/>
              </a:lnSpc>
              <a:spcBef>
                <a:spcPct val="0"/>
              </a:spcBef>
              <a:buNone/>
              <a:defRPr sz="3200" b="0" i="0" kern="1200" cap="none" baseline="0">
                <a:solidFill>
                  <a:schemeClr val="tx1"/>
                </a:solidFill>
                <a:latin typeface="Aptos" panose="020B0004020202020204" pitchFamily="34" charset="0"/>
                <a:ea typeface="Helvetica Neue" panose="02000503000000020004" pitchFamily="2" charset="0"/>
                <a:cs typeface="Arial" panose="020B0604020202020204" pitchFamily="34" charset="0"/>
              </a:defRPr>
            </a:lvl1pPr>
          </a:lstStyle>
          <a:p>
            <a:r>
              <a:rPr lang="en-US">
                <a:solidFill>
                  <a:srgbClr val="B465FF"/>
                </a:solidFill>
              </a:rPr>
              <a:t>You’ve Planted the Seed — Let’s Help It Grow</a:t>
            </a:r>
          </a:p>
        </p:txBody>
      </p:sp>
      <p:sp>
        <p:nvSpPr>
          <p:cNvPr id="3" name="Text Placeholder 2">
            <a:extLst>
              <a:ext uri="{FF2B5EF4-FFF2-40B4-BE49-F238E27FC236}">
                <a16:creationId xmlns:a16="http://schemas.microsoft.com/office/drawing/2014/main" id="{01344A3D-00BA-5BE0-762F-1A9F83E7CA08}"/>
              </a:ext>
            </a:extLst>
          </p:cNvPr>
          <p:cNvSpPr txBox="1">
            <a:spLocks/>
          </p:cNvSpPr>
          <p:nvPr/>
        </p:nvSpPr>
        <p:spPr>
          <a:xfrm>
            <a:off x="433146" y="925386"/>
            <a:ext cx="8624473" cy="307777"/>
          </a:xfrm>
          <a:prstGeom prst="rect">
            <a:avLst/>
          </a:prstGeom>
        </p:spPr>
        <p:txBody>
          <a:bodyPr vert="horz" wrap="square" lIns="0" tIns="0" rIns="0" bIns="0" rtlCol="0">
            <a:spAutoFit/>
          </a:bodyPr>
          <a:lstStyle>
            <a:lvl1pPr indent="0" defTabSz="914400">
              <a:lnSpc>
                <a:spcPct val="100000"/>
              </a:lnSpc>
              <a:spcBef>
                <a:spcPts val="600"/>
              </a:spcBef>
              <a:buFont typeface="Arial" panose="020B0604020202020204" pitchFamily="34" charset="0"/>
              <a:buNone/>
              <a:defRPr sz="2000" b="0" i="0">
                <a:solidFill>
                  <a:schemeClr val="accent1"/>
                </a:solidFill>
                <a:latin typeface="Aptos" panose="020B0004020202020204" pitchFamily="34" charset="0"/>
                <a:ea typeface="Helvetica Neue" panose="02000503000000020004" pitchFamily="2" charset="0"/>
                <a:cs typeface="Arial" panose="020B0604020202020204" pitchFamily="34" charset="0"/>
              </a:defRPr>
            </a:lvl1pPr>
            <a:lvl2pPr marL="182880" indent="-274320" defTabSz="914400">
              <a:lnSpc>
                <a:spcPct val="100000"/>
              </a:lnSpc>
              <a:spcBef>
                <a:spcPts val="600"/>
              </a:spcBef>
              <a:buClr>
                <a:schemeClr val="tx1"/>
              </a:buClr>
              <a:buFont typeface="Arial" panose="020B0604020202020204" pitchFamily="34" charset="0"/>
              <a:buChar char="•"/>
              <a:defRPr sz="2400" b="0" i="0">
                <a:latin typeface="Aptos" panose="020B0004020202020204" pitchFamily="34" charset="0"/>
                <a:ea typeface="Helvetica Neue" panose="02000503000000020004" pitchFamily="2" charset="0"/>
                <a:cs typeface="Arial" panose="020B0604020202020204" pitchFamily="34" charset="0"/>
              </a:defRPr>
            </a:lvl2pPr>
            <a:lvl3pPr marL="548640" indent="-274320" defTabSz="914400">
              <a:lnSpc>
                <a:spcPct val="100000"/>
              </a:lnSpc>
              <a:spcBef>
                <a:spcPts val="600"/>
              </a:spcBef>
              <a:buClr>
                <a:schemeClr val="tx1"/>
              </a:buClr>
              <a:buFont typeface="Arial" panose="020B0604020202020204" pitchFamily="34" charset="0"/>
              <a:buChar char="•"/>
              <a:defRPr b="0" i="0">
                <a:latin typeface="Aptos" panose="020B0004020202020204" pitchFamily="34" charset="0"/>
                <a:ea typeface="Helvetica Neue" panose="02000503000000020004" pitchFamily="2" charset="0"/>
                <a:cs typeface="Arial" panose="020B0604020202020204" pitchFamily="34" charset="0"/>
              </a:defRPr>
            </a:lvl3pPr>
            <a:lvl4pPr marL="822960" indent="-274320" defTabSz="914400">
              <a:lnSpc>
                <a:spcPct val="100000"/>
              </a:lnSpc>
              <a:spcBef>
                <a:spcPts val="600"/>
              </a:spcBef>
              <a:buFont typeface="Aptos Light" panose="020B0004020202020204" pitchFamily="34" charset="0"/>
              <a:buChar char="−"/>
              <a:defRPr b="0" i="0">
                <a:latin typeface="Aptos" panose="020B0004020202020204" pitchFamily="34" charset="0"/>
                <a:ea typeface="Helvetica Neue" panose="02000503000000020004" pitchFamily="2" charset="0"/>
                <a:cs typeface="Arial" panose="020B0604020202020204" pitchFamily="34" charset="0"/>
              </a:defRPr>
            </a:lvl4pPr>
            <a:lvl5pPr marL="1097280" indent="-274320" defTabSz="914400">
              <a:lnSpc>
                <a:spcPct val="100000"/>
              </a:lnSpc>
              <a:spcBef>
                <a:spcPts val="600"/>
              </a:spcBef>
              <a:buClr>
                <a:schemeClr val="tx1"/>
              </a:buClr>
              <a:buFont typeface="Aptos Light" panose="020B0004020202020204" pitchFamily="34" charset="0"/>
              <a:buChar char="−"/>
              <a:defRPr sz="1600" b="0" i="0">
                <a:latin typeface="Aptos" panose="020B0004020202020204" pitchFamily="34" charset="0"/>
                <a:ea typeface="Helvetica Neue" panose="02000503000000020004" pitchFamily="2"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solidFill>
                  <a:schemeClr val="bg1"/>
                </a:solidFill>
              </a:rPr>
              <a:t>This isn’t about adding more — it’s about nurturing what’s already begun.</a:t>
            </a:r>
          </a:p>
        </p:txBody>
      </p:sp>
      <p:sp>
        <p:nvSpPr>
          <p:cNvPr id="51" name="Rectangle 50">
            <a:extLst>
              <a:ext uri="{FF2B5EF4-FFF2-40B4-BE49-F238E27FC236}">
                <a16:creationId xmlns:a16="http://schemas.microsoft.com/office/drawing/2014/main" id="{D76559B0-51C1-5864-332C-D3EC444F7C48}"/>
              </a:ext>
            </a:extLst>
          </p:cNvPr>
          <p:cNvSpPr/>
          <p:nvPr/>
        </p:nvSpPr>
        <p:spPr>
          <a:xfrm>
            <a:off x="2173479" y="5161654"/>
            <a:ext cx="3140947" cy="16441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4" name="Rectangle 53">
            <a:extLst>
              <a:ext uri="{FF2B5EF4-FFF2-40B4-BE49-F238E27FC236}">
                <a16:creationId xmlns:a16="http://schemas.microsoft.com/office/drawing/2014/main" id="{BEA4AAA6-DD50-466C-6B10-42BD835946A9}"/>
              </a:ext>
            </a:extLst>
          </p:cNvPr>
          <p:cNvSpPr/>
          <p:nvPr/>
        </p:nvSpPr>
        <p:spPr>
          <a:xfrm>
            <a:off x="3163428" y="4072662"/>
            <a:ext cx="2519315" cy="7887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7" name="Rectangle 56">
            <a:extLst>
              <a:ext uri="{FF2B5EF4-FFF2-40B4-BE49-F238E27FC236}">
                <a16:creationId xmlns:a16="http://schemas.microsoft.com/office/drawing/2014/main" id="{CD20858F-1086-BC14-365B-9926DC883551}"/>
              </a:ext>
            </a:extLst>
          </p:cNvPr>
          <p:cNvSpPr/>
          <p:nvPr/>
        </p:nvSpPr>
        <p:spPr>
          <a:xfrm>
            <a:off x="4009933" y="2856198"/>
            <a:ext cx="2302245" cy="11604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43" name="Group 142">
            <a:extLst>
              <a:ext uri="{FF2B5EF4-FFF2-40B4-BE49-F238E27FC236}">
                <a16:creationId xmlns:a16="http://schemas.microsoft.com/office/drawing/2014/main" id="{C4539867-68BB-59BD-5ED0-D800D89FAC10}"/>
              </a:ext>
            </a:extLst>
          </p:cNvPr>
          <p:cNvGrpSpPr/>
          <p:nvPr/>
        </p:nvGrpSpPr>
        <p:grpSpPr>
          <a:xfrm>
            <a:off x="567093" y="1164472"/>
            <a:ext cx="11057813" cy="5418885"/>
            <a:chOff x="-426647" y="1159307"/>
            <a:chExt cx="10344058" cy="5418885"/>
          </a:xfrm>
        </p:grpSpPr>
        <p:sp>
          <p:nvSpPr>
            <p:cNvPr id="99" name="Flowchart: Connector 98">
              <a:extLst>
                <a:ext uri="{FF2B5EF4-FFF2-40B4-BE49-F238E27FC236}">
                  <a16:creationId xmlns:a16="http://schemas.microsoft.com/office/drawing/2014/main" id="{52B58EFF-46AB-A9EB-781E-7BF62E8E83E2}"/>
                </a:ext>
              </a:extLst>
            </p:cNvPr>
            <p:cNvSpPr/>
            <p:nvPr/>
          </p:nvSpPr>
          <p:spPr>
            <a:xfrm>
              <a:off x="5770872" y="1493459"/>
              <a:ext cx="3431063" cy="3766807"/>
            </a:xfrm>
            <a:prstGeom prst="flowChartConnector">
              <a:avLst/>
            </a:prstGeom>
            <a:solidFill>
              <a:srgbClr val="B465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730F2A23-A236-BA77-192A-4B7AFF5548D6}"/>
                </a:ext>
              </a:extLst>
            </p:cNvPr>
            <p:cNvGrpSpPr/>
            <p:nvPr/>
          </p:nvGrpSpPr>
          <p:grpSpPr>
            <a:xfrm>
              <a:off x="-426647" y="1159307"/>
              <a:ext cx="10344058" cy="5418885"/>
              <a:chOff x="597828" y="1217973"/>
              <a:chExt cx="10344058" cy="5418885"/>
            </a:xfrm>
          </p:grpSpPr>
          <p:grpSp>
            <p:nvGrpSpPr>
              <p:cNvPr id="141" name="Group 140">
                <a:extLst>
                  <a:ext uri="{FF2B5EF4-FFF2-40B4-BE49-F238E27FC236}">
                    <a16:creationId xmlns:a16="http://schemas.microsoft.com/office/drawing/2014/main" id="{0476A9F6-1456-1E29-DB34-93A89E2F1A9A}"/>
                  </a:ext>
                </a:extLst>
              </p:cNvPr>
              <p:cNvGrpSpPr/>
              <p:nvPr/>
            </p:nvGrpSpPr>
            <p:grpSpPr>
              <a:xfrm>
                <a:off x="597828" y="1458858"/>
                <a:ext cx="5858628" cy="4776239"/>
                <a:chOff x="597828" y="1458858"/>
                <a:chExt cx="5858628" cy="4776239"/>
              </a:xfrm>
            </p:grpSpPr>
            <p:sp>
              <p:nvSpPr>
                <p:cNvPr id="52" name="TextBox 51">
                  <a:extLst>
                    <a:ext uri="{FF2B5EF4-FFF2-40B4-BE49-F238E27FC236}">
                      <a16:creationId xmlns:a16="http://schemas.microsoft.com/office/drawing/2014/main" id="{5475B7AC-A0F0-F2EA-0B8D-4856FE87193C}"/>
                    </a:ext>
                  </a:extLst>
                </p:cNvPr>
                <p:cNvSpPr txBox="1"/>
                <p:nvPr/>
              </p:nvSpPr>
              <p:spPr>
                <a:xfrm>
                  <a:off x="1774013" y="5413010"/>
                  <a:ext cx="2521671" cy="8220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0" rIns="60960" bIns="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bg1"/>
                      </a:solidFill>
                      <a:latin typeface="Aptos" panose="020B0004020202020204" pitchFamily="34" charset="0"/>
                    </a:rPr>
                    <a:t>One conversation. </a:t>
                  </a:r>
                </a:p>
                <a:p>
                  <a:pPr marL="0" lvl="0" indent="0" algn="l" defTabSz="711200">
                    <a:lnSpc>
                      <a:spcPct val="90000"/>
                    </a:lnSpc>
                    <a:spcBef>
                      <a:spcPct val="0"/>
                    </a:spcBef>
                    <a:spcAft>
                      <a:spcPct val="35000"/>
                    </a:spcAft>
                    <a:buNone/>
                  </a:pPr>
                  <a:r>
                    <a:rPr lang="en-US" sz="1600" kern="1200">
                      <a:solidFill>
                        <a:schemeClr val="bg1"/>
                      </a:solidFill>
                      <a:latin typeface="Aptos" panose="020B0004020202020204" pitchFamily="34" charset="0"/>
                    </a:rPr>
                    <a:t>One spark of interest.</a:t>
                  </a:r>
                </a:p>
              </p:txBody>
            </p:sp>
            <p:cxnSp>
              <p:nvCxnSpPr>
                <p:cNvPr id="60" name="Connector: Curved 59">
                  <a:extLst>
                    <a:ext uri="{FF2B5EF4-FFF2-40B4-BE49-F238E27FC236}">
                      <a16:creationId xmlns:a16="http://schemas.microsoft.com/office/drawing/2014/main" id="{607EF913-B68E-1BE2-C196-3FD8E377D092}"/>
                    </a:ext>
                  </a:extLst>
                </p:cNvPr>
                <p:cNvCxnSpPr>
                  <a:cxnSpLocks/>
                  <a:stCxn id="66" idx="6"/>
                  <a:endCxn id="75" idx="3"/>
                </p:cNvCxnSpPr>
                <p:nvPr/>
              </p:nvCxnSpPr>
              <p:spPr>
                <a:xfrm flipV="1">
                  <a:off x="1574565" y="4363544"/>
                  <a:ext cx="912314" cy="1193573"/>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1E836135-D86A-19AF-B383-21CAE65EFF0E}"/>
                    </a:ext>
                  </a:extLst>
                </p:cNvPr>
                <p:cNvGrpSpPr/>
                <p:nvPr/>
              </p:nvGrpSpPr>
              <p:grpSpPr>
                <a:xfrm>
                  <a:off x="597828" y="4945654"/>
                  <a:ext cx="1234440" cy="1234440"/>
                  <a:chOff x="355474" y="4099357"/>
                  <a:chExt cx="1234440" cy="1234440"/>
                </a:xfrm>
              </p:grpSpPr>
              <p:sp>
                <p:nvSpPr>
                  <p:cNvPr id="66" name="Flowchart: Connector 65">
                    <a:extLst>
                      <a:ext uri="{FF2B5EF4-FFF2-40B4-BE49-F238E27FC236}">
                        <a16:creationId xmlns:a16="http://schemas.microsoft.com/office/drawing/2014/main" id="{4776F480-9F7C-7A23-8F3D-1667C53773E1}"/>
                      </a:ext>
                    </a:extLst>
                  </p:cNvPr>
                  <p:cNvSpPr/>
                  <p:nvPr/>
                </p:nvSpPr>
                <p:spPr>
                  <a:xfrm>
                    <a:off x="559767" y="4322200"/>
                    <a:ext cx="772444" cy="777240"/>
                  </a:xfrm>
                  <a:prstGeom prst="flowChartConnector">
                    <a:avLst/>
                  </a:prstGeom>
                  <a:solidFill>
                    <a:srgbClr val="B465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048AA3C-6954-2EE5-05BC-421369D1B3B4}"/>
                      </a:ext>
                    </a:extLst>
                  </p:cNvPr>
                  <p:cNvSpPr/>
                  <p:nvPr/>
                </p:nvSpPr>
                <p:spPr>
                  <a:xfrm>
                    <a:off x="355474" y="4099357"/>
                    <a:ext cx="1234440" cy="1234440"/>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grpSp>
            <p:grpSp>
              <p:nvGrpSpPr>
                <p:cNvPr id="140" name="Group 139">
                  <a:extLst>
                    <a:ext uri="{FF2B5EF4-FFF2-40B4-BE49-F238E27FC236}">
                      <a16:creationId xmlns:a16="http://schemas.microsoft.com/office/drawing/2014/main" id="{C2AE175C-7A79-A892-DF54-8645CE0C34DF}"/>
                    </a:ext>
                  </a:extLst>
                </p:cNvPr>
                <p:cNvGrpSpPr/>
                <p:nvPr/>
              </p:nvGrpSpPr>
              <p:grpSpPr>
                <a:xfrm>
                  <a:off x="2164701" y="1458858"/>
                  <a:ext cx="4291755" cy="3241872"/>
                  <a:chOff x="2164701" y="1458858"/>
                  <a:chExt cx="4291755" cy="3241872"/>
                </a:xfrm>
              </p:grpSpPr>
              <p:sp>
                <p:nvSpPr>
                  <p:cNvPr id="55" name="TextBox 54">
                    <a:extLst>
                      <a:ext uri="{FF2B5EF4-FFF2-40B4-BE49-F238E27FC236}">
                        <a16:creationId xmlns:a16="http://schemas.microsoft.com/office/drawing/2014/main" id="{A021B329-E58E-83B2-C9B1-8E13A6DE8DA9}"/>
                      </a:ext>
                    </a:extLst>
                  </p:cNvPr>
                  <p:cNvSpPr txBox="1"/>
                  <p:nvPr/>
                </p:nvSpPr>
                <p:spPr>
                  <a:xfrm>
                    <a:off x="3379409" y="3911976"/>
                    <a:ext cx="2519315" cy="7887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0" rIns="60960" bIns="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bg1"/>
                        </a:solidFill>
                        <a:latin typeface="Aptos" panose="020B0004020202020204" pitchFamily="34" charset="0"/>
                      </a:rPr>
                      <a:t>A faculty champion. </a:t>
                    </a:r>
                  </a:p>
                  <a:p>
                    <a:pPr marL="0" lvl="0" indent="0" algn="l" defTabSz="711200">
                      <a:lnSpc>
                        <a:spcPct val="90000"/>
                      </a:lnSpc>
                      <a:spcBef>
                        <a:spcPct val="0"/>
                      </a:spcBef>
                      <a:spcAft>
                        <a:spcPct val="35000"/>
                      </a:spcAft>
                      <a:buNone/>
                    </a:pPr>
                    <a:r>
                      <a:rPr lang="en-US" sz="1600" kern="1200">
                        <a:solidFill>
                          <a:schemeClr val="bg1"/>
                        </a:solidFill>
                        <a:latin typeface="Aptos" panose="020B0004020202020204" pitchFamily="34" charset="0"/>
                      </a:rPr>
                      <a:t>A few curious students.</a:t>
                    </a:r>
                  </a:p>
                </p:txBody>
              </p:sp>
              <p:grpSp>
                <p:nvGrpSpPr>
                  <p:cNvPr id="139" name="Group 138">
                    <a:extLst>
                      <a:ext uri="{FF2B5EF4-FFF2-40B4-BE49-F238E27FC236}">
                        <a16:creationId xmlns:a16="http://schemas.microsoft.com/office/drawing/2014/main" id="{A3065853-5847-B6D4-E6B1-0627A476C75E}"/>
                      </a:ext>
                    </a:extLst>
                  </p:cNvPr>
                  <p:cNvGrpSpPr/>
                  <p:nvPr/>
                </p:nvGrpSpPr>
                <p:grpSpPr>
                  <a:xfrm>
                    <a:off x="2164701" y="1458858"/>
                    <a:ext cx="4291755" cy="3198617"/>
                    <a:chOff x="2164701" y="1458858"/>
                    <a:chExt cx="4291755" cy="3198617"/>
                  </a:xfrm>
                </p:grpSpPr>
                <p:grpSp>
                  <p:nvGrpSpPr>
                    <p:cNvPr id="93" name="Group 92">
                      <a:extLst>
                        <a:ext uri="{FF2B5EF4-FFF2-40B4-BE49-F238E27FC236}">
                          <a16:creationId xmlns:a16="http://schemas.microsoft.com/office/drawing/2014/main" id="{B1493B47-BF39-7F83-8B78-A2B14E3E2B11}"/>
                        </a:ext>
                      </a:extLst>
                    </p:cNvPr>
                    <p:cNvGrpSpPr/>
                    <p:nvPr/>
                  </p:nvGrpSpPr>
                  <p:grpSpPr>
                    <a:xfrm>
                      <a:off x="2164701" y="3423035"/>
                      <a:ext cx="1234440" cy="1234440"/>
                      <a:chOff x="2320862" y="2637821"/>
                      <a:chExt cx="1234440" cy="1234440"/>
                    </a:xfrm>
                  </p:grpSpPr>
                  <p:sp>
                    <p:nvSpPr>
                      <p:cNvPr id="75" name="Flowchart: Connector 74">
                        <a:extLst>
                          <a:ext uri="{FF2B5EF4-FFF2-40B4-BE49-F238E27FC236}">
                            <a16:creationId xmlns:a16="http://schemas.microsoft.com/office/drawing/2014/main" id="{2340E90A-7FDD-D846-6110-D34882DC7EB6}"/>
                          </a:ext>
                        </a:extLst>
                      </p:cNvPr>
                      <p:cNvSpPr/>
                      <p:nvPr/>
                    </p:nvSpPr>
                    <p:spPr>
                      <a:xfrm>
                        <a:off x="2509129" y="2797841"/>
                        <a:ext cx="914400" cy="914400"/>
                      </a:xfrm>
                      <a:prstGeom prst="flowChartConnector">
                        <a:avLst/>
                      </a:prstGeom>
                      <a:solidFill>
                        <a:srgbClr val="B465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descr="Sprouting Seed outline">
                        <a:extLst>
                          <a:ext uri="{FF2B5EF4-FFF2-40B4-BE49-F238E27FC236}">
                            <a16:creationId xmlns:a16="http://schemas.microsoft.com/office/drawing/2014/main" id="{ED0CE389-0006-8415-0957-DF5173BA7126}"/>
                          </a:ext>
                        </a:extLst>
                      </p:cNvPr>
                      <p:cNvSpPr/>
                      <p:nvPr/>
                    </p:nvSpPr>
                    <p:spPr>
                      <a:xfrm>
                        <a:off x="2320862" y="2637821"/>
                        <a:ext cx="1234440" cy="1234440"/>
                      </a:xfrm>
                      <a:prstGeom prst="ellipse">
                        <a:avLst/>
                      </a:prstGeom>
                      <a:blipFill>
                        <a:blip r:embed="rId5">
                          <a:extLst>
                            <a:ext uri="{96DAC541-7B7A-43D3-8B79-37D633B846F1}">
                              <asvg:svgBlip xmlns:asvg="http://schemas.microsoft.com/office/drawing/2016/SVG/main" r:embed="rId6"/>
                            </a:ext>
                          </a:extLst>
                        </a:blip>
                        <a:srcRect/>
                        <a:stretch>
                          <a:fillRect/>
                        </a:stretch>
                      </a:blipFill>
                      <a:ln>
                        <a:noFill/>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grpSp>
                <p:grpSp>
                  <p:nvGrpSpPr>
                    <p:cNvPr id="138" name="Group 137">
                      <a:extLst>
                        <a:ext uri="{FF2B5EF4-FFF2-40B4-BE49-F238E27FC236}">
                          <a16:creationId xmlns:a16="http://schemas.microsoft.com/office/drawing/2014/main" id="{A7E600A8-27BA-FDDA-EBA7-CED4BAA45D5C}"/>
                        </a:ext>
                      </a:extLst>
                    </p:cNvPr>
                    <p:cNvGrpSpPr/>
                    <p:nvPr/>
                  </p:nvGrpSpPr>
                  <p:grpSpPr>
                    <a:xfrm>
                      <a:off x="2810168" y="1458858"/>
                      <a:ext cx="3646288" cy="2124197"/>
                      <a:chOff x="2810168" y="1458858"/>
                      <a:chExt cx="3646288" cy="2124197"/>
                    </a:xfrm>
                  </p:grpSpPr>
                  <p:grpSp>
                    <p:nvGrpSpPr>
                      <p:cNvPr id="137" name="Group 136">
                        <a:extLst>
                          <a:ext uri="{FF2B5EF4-FFF2-40B4-BE49-F238E27FC236}">
                            <a16:creationId xmlns:a16="http://schemas.microsoft.com/office/drawing/2014/main" id="{C63305C4-BA53-A34B-453E-1EAC973037D4}"/>
                          </a:ext>
                        </a:extLst>
                      </p:cNvPr>
                      <p:cNvGrpSpPr/>
                      <p:nvPr/>
                    </p:nvGrpSpPr>
                    <p:grpSpPr>
                      <a:xfrm>
                        <a:off x="3426556" y="1458858"/>
                        <a:ext cx="3029900" cy="1889160"/>
                        <a:chOff x="3426556" y="1458858"/>
                        <a:chExt cx="3029900" cy="1889160"/>
                      </a:xfrm>
                    </p:grpSpPr>
                    <p:sp>
                      <p:nvSpPr>
                        <p:cNvPr id="58" name="TextBox 57">
                          <a:extLst>
                            <a:ext uri="{FF2B5EF4-FFF2-40B4-BE49-F238E27FC236}">
                              <a16:creationId xmlns:a16="http://schemas.microsoft.com/office/drawing/2014/main" id="{006A9797-164F-1E6F-A8FC-AC9435FDA314}"/>
                            </a:ext>
                          </a:extLst>
                        </p:cNvPr>
                        <p:cNvSpPr txBox="1"/>
                        <p:nvPr/>
                      </p:nvSpPr>
                      <p:spPr>
                        <a:xfrm>
                          <a:off x="3856301" y="2635545"/>
                          <a:ext cx="2600155" cy="7124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0" rIns="60960" bIns="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bg1"/>
                              </a:solidFill>
                              <a:latin typeface="Aptos" panose="020B0004020202020204" pitchFamily="34" charset="0"/>
                            </a:rPr>
                            <a:t>Chapter-supported events.</a:t>
                          </a:r>
                        </a:p>
                        <a:p>
                          <a:pPr marL="0" lvl="0" indent="0" algn="l" defTabSz="711200">
                            <a:lnSpc>
                              <a:spcPct val="90000"/>
                            </a:lnSpc>
                            <a:spcBef>
                              <a:spcPct val="0"/>
                            </a:spcBef>
                            <a:spcAft>
                              <a:spcPct val="35000"/>
                            </a:spcAft>
                            <a:buNone/>
                          </a:pPr>
                          <a:r>
                            <a:rPr lang="en-US" sz="1600" kern="1200">
                              <a:solidFill>
                                <a:schemeClr val="bg1"/>
                              </a:solidFill>
                              <a:latin typeface="Aptos" panose="020B0004020202020204" pitchFamily="34" charset="0"/>
                            </a:rPr>
                            <a:t>Student-driven energy.</a:t>
                          </a:r>
                        </a:p>
                      </p:txBody>
                    </p:sp>
                    <p:grpSp>
                      <p:nvGrpSpPr>
                        <p:cNvPr id="94" name="Group 93">
                          <a:extLst>
                            <a:ext uri="{FF2B5EF4-FFF2-40B4-BE49-F238E27FC236}">
                              <a16:creationId xmlns:a16="http://schemas.microsoft.com/office/drawing/2014/main" id="{D73FBF42-8F97-A0CF-8C5D-B28C5582D4D4}"/>
                            </a:ext>
                          </a:extLst>
                        </p:cNvPr>
                        <p:cNvGrpSpPr/>
                        <p:nvPr/>
                      </p:nvGrpSpPr>
                      <p:grpSpPr>
                        <a:xfrm>
                          <a:off x="3426556" y="1458858"/>
                          <a:ext cx="1235547" cy="1234440"/>
                          <a:chOff x="4477584" y="1390684"/>
                          <a:chExt cx="1235547" cy="1234440"/>
                        </a:xfrm>
                      </p:grpSpPr>
                      <p:sp>
                        <p:nvSpPr>
                          <p:cNvPr id="72" name="Flowchart: Connector 71">
                            <a:extLst>
                              <a:ext uri="{FF2B5EF4-FFF2-40B4-BE49-F238E27FC236}">
                                <a16:creationId xmlns:a16="http://schemas.microsoft.com/office/drawing/2014/main" id="{B31F2548-E7EE-06FF-2CC8-DA8065733EA0}"/>
                              </a:ext>
                            </a:extLst>
                          </p:cNvPr>
                          <p:cNvSpPr/>
                          <p:nvPr/>
                        </p:nvSpPr>
                        <p:spPr>
                          <a:xfrm>
                            <a:off x="4662106" y="1542581"/>
                            <a:ext cx="1005840" cy="1005840"/>
                          </a:xfrm>
                          <a:prstGeom prst="flowChartConnector">
                            <a:avLst/>
                          </a:prstGeom>
                          <a:solidFill>
                            <a:srgbClr val="B465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descr="Watering Plant outline">
                            <a:extLst>
                              <a:ext uri="{FF2B5EF4-FFF2-40B4-BE49-F238E27FC236}">
                                <a16:creationId xmlns:a16="http://schemas.microsoft.com/office/drawing/2014/main" id="{B37DAAEC-3749-0D3A-7A4A-CCEE3DD461E9}"/>
                              </a:ext>
                            </a:extLst>
                          </p:cNvPr>
                          <p:cNvSpPr/>
                          <p:nvPr/>
                        </p:nvSpPr>
                        <p:spPr>
                          <a:xfrm>
                            <a:off x="4477584" y="1390684"/>
                            <a:ext cx="1235547" cy="1234440"/>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grpSp>
                  </p:grpSp>
                  <p:cxnSp>
                    <p:nvCxnSpPr>
                      <p:cNvPr id="80" name="Connector: Curved 79">
                        <a:extLst>
                          <a:ext uri="{FF2B5EF4-FFF2-40B4-BE49-F238E27FC236}">
                            <a16:creationId xmlns:a16="http://schemas.microsoft.com/office/drawing/2014/main" id="{1F0EBD8F-4283-8A7F-D44B-A9E16AFA7EDC}"/>
                          </a:ext>
                        </a:extLst>
                      </p:cNvPr>
                      <p:cNvCxnSpPr>
                        <a:cxnSpLocks/>
                        <a:stCxn id="75" idx="0"/>
                        <a:endCxn id="72" idx="2"/>
                      </p:cNvCxnSpPr>
                      <p:nvPr/>
                    </p:nvCxnSpPr>
                    <p:spPr>
                      <a:xfrm rot="5400000" flipH="1" flipV="1">
                        <a:off x="2475933" y="2447910"/>
                        <a:ext cx="1469380" cy="800910"/>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grpSp>
          <p:pic>
            <p:nvPicPr>
              <p:cNvPr id="48" name="Picture 47" descr="A white tree with roots&#10;&#10;AI-generated content may be incorrect.">
                <a:extLst>
                  <a:ext uri="{FF2B5EF4-FFF2-40B4-BE49-F238E27FC236}">
                    <a16:creationId xmlns:a16="http://schemas.microsoft.com/office/drawing/2014/main" id="{9FE21023-2786-4893-5CF7-7835322D29B0}"/>
                  </a:ext>
                </a:extLst>
              </p:cNvPr>
              <p:cNvPicPr>
                <a:picLocks noChangeAspect="1"/>
              </p:cNvPicPr>
              <p:nvPr/>
            </p:nvPicPr>
            <p:blipFill>
              <a:blip r:embed="rId9">
                <a:alphaModFix/>
              </a:blip>
              <a:srcRect l="4831" t="4679" r="4506" b="12877"/>
              <a:stretch/>
            </p:blipFill>
            <p:spPr>
              <a:xfrm>
                <a:off x="6652592" y="1217973"/>
                <a:ext cx="3753912" cy="4832357"/>
              </a:xfrm>
              <a:prstGeom prst="rect">
                <a:avLst/>
              </a:prstGeom>
            </p:spPr>
          </p:pic>
          <p:sp>
            <p:nvSpPr>
              <p:cNvPr id="127" name="Arrow: Right 126">
                <a:extLst>
                  <a:ext uri="{FF2B5EF4-FFF2-40B4-BE49-F238E27FC236}">
                    <a16:creationId xmlns:a16="http://schemas.microsoft.com/office/drawing/2014/main" id="{0F7D14A8-767B-4973-A9C7-0EAAF6C33651}"/>
                  </a:ext>
                </a:extLst>
              </p:cNvPr>
              <p:cNvSpPr/>
              <p:nvPr/>
            </p:nvSpPr>
            <p:spPr>
              <a:xfrm>
                <a:off x="4733966" y="2171163"/>
                <a:ext cx="2236330" cy="164143"/>
              </a:xfrm>
              <a:prstGeom prst="rightArrow">
                <a:avLst>
                  <a:gd name="adj1" fmla="val 50000"/>
                  <a:gd name="adj2" fmla="val 85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27E477DE-5553-3647-9D50-AFD39CEA4DAF}"/>
                  </a:ext>
                </a:extLst>
              </p:cNvPr>
              <p:cNvSpPr txBox="1"/>
              <p:nvPr/>
            </p:nvSpPr>
            <p:spPr>
              <a:xfrm>
                <a:off x="6203113" y="5990527"/>
                <a:ext cx="4738773" cy="646331"/>
              </a:xfrm>
              <a:prstGeom prst="rect">
                <a:avLst/>
              </a:prstGeom>
              <a:noFill/>
            </p:spPr>
            <p:txBody>
              <a:bodyPr wrap="square">
                <a:spAutoFit/>
              </a:bodyPr>
              <a:lstStyle/>
              <a:p>
                <a:pPr lvl="0" algn="ctr"/>
                <a:r>
                  <a:rPr lang="en-US" sz="1800" b="1">
                    <a:solidFill>
                      <a:srgbClr val="B465FF"/>
                    </a:solidFill>
                    <a:latin typeface="Aptos" panose="020B0004020202020204" pitchFamily="34" charset="0"/>
                  </a:rPr>
                  <a:t>Formalized PMI Chapter Student Club </a:t>
                </a:r>
              </a:p>
              <a:p>
                <a:pPr lvl="0" algn="ctr"/>
                <a:r>
                  <a:rPr lang="en-US" sz="1800" b="1">
                    <a:solidFill>
                      <a:srgbClr val="B465FF"/>
                    </a:solidFill>
                    <a:latin typeface="Aptos" panose="020B0004020202020204" pitchFamily="34" charset="0"/>
                  </a:rPr>
                  <a:t>with structure + global support</a:t>
                </a:r>
              </a:p>
            </p:txBody>
          </p:sp>
        </p:grpSp>
      </p:grpSp>
    </p:spTree>
    <p:extLst>
      <p:ext uri="{BB962C8B-B14F-4D97-AF65-F5344CB8AC3E}">
        <p14:creationId xmlns:p14="http://schemas.microsoft.com/office/powerpoint/2010/main" val="188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49FA-865C-53D6-70FC-DA765A50C922}"/>
              </a:ext>
            </a:extLst>
          </p:cNvPr>
          <p:cNvSpPr>
            <a:spLocks noGrp="1"/>
          </p:cNvSpPr>
          <p:nvPr>
            <p:ph type="title"/>
          </p:nvPr>
        </p:nvSpPr>
        <p:spPr/>
        <p:txBody>
          <a:bodyPr/>
          <a:lstStyle/>
          <a:p>
            <a:r>
              <a:rPr lang="en-US"/>
              <a:t>PMI Chapter Student Clubs Work For Everyone</a:t>
            </a:r>
          </a:p>
        </p:txBody>
      </p:sp>
      <p:sp>
        <p:nvSpPr>
          <p:cNvPr id="3" name="Text Placeholder 2">
            <a:extLst>
              <a:ext uri="{FF2B5EF4-FFF2-40B4-BE49-F238E27FC236}">
                <a16:creationId xmlns:a16="http://schemas.microsoft.com/office/drawing/2014/main" id="{163E6489-E038-9A10-FB50-1D24415CA04F}"/>
              </a:ext>
            </a:extLst>
          </p:cNvPr>
          <p:cNvSpPr>
            <a:spLocks noGrp="1"/>
          </p:cNvSpPr>
          <p:nvPr>
            <p:ph type="body" sz="quarter" idx="12"/>
          </p:nvPr>
        </p:nvSpPr>
        <p:spPr>
          <a:xfrm>
            <a:off x="457200" y="931893"/>
            <a:ext cx="11277608" cy="307777"/>
          </a:xfrm>
        </p:spPr>
        <p:txBody>
          <a:bodyPr/>
          <a:lstStyle/>
          <a:p>
            <a:r>
              <a:rPr lang="en-US"/>
              <a:t>You’re not just supporting students — </a:t>
            </a:r>
            <a:r>
              <a:rPr lang="en-US" b="1"/>
              <a:t>you’re shaping PMI’s future and the future of the profession.</a:t>
            </a:r>
            <a:endParaRPr lang="en-US"/>
          </a:p>
        </p:txBody>
      </p:sp>
      <p:graphicFrame>
        <p:nvGraphicFramePr>
          <p:cNvPr id="5" name="Diagram 4">
            <a:extLst>
              <a:ext uri="{FF2B5EF4-FFF2-40B4-BE49-F238E27FC236}">
                <a16:creationId xmlns:a16="http://schemas.microsoft.com/office/drawing/2014/main" id="{76A91A1A-73DB-95D4-2AE8-0B311FAA2193}"/>
              </a:ext>
            </a:extLst>
          </p:cNvPr>
          <p:cNvGraphicFramePr/>
          <p:nvPr>
            <p:extLst>
              <p:ext uri="{D42A27DB-BD31-4B8C-83A1-F6EECF244321}">
                <p14:modId xmlns:p14="http://schemas.microsoft.com/office/powerpoint/2010/main" val="1530704454"/>
              </p:ext>
            </p:extLst>
          </p:nvPr>
        </p:nvGraphicFramePr>
        <p:xfrm>
          <a:off x="714284" y="1895564"/>
          <a:ext cx="441833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6EFCBB0-DC07-9EB5-187C-CE0A1B55B0E0}"/>
              </a:ext>
            </a:extLst>
          </p:cNvPr>
          <p:cNvSpPr txBox="1"/>
          <p:nvPr/>
        </p:nvSpPr>
        <p:spPr>
          <a:xfrm>
            <a:off x="5741670" y="1790987"/>
            <a:ext cx="5638800" cy="4203413"/>
          </a:xfrm>
          <a:prstGeom prst="rect">
            <a:avLst/>
          </a:prstGeom>
          <a:noFill/>
        </p:spPr>
        <p:txBody>
          <a:bodyPr wrap="square" lIns="0" tIns="0" rIns="0" bIns="0" rtlCol="0" anchor="t">
            <a:noAutofit/>
          </a:bodyPr>
          <a:lstStyle/>
          <a:p>
            <a:r>
              <a:rPr lang="en-US" sz="2200" dirty="0">
                <a:latin typeface="Aptos" panose="020B0004020202020204" pitchFamily="34" charset="0"/>
              </a:rPr>
              <a:t>Student Clubs create value across the entire PMI ecosystem by amplifying the flywheel.</a:t>
            </a:r>
          </a:p>
          <a:p>
            <a:pPr algn="l"/>
            <a:endParaRPr lang="en-US" sz="2200" b="1" dirty="0">
              <a:latin typeface="Aptos" panose="020B0004020202020204" pitchFamily="34" charset="0"/>
            </a:endParaRPr>
          </a:p>
          <a:p>
            <a:pPr algn="l"/>
            <a:r>
              <a:rPr lang="en-US" sz="2200" dirty="0">
                <a:latin typeface="Aptos" panose="020B0004020202020204" pitchFamily="34" charset="0"/>
              </a:rPr>
              <a:t>They turn one-off interactions into shared investment and long-term growth.</a:t>
            </a:r>
            <a:endParaRPr lang="en-US" sz="2200" dirty="0">
              <a:latin typeface="Aptos" panose="020B0004020202020204" pitchFamily="34" charset="0"/>
              <a:cs typeface="Arial"/>
            </a:endParaRPr>
          </a:p>
          <a:p>
            <a:pPr algn="l"/>
            <a:endParaRPr lang="en-US" sz="2200" dirty="0">
              <a:solidFill>
                <a:schemeClr val="tx2"/>
              </a:solidFill>
              <a:latin typeface="Aptos" panose="020B0004020202020204" pitchFamily="34" charset="0"/>
            </a:endParaRPr>
          </a:p>
          <a:p>
            <a:r>
              <a:rPr lang="en-US" sz="2200" dirty="0">
                <a:latin typeface="Aptos" panose="020B0004020202020204" pitchFamily="34" charset="0"/>
              </a:rPr>
              <a:t>When aligned, these efforts build leadership pipelines and stronger communities.</a:t>
            </a:r>
            <a:endParaRPr lang="en-US" sz="2200" dirty="0">
              <a:latin typeface="Aptos" panose="020B0004020202020204" pitchFamily="34" charset="0"/>
              <a:cs typeface="Arial"/>
            </a:endParaRPr>
          </a:p>
          <a:p>
            <a:endParaRPr lang="en-US" sz="2200" dirty="0">
              <a:latin typeface="Aptos" panose="020B0004020202020204" pitchFamily="34" charset="0"/>
            </a:endParaRPr>
          </a:p>
          <a:p>
            <a:r>
              <a:rPr lang="en-US" sz="2200" dirty="0">
                <a:latin typeface="Aptos" panose="020B0004020202020204" pitchFamily="34" charset="0"/>
              </a:rPr>
              <a:t>This is what sustainability looks like:</a:t>
            </a:r>
            <a:br>
              <a:rPr lang="en-US" sz="2200" dirty="0">
                <a:latin typeface="Aptos" panose="020B0004020202020204" pitchFamily="34" charset="0"/>
              </a:rPr>
            </a:br>
            <a:r>
              <a:rPr lang="en-US" sz="2200" dirty="0">
                <a:latin typeface="Aptos" panose="020B0004020202020204" pitchFamily="34" charset="0"/>
              </a:rPr>
              <a:t>everyone gains, and the future of our profession gets stronger at every level.</a:t>
            </a:r>
          </a:p>
        </p:txBody>
      </p:sp>
    </p:spTree>
    <p:extLst>
      <p:ext uri="{BB962C8B-B14F-4D97-AF65-F5344CB8AC3E}">
        <p14:creationId xmlns:p14="http://schemas.microsoft.com/office/powerpoint/2010/main" val="12480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49794-CEC5-5AEE-5C00-4D47BBAF17A3}"/>
              </a:ext>
            </a:extLst>
          </p:cNvPr>
          <p:cNvSpPr>
            <a:spLocks noGrp="1"/>
          </p:cNvSpPr>
          <p:nvPr>
            <p:ph type="title"/>
          </p:nvPr>
        </p:nvSpPr>
        <p:spPr/>
        <p:txBody>
          <a:bodyPr/>
          <a:lstStyle/>
          <a:p>
            <a:r>
              <a:rPr lang="en-US" dirty="0"/>
              <a:t>What is a PMI Chapter Student Club?</a:t>
            </a:r>
          </a:p>
        </p:txBody>
      </p:sp>
      <p:sp>
        <p:nvSpPr>
          <p:cNvPr id="3" name="Text Placeholder 2">
            <a:extLst>
              <a:ext uri="{FF2B5EF4-FFF2-40B4-BE49-F238E27FC236}">
                <a16:creationId xmlns:a16="http://schemas.microsoft.com/office/drawing/2014/main" id="{6FC4D0C3-FA19-EE73-F866-7FF73D42CDD1}"/>
              </a:ext>
            </a:extLst>
          </p:cNvPr>
          <p:cNvSpPr>
            <a:spLocks noGrp="1"/>
          </p:cNvSpPr>
          <p:nvPr>
            <p:ph type="body" sz="quarter" idx="12"/>
          </p:nvPr>
        </p:nvSpPr>
        <p:spPr/>
        <p:txBody>
          <a:bodyPr/>
          <a:lstStyle/>
          <a:p>
            <a:r>
              <a:rPr lang="en-US"/>
              <a:t>A </a:t>
            </a:r>
            <a:r>
              <a:rPr lang="en-US" b="1"/>
              <a:t>student-led group </a:t>
            </a:r>
            <a:r>
              <a:rPr lang="en-US"/>
              <a:t>at a university or college, </a:t>
            </a:r>
            <a:r>
              <a:rPr lang="en-US" b="1"/>
              <a:t>supported by a local PMI Chapter</a:t>
            </a:r>
          </a:p>
        </p:txBody>
      </p:sp>
      <p:graphicFrame>
        <p:nvGraphicFramePr>
          <p:cNvPr id="6" name="Chart Placeholder 5">
            <a:extLst>
              <a:ext uri="{FF2B5EF4-FFF2-40B4-BE49-F238E27FC236}">
                <a16:creationId xmlns:a16="http://schemas.microsoft.com/office/drawing/2014/main" id="{5C348508-8257-6382-2D0B-276EBAC17BED}"/>
              </a:ext>
            </a:extLst>
          </p:cNvPr>
          <p:cNvGraphicFramePr>
            <a:graphicFrameLocks noGrp="1"/>
          </p:cNvGraphicFramePr>
          <p:nvPr>
            <p:ph type="chart" sz="quarter" idx="14"/>
            <p:extLst>
              <p:ext uri="{D42A27DB-BD31-4B8C-83A1-F6EECF244321}">
                <p14:modId xmlns:p14="http://schemas.microsoft.com/office/powerpoint/2010/main" val="3635774906"/>
              </p:ext>
            </p:extLst>
          </p:nvPr>
        </p:nvGraphicFramePr>
        <p:xfrm>
          <a:off x="6096000" y="1808482"/>
          <a:ext cx="5509491" cy="3957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51510BC5-860D-F7C4-9FF6-F1E7491ACE45}"/>
              </a:ext>
            </a:extLst>
          </p:cNvPr>
          <p:cNvSpPr>
            <a:spLocks noGrp="1"/>
          </p:cNvSpPr>
          <p:nvPr>
            <p:ph type="body" sz="quarter" idx="15"/>
          </p:nvPr>
        </p:nvSpPr>
        <p:spPr>
          <a:xfrm>
            <a:off x="457200" y="1806768"/>
            <a:ext cx="5410200" cy="3959352"/>
          </a:xfrm>
        </p:spPr>
        <p:txBody>
          <a:bodyPr vert="horz" lIns="0" tIns="0" rIns="0" bIns="0" rtlCol="0" anchor="t">
            <a:noAutofit/>
          </a:bodyPr>
          <a:lstStyle/>
          <a:p>
            <a:pPr marL="342900" indent="-342900">
              <a:buFont typeface="Wingdings" panose="020B0604020202020204" pitchFamily="34" charset="0"/>
              <a:buChar char="q"/>
            </a:pPr>
            <a:r>
              <a:rPr lang="en-US" sz="1800" dirty="0"/>
              <a:t>Self-governed by student volunteer leadership team (18+ years old)</a:t>
            </a:r>
            <a:endParaRPr lang="en-US" dirty="0"/>
          </a:p>
          <a:p>
            <a:pPr marL="342900" indent="-342900">
              <a:buFont typeface="Wingdings" panose="020B0604020202020204" pitchFamily="34" charset="0"/>
              <a:buChar char="q"/>
            </a:pPr>
            <a:r>
              <a:rPr lang="en-US" sz="1800" dirty="0"/>
              <a:t>Approved bylaws or governance documents (by the university or by the chapter)</a:t>
            </a:r>
          </a:p>
          <a:p>
            <a:pPr marL="342900" indent="-342900">
              <a:buFont typeface="Wingdings" panose="020B0604020202020204" pitchFamily="34" charset="0"/>
              <a:buChar char="q"/>
            </a:pPr>
            <a:r>
              <a:rPr lang="en-US" sz="1800" dirty="0"/>
              <a:t>Clear communication channels and written agreement between the institution and the chapter</a:t>
            </a:r>
          </a:p>
          <a:p>
            <a:pPr marL="342900" indent="-342900">
              <a:buFont typeface="Wingdings" panose="020B0604020202020204" pitchFamily="34" charset="0"/>
              <a:buChar char="q"/>
            </a:pPr>
            <a:r>
              <a:rPr lang="en-US" sz="1800" dirty="0"/>
              <a:t>Established relationship with a faculty member for student and academic institutional support</a:t>
            </a:r>
          </a:p>
          <a:p>
            <a:pPr marL="342900" indent="-342900">
              <a:buFont typeface="Wingdings" panose="020B0604020202020204" pitchFamily="34" charset="0"/>
              <a:buChar char="q"/>
            </a:pPr>
            <a:r>
              <a:rPr lang="en-US" sz="1800" dirty="0"/>
              <a:t>Transition planning and project management best practice integrated</a:t>
            </a:r>
          </a:p>
          <a:p>
            <a:pPr marL="342900" indent="-342900">
              <a:buFont typeface="Wingdings" panose="020B0604020202020204" pitchFamily="34" charset="0"/>
              <a:buChar char="q"/>
            </a:pPr>
            <a:r>
              <a:rPr lang="en-US" sz="1800" dirty="0"/>
              <a:t>Mission, objectives, and activities set for the school year or semester</a:t>
            </a:r>
          </a:p>
        </p:txBody>
      </p:sp>
    </p:spTree>
    <p:extLst>
      <p:ext uri="{BB962C8B-B14F-4D97-AF65-F5344CB8AC3E}">
        <p14:creationId xmlns:p14="http://schemas.microsoft.com/office/powerpoint/2010/main" val="209291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100522"/>
            </a:gs>
            <a:gs pos="50000">
              <a:srgbClr val="200F3B"/>
            </a:gs>
            <a:gs pos="100000">
              <a:srgbClr val="4F17A8"/>
            </a:gs>
          </a:gsLst>
          <a:lin ang="5400000" scaled="1"/>
        </a:gra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6DBB0DB-E44B-1A3B-2A92-ADFF460961B9}"/>
              </a:ext>
            </a:extLst>
          </p:cNvPr>
          <p:cNvSpPr txBox="1">
            <a:spLocks/>
          </p:cNvSpPr>
          <p:nvPr/>
        </p:nvSpPr>
        <p:spPr>
          <a:xfrm>
            <a:off x="466642" y="423589"/>
            <a:ext cx="4933485" cy="890660"/>
          </a:xfrm>
          <a:prstGeom prst="rect">
            <a:avLst/>
          </a:prstGeom>
        </p:spPr>
        <p:txBody>
          <a:bodyPr/>
          <a:lstStyle>
            <a:lvl1pPr algn="l" defTabSz="914400" rtl="0" eaLnBrk="1" latinLnBrk="0" hangingPunct="1">
              <a:lnSpc>
                <a:spcPct val="90000"/>
              </a:lnSpc>
              <a:spcBef>
                <a:spcPct val="0"/>
              </a:spcBef>
              <a:buNone/>
              <a:defRPr sz="3200" b="0" i="0" kern="1200" cap="none" baseline="0">
                <a:solidFill>
                  <a:schemeClr val="tx1"/>
                </a:solidFill>
                <a:latin typeface="Aptos" panose="020B0004020202020204" pitchFamily="34" charset="0"/>
                <a:ea typeface="Helvetica Neue" panose="02000503000000020004" pitchFamily="2" charset="0"/>
                <a:cs typeface="Arial" panose="020B0604020202020204" pitchFamily="34" charset="0"/>
              </a:defRPr>
            </a:lvl1pPr>
          </a:lstStyle>
          <a:p>
            <a:r>
              <a:rPr lang="en-US">
                <a:solidFill>
                  <a:srgbClr val="B465FF"/>
                </a:solidFill>
              </a:rPr>
              <a:t>PMI Chapter Student Club Framework</a:t>
            </a:r>
          </a:p>
        </p:txBody>
      </p:sp>
      <p:cxnSp>
        <p:nvCxnSpPr>
          <p:cNvPr id="79" name="Straight Connector 78">
            <a:extLst>
              <a:ext uri="{FF2B5EF4-FFF2-40B4-BE49-F238E27FC236}">
                <a16:creationId xmlns:a16="http://schemas.microsoft.com/office/drawing/2014/main" id="{A200835A-E2F1-7681-BB1A-1B876035142F}"/>
              </a:ext>
            </a:extLst>
          </p:cNvPr>
          <p:cNvCxnSpPr>
            <a:cxnSpLocks/>
          </p:cNvCxnSpPr>
          <p:nvPr/>
        </p:nvCxnSpPr>
        <p:spPr>
          <a:xfrm flipV="1">
            <a:off x="5701690" y="353747"/>
            <a:ext cx="0" cy="96050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584BC7A-4BAB-994C-6C0A-04202D6CD59D}"/>
              </a:ext>
            </a:extLst>
          </p:cNvPr>
          <p:cNvSpPr/>
          <p:nvPr/>
        </p:nvSpPr>
        <p:spPr>
          <a:xfrm>
            <a:off x="498009" y="1515463"/>
            <a:ext cx="4965959" cy="1907678"/>
          </a:xfrm>
          <a:prstGeom prst="rect">
            <a:avLst/>
          </a:prstGeom>
          <a:solidFill>
            <a:srgbClr val="A98EEC">
              <a:alpha val="25000"/>
            </a:srgb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chemeClr val="bg1"/>
                </a:solidFill>
                <a:latin typeface="Aptos" panose="020B0004020202020204" pitchFamily="34" charset="0"/>
              </a:rPr>
              <a:t>Support an existing Project Management Club </a:t>
            </a:r>
            <a:r>
              <a:rPr lang="en-US" sz="1400" dirty="0">
                <a:solidFill>
                  <a:schemeClr val="bg1"/>
                </a:solidFill>
                <a:latin typeface="Aptos" panose="020B0004020202020204" pitchFamily="34" charset="0"/>
              </a:rPr>
              <a:t>at a college or university by </a:t>
            </a:r>
            <a:r>
              <a:rPr lang="en-US" sz="1400" b="1" dirty="0">
                <a:solidFill>
                  <a:schemeClr val="bg1"/>
                </a:solidFill>
                <a:latin typeface="Aptos" panose="020B0004020202020204" pitchFamily="34" charset="0"/>
              </a:rPr>
              <a:t>leveraging the established club structure to provide support</a:t>
            </a:r>
            <a:r>
              <a:rPr lang="en-US" sz="1400" dirty="0">
                <a:solidFill>
                  <a:schemeClr val="bg1"/>
                </a:solidFill>
                <a:latin typeface="Aptos" panose="020B0004020202020204" pitchFamily="34" charset="0"/>
              </a:rPr>
              <a:t>, knowledge sharing, communication, mentorship, group student membership and access to events and the PMI Community. </a:t>
            </a:r>
            <a:r>
              <a:rPr lang="en-US" sz="1400" b="1" dirty="0">
                <a:solidFill>
                  <a:schemeClr val="bg1"/>
                </a:solidFill>
                <a:latin typeface="Aptos" panose="020B0004020202020204" pitchFamily="34" charset="0"/>
              </a:rPr>
              <a:t>This option is considered the easiest </a:t>
            </a:r>
            <a:r>
              <a:rPr lang="en-US" sz="1400" dirty="0">
                <a:solidFill>
                  <a:schemeClr val="bg1"/>
                </a:solidFill>
                <a:latin typeface="Aptos" panose="020B0004020202020204" pitchFamily="34" charset="0"/>
              </a:rPr>
              <a:t>way to start and has the highest possibility of success. </a:t>
            </a:r>
          </a:p>
        </p:txBody>
      </p:sp>
      <p:pic>
        <p:nvPicPr>
          <p:cNvPr id="126" name="Graphic 125" descr="Handshake with solid fill">
            <a:extLst>
              <a:ext uri="{FF2B5EF4-FFF2-40B4-BE49-F238E27FC236}">
                <a16:creationId xmlns:a16="http://schemas.microsoft.com/office/drawing/2014/main" id="{1B32C808-60C5-3816-07B1-82E87F11F8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8248" y="3079884"/>
            <a:ext cx="426332" cy="379646"/>
          </a:xfrm>
          <a:prstGeom prst="rect">
            <a:avLst/>
          </a:prstGeom>
        </p:spPr>
      </p:pic>
      <p:sp>
        <p:nvSpPr>
          <p:cNvPr id="25" name="Flowchart: Process 24">
            <a:extLst>
              <a:ext uri="{FF2B5EF4-FFF2-40B4-BE49-F238E27FC236}">
                <a16:creationId xmlns:a16="http://schemas.microsoft.com/office/drawing/2014/main" id="{2DD05488-37E2-32E9-CB71-CCFB49AB12EB}"/>
              </a:ext>
            </a:extLst>
          </p:cNvPr>
          <p:cNvSpPr/>
          <p:nvPr/>
        </p:nvSpPr>
        <p:spPr>
          <a:xfrm>
            <a:off x="498008" y="3546394"/>
            <a:ext cx="4965961" cy="1748664"/>
          </a:xfrm>
          <a:prstGeom prst="flowChartProcess">
            <a:avLst/>
          </a:prstGeom>
          <a:solidFill>
            <a:srgbClr val="A98EEC">
              <a:alpha val="25000"/>
            </a:srgb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ptos" panose="020B0004020202020204" pitchFamily="34" charset="0"/>
              </a:rPr>
              <a:t>Create a PMI Chapter Student Club </a:t>
            </a:r>
            <a:r>
              <a:rPr lang="en-US" sz="1400" dirty="0">
                <a:solidFill>
                  <a:schemeClr val="bg1"/>
                </a:solidFill>
                <a:latin typeface="Aptos" panose="020B0004020202020204" pitchFamily="34" charset="0"/>
              </a:rPr>
              <a:t>by inviting students from one or more universities to form a club within the chapter. </a:t>
            </a:r>
            <a:r>
              <a:rPr lang="en-US" sz="1400" b="1" dirty="0">
                <a:solidFill>
                  <a:schemeClr val="bg1"/>
                </a:solidFill>
                <a:latin typeface="Aptos" panose="020B0004020202020204" pitchFamily="34" charset="0"/>
              </a:rPr>
              <a:t>The Chapter is the owner of the club</a:t>
            </a:r>
            <a:r>
              <a:rPr lang="en-US" sz="1400" dirty="0">
                <a:solidFill>
                  <a:schemeClr val="bg1"/>
                </a:solidFill>
                <a:latin typeface="Aptos" panose="020B0004020202020204" pitchFamily="34" charset="0"/>
              </a:rPr>
              <a:t>. </a:t>
            </a:r>
            <a:r>
              <a:rPr lang="en-US" sz="1400" b="1" dirty="0">
                <a:solidFill>
                  <a:schemeClr val="bg1"/>
                </a:solidFill>
                <a:latin typeface="Aptos" panose="020B0004020202020204" pitchFamily="34" charset="0"/>
              </a:rPr>
              <a:t>This option is considered somewhat complex</a:t>
            </a:r>
            <a:r>
              <a:rPr lang="en-US" sz="1400" dirty="0">
                <a:solidFill>
                  <a:schemeClr val="bg1"/>
                </a:solidFill>
                <a:latin typeface="Aptos" panose="020B0004020202020204" pitchFamily="34" charset="0"/>
              </a:rPr>
              <a:t> as it requires strict governance and transition planning.  </a:t>
            </a:r>
            <a:endParaRPr lang="en-US" sz="1600" dirty="0">
              <a:solidFill>
                <a:schemeClr val="bg1"/>
              </a:solidFill>
              <a:latin typeface="Aptos" panose="020B0004020202020204" pitchFamily="34" charset="0"/>
            </a:endParaRPr>
          </a:p>
        </p:txBody>
      </p:sp>
      <p:pic>
        <p:nvPicPr>
          <p:cNvPr id="127" name="Graphic 126" descr="Upstairs with solid fill">
            <a:extLst>
              <a:ext uri="{FF2B5EF4-FFF2-40B4-BE49-F238E27FC236}">
                <a16:creationId xmlns:a16="http://schemas.microsoft.com/office/drawing/2014/main" id="{88511162-5F5F-0EC6-5EE5-2CBFD43452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4733" y="4972546"/>
            <a:ext cx="339457" cy="309404"/>
          </a:xfrm>
          <a:prstGeom prst="rect">
            <a:avLst/>
          </a:prstGeom>
        </p:spPr>
      </p:pic>
      <p:grpSp>
        <p:nvGrpSpPr>
          <p:cNvPr id="172" name="Group 171">
            <a:extLst>
              <a:ext uri="{FF2B5EF4-FFF2-40B4-BE49-F238E27FC236}">
                <a16:creationId xmlns:a16="http://schemas.microsoft.com/office/drawing/2014/main" id="{1C38F865-F409-3D03-BC95-9E614083FDDA}"/>
              </a:ext>
            </a:extLst>
          </p:cNvPr>
          <p:cNvGrpSpPr/>
          <p:nvPr/>
        </p:nvGrpSpPr>
        <p:grpSpPr>
          <a:xfrm>
            <a:off x="498007" y="5422614"/>
            <a:ext cx="4965961" cy="1251773"/>
            <a:chOff x="207475" y="5394958"/>
            <a:chExt cx="4241486" cy="1251773"/>
          </a:xfrm>
        </p:grpSpPr>
        <p:sp>
          <p:nvSpPr>
            <p:cNvPr id="128" name="Flowchart: Process 127">
              <a:extLst>
                <a:ext uri="{FF2B5EF4-FFF2-40B4-BE49-F238E27FC236}">
                  <a16:creationId xmlns:a16="http://schemas.microsoft.com/office/drawing/2014/main" id="{ED504BB8-9AA3-EBBD-D944-05BA4D353933}"/>
                </a:ext>
              </a:extLst>
            </p:cNvPr>
            <p:cNvSpPr/>
            <p:nvPr/>
          </p:nvSpPr>
          <p:spPr>
            <a:xfrm>
              <a:off x="207475" y="5394958"/>
              <a:ext cx="4241486" cy="1251773"/>
            </a:xfrm>
            <a:prstGeom prst="flowChartProcess">
              <a:avLst/>
            </a:prstGeom>
            <a:solidFill>
              <a:srgbClr val="A98EEC">
                <a:alpha val="25000"/>
              </a:srgbClr>
            </a:solidFill>
            <a:ln w="19050">
              <a:solidFill>
                <a:srgbClr val="B46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ptos" panose="020B0004020202020204" pitchFamily="34" charset="0"/>
                </a:rPr>
                <a:t>Start or scale student engagement </a:t>
              </a:r>
              <a:r>
                <a:rPr lang="en-US" sz="1400">
                  <a:solidFill>
                    <a:schemeClr val="bg1"/>
                  </a:solidFill>
                  <a:latin typeface="Aptos" panose="020B0004020202020204" pitchFamily="34" charset="0"/>
                </a:rPr>
                <a:t>— wherever the chapter is, we’ll meet you there. A classroom visit or student connection could be the spark that grows into a Student Club.</a:t>
              </a:r>
            </a:p>
          </p:txBody>
        </p:sp>
        <p:pic>
          <p:nvPicPr>
            <p:cNvPr id="132" name="Graphic 131" descr="Magnifying glass with solid fill">
              <a:extLst>
                <a:ext uri="{FF2B5EF4-FFF2-40B4-BE49-F238E27FC236}">
                  <a16:creationId xmlns:a16="http://schemas.microsoft.com/office/drawing/2014/main" id="{D1304521-9C7C-6514-21E5-612F4F9B25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207851" y="6363217"/>
              <a:ext cx="226615" cy="271505"/>
            </a:xfrm>
            <a:prstGeom prst="rect">
              <a:avLst/>
            </a:prstGeom>
          </p:spPr>
        </p:pic>
      </p:grpSp>
      <p:sp>
        <p:nvSpPr>
          <p:cNvPr id="139" name="Text Placeholder 1">
            <a:extLst>
              <a:ext uri="{FF2B5EF4-FFF2-40B4-BE49-F238E27FC236}">
                <a16:creationId xmlns:a16="http://schemas.microsoft.com/office/drawing/2014/main" id="{3F8911B1-9BC2-163B-124A-08CB139070AD}"/>
              </a:ext>
            </a:extLst>
          </p:cNvPr>
          <p:cNvSpPr txBox="1">
            <a:spLocks/>
          </p:cNvSpPr>
          <p:nvPr/>
        </p:nvSpPr>
        <p:spPr>
          <a:xfrm>
            <a:off x="5883442" y="202727"/>
            <a:ext cx="5957915" cy="1013336"/>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24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1pPr>
            <a:lvl2pPr marL="182880" indent="-274320" algn="l" defTabSz="914400" rtl="0" eaLnBrk="1" latinLnBrk="0" hangingPunct="1">
              <a:lnSpc>
                <a:spcPct val="100000"/>
              </a:lnSpc>
              <a:spcBef>
                <a:spcPts val="600"/>
              </a:spcBef>
              <a:buClr>
                <a:schemeClr val="tx1"/>
              </a:buClr>
              <a:buFont typeface="Arial" panose="020B0604020202020204" pitchFamily="34" charset="0"/>
              <a:buChar char="•"/>
              <a:defRPr sz="24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2pPr>
            <a:lvl3pPr marL="548640" indent="-274320" algn="l" defTabSz="914400" rtl="0" eaLnBrk="1" latinLnBrk="0" hangingPunct="1">
              <a:lnSpc>
                <a:spcPct val="100000"/>
              </a:lnSpc>
              <a:spcBef>
                <a:spcPts val="600"/>
              </a:spcBef>
              <a:buClr>
                <a:schemeClr val="tx1"/>
              </a:buClr>
              <a:buFont typeface="Arial" panose="020B06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3pPr>
            <a:lvl4pPr marL="822960" indent="-274320" algn="l" defTabSz="914400" rtl="0" eaLnBrk="1" latinLnBrk="0" hangingPunct="1">
              <a:lnSpc>
                <a:spcPct val="100000"/>
              </a:lnSpc>
              <a:spcBef>
                <a:spcPts val="600"/>
              </a:spcBef>
              <a:buFont typeface="Aptos Light" panose="020B0004020202020204" pitchFamily="34" charset="0"/>
              <a:buChar char="−"/>
              <a:defRPr sz="18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4pPr>
            <a:lvl5pPr marL="1097280" indent="-274320" algn="l" defTabSz="914400" rtl="0" eaLnBrk="1" latinLnBrk="0" hangingPunct="1">
              <a:lnSpc>
                <a:spcPct val="100000"/>
              </a:lnSpc>
              <a:spcBef>
                <a:spcPts val="600"/>
              </a:spcBef>
              <a:buClr>
                <a:schemeClr val="tx1"/>
              </a:buClr>
              <a:buFont typeface="Aptos Light" panose="020B0004020202020204" pitchFamily="34" charset="0"/>
              <a:buChar char="−"/>
              <a:defRPr sz="1600" b="0" i="0" kern="1200">
                <a:solidFill>
                  <a:schemeClr val="tx1"/>
                </a:solidFill>
                <a:latin typeface="Aptos" panose="020B00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rPr>
              <a:t>There are </a:t>
            </a:r>
            <a:r>
              <a:rPr lang="en-US" sz="1400" b="1" dirty="0">
                <a:solidFill>
                  <a:schemeClr val="bg1"/>
                </a:solidFill>
              </a:rPr>
              <a:t>two options </a:t>
            </a:r>
            <a:r>
              <a:rPr lang="en-US" sz="1400" dirty="0">
                <a:solidFill>
                  <a:schemeClr val="bg1"/>
                </a:solidFill>
              </a:rPr>
              <a:t>for creating a PMI Chapter Student Club. Use this framework to see which might be the best fit for the chapter. </a:t>
            </a:r>
          </a:p>
          <a:p>
            <a:r>
              <a:rPr lang="en-US" sz="1400" dirty="0">
                <a:solidFill>
                  <a:schemeClr val="bg1"/>
                </a:solidFill>
              </a:rPr>
              <a:t>In all cases, the chapter is the local point of contact for building community, supporting the Student Club mission, and providing communication tools and membership benefits.​​</a:t>
            </a:r>
          </a:p>
          <a:p>
            <a:endParaRPr lang="en-US" sz="1400" dirty="0">
              <a:solidFill>
                <a:schemeClr val="bg1"/>
              </a:solidFill>
            </a:endParaRPr>
          </a:p>
        </p:txBody>
      </p:sp>
      <p:sp>
        <p:nvSpPr>
          <p:cNvPr id="177" name="Flowchart: Process 176">
            <a:extLst>
              <a:ext uri="{FF2B5EF4-FFF2-40B4-BE49-F238E27FC236}">
                <a16:creationId xmlns:a16="http://schemas.microsoft.com/office/drawing/2014/main" id="{19C3FDB8-6191-1A35-9EE4-292BBB236E83}"/>
              </a:ext>
            </a:extLst>
          </p:cNvPr>
          <p:cNvSpPr/>
          <p:nvPr/>
        </p:nvSpPr>
        <p:spPr>
          <a:xfrm>
            <a:off x="5974081" y="1558006"/>
            <a:ext cx="5719909" cy="4469080"/>
          </a:xfrm>
          <a:prstGeom prst="flowChartProcess">
            <a:avLst/>
          </a:prstGeom>
          <a:solidFill>
            <a:schemeClr val="bg1">
              <a:alpha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Alternate Process 124">
            <a:extLst>
              <a:ext uri="{FF2B5EF4-FFF2-40B4-BE49-F238E27FC236}">
                <a16:creationId xmlns:a16="http://schemas.microsoft.com/office/drawing/2014/main" id="{421ABDBD-5231-70B0-C5C9-C73B16A34809}"/>
              </a:ext>
            </a:extLst>
          </p:cNvPr>
          <p:cNvSpPr/>
          <p:nvPr/>
        </p:nvSpPr>
        <p:spPr>
          <a:xfrm>
            <a:off x="8950075" y="5610198"/>
            <a:ext cx="1723392" cy="249163"/>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B465FF"/>
                </a:solidFill>
                <a:latin typeface="Aptos" panose="020B0004020202020204" pitchFamily="34" charset="0"/>
              </a:rPr>
              <a:t>Start or scale student engagement</a:t>
            </a:r>
          </a:p>
        </p:txBody>
      </p:sp>
      <p:grpSp>
        <p:nvGrpSpPr>
          <p:cNvPr id="175" name="Group 174">
            <a:extLst>
              <a:ext uri="{FF2B5EF4-FFF2-40B4-BE49-F238E27FC236}">
                <a16:creationId xmlns:a16="http://schemas.microsoft.com/office/drawing/2014/main" id="{874C1875-A006-2154-AF52-85193137CC3E}"/>
              </a:ext>
            </a:extLst>
          </p:cNvPr>
          <p:cNvGrpSpPr/>
          <p:nvPr/>
        </p:nvGrpSpPr>
        <p:grpSpPr>
          <a:xfrm>
            <a:off x="5974082" y="1643640"/>
            <a:ext cx="5719908" cy="3970472"/>
            <a:chOff x="6264617" y="1566484"/>
            <a:chExt cx="5719908" cy="3970472"/>
          </a:xfrm>
        </p:grpSpPr>
        <p:sp>
          <p:nvSpPr>
            <p:cNvPr id="3" name="Flowchart: Alternate Process 2">
              <a:extLst>
                <a:ext uri="{FF2B5EF4-FFF2-40B4-BE49-F238E27FC236}">
                  <a16:creationId xmlns:a16="http://schemas.microsoft.com/office/drawing/2014/main" id="{5B79E171-016E-8481-7A8D-2847F3864122}"/>
                </a:ext>
              </a:extLst>
            </p:cNvPr>
            <p:cNvSpPr/>
            <p:nvPr/>
          </p:nvSpPr>
          <p:spPr>
            <a:xfrm>
              <a:off x="8220087" y="1566484"/>
              <a:ext cx="3764438" cy="610386"/>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ptos" panose="020B0004020202020204" pitchFamily="34" charset="0"/>
                </a:rPr>
                <a:t>Does the local college or university already have a PM-related club?</a:t>
              </a:r>
            </a:p>
          </p:txBody>
        </p:sp>
        <p:sp>
          <p:nvSpPr>
            <p:cNvPr id="6" name="Diamond 5">
              <a:extLst>
                <a:ext uri="{FF2B5EF4-FFF2-40B4-BE49-F238E27FC236}">
                  <a16:creationId xmlns:a16="http://schemas.microsoft.com/office/drawing/2014/main" id="{991977FE-0772-0F05-93A3-CD2D1E410329}"/>
                </a:ext>
              </a:extLst>
            </p:cNvPr>
            <p:cNvSpPr/>
            <p:nvPr/>
          </p:nvSpPr>
          <p:spPr>
            <a:xfrm>
              <a:off x="6813398" y="1604977"/>
              <a:ext cx="929640" cy="533400"/>
            </a:xfrm>
            <a:prstGeom prst="diamond">
              <a:avLst/>
            </a:prstGeom>
            <a:noFill/>
            <a:ln w="19050">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chemeClr val="bg1"/>
                  </a:solidFill>
                  <a:latin typeface="Aptos" panose="020B0004020202020204" pitchFamily="34" charset="0"/>
                </a:rPr>
                <a:t>Yes</a:t>
              </a:r>
            </a:p>
          </p:txBody>
        </p:sp>
        <p:sp>
          <p:nvSpPr>
            <p:cNvPr id="7" name="Flowchart: Decision 6">
              <a:extLst>
                <a:ext uri="{FF2B5EF4-FFF2-40B4-BE49-F238E27FC236}">
                  <a16:creationId xmlns:a16="http://schemas.microsoft.com/office/drawing/2014/main" id="{44A3F44C-200A-D8C7-5CE1-87F4D761435E}"/>
                </a:ext>
              </a:extLst>
            </p:cNvPr>
            <p:cNvSpPr/>
            <p:nvPr/>
          </p:nvSpPr>
          <p:spPr>
            <a:xfrm>
              <a:off x="9661519" y="2529444"/>
              <a:ext cx="929640" cy="533400"/>
            </a:xfrm>
            <a:prstGeom prst="flowChartDecision">
              <a:avLst/>
            </a:prstGeom>
            <a:noFill/>
            <a:ln w="19050">
              <a:solidFill>
                <a:srgbClr val="4F17A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solidFill>
                    <a:schemeClr val="bg1"/>
                  </a:solidFill>
                  <a:latin typeface="Aptos" panose="020B0004020202020204" pitchFamily="34" charset="0"/>
                </a:rPr>
                <a:t>No</a:t>
              </a:r>
            </a:p>
          </p:txBody>
        </p:sp>
        <p:cxnSp>
          <p:nvCxnSpPr>
            <p:cNvPr id="9" name="Straight Arrow Connector 8">
              <a:extLst>
                <a:ext uri="{FF2B5EF4-FFF2-40B4-BE49-F238E27FC236}">
                  <a16:creationId xmlns:a16="http://schemas.microsoft.com/office/drawing/2014/main" id="{68D369CD-F2F1-526F-9B2F-58B1D978A619}"/>
                </a:ext>
              </a:extLst>
            </p:cNvPr>
            <p:cNvCxnSpPr>
              <a:cxnSpLocks/>
            </p:cNvCxnSpPr>
            <p:nvPr/>
          </p:nvCxnSpPr>
          <p:spPr>
            <a:xfrm>
              <a:off x="10102306" y="2126959"/>
              <a:ext cx="0" cy="343243"/>
            </a:xfrm>
            <a:prstGeom prst="straightConnector1">
              <a:avLst/>
            </a:prstGeom>
            <a:ln w="28575">
              <a:solidFill>
                <a:schemeClr val="tx2">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Flowchart: Alternate Process 25">
              <a:extLst>
                <a:ext uri="{FF2B5EF4-FFF2-40B4-BE49-F238E27FC236}">
                  <a16:creationId xmlns:a16="http://schemas.microsoft.com/office/drawing/2014/main" id="{4850BA8E-0592-FCFD-13B9-8E9F036C4502}"/>
                </a:ext>
              </a:extLst>
            </p:cNvPr>
            <p:cNvSpPr/>
            <p:nvPr/>
          </p:nvSpPr>
          <p:spPr>
            <a:xfrm>
              <a:off x="9007786" y="3497513"/>
              <a:ext cx="2237105" cy="443199"/>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ptos" panose="020B0004020202020204" pitchFamily="34" charset="0"/>
                </a:rPr>
                <a:t>Is there student interest across multiple schools?</a:t>
              </a:r>
            </a:p>
          </p:txBody>
        </p:sp>
        <p:sp>
          <p:nvSpPr>
            <p:cNvPr id="106" name="Flowchart: Alternate Process 105">
              <a:extLst>
                <a:ext uri="{FF2B5EF4-FFF2-40B4-BE49-F238E27FC236}">
                  <a16:creationId xmlns:a16="http://schemas.microsoft.com/office/drawing/2014/main" id="{7D0444AD-5DC4-930E-D647-5FC4A0A65F6E}"/>
                </a:ext>
              </a:extLst>
            </p:cNvPr>
            <p:cNvSpPr/>
            <p:nvPr/>
          </p:nvSpPr>
          <p:spPr>
            <a:xfrm>
              <a:off x="6264617" y="2529778"/>
              <a:ext cx="2063116" cy="471767"/>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3"/>
                  </a:solidFill>
                  <a:latin typeface="Aptos" panose="020B0004020202020204" pitchFamily="34" charset="0"/>
                </a:rPr>
                <a:t>Support an existing Project Management Club</a:t>
              </a:r>
            </a:p>
          </p:txBody>
        </p:sp>
        <p:pic>
          <p:nvPicPr>
            <p:cNvPr id="108" name="Graphic 107" descr="Handshake with solid fill">
              <a:extLst>
                <a:ext uri="{FF2B5EF4-FFF2-40B4-BE49-F238E27FC236}">
                  <a16:creationId xmlns:a16="http://schemas.microsoft.com/office/drawing/2014/main" id="{0BD3D473-60BE-516A-A2A5-6DCE8F47B7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481" y="2007600"/>
              <a:ext cx="685388" cy="685388"/>
            </a:xfrm>
            <a:prstGeom prst="rect">
              <a:avLst/>
            </a:prstGeom>
          </p:spPr>
        </p:pic>
        <p:sp>
          <p:nvSpPr>
            <p:cNvPr id="111" name="Diamond 110">
              <a:extLst>
                <a:ext uri="{FF2B5EF4-FFF2-40B4-BE49-F238E27FC236}">
                  <a16:creationId xmlns:a16="http://schemas.microsoft.com/office/drawing/2014/main" id="{74A8DF6F-CDD2-70F7-92BA-B1CA5D007192}"/>
                </a:ext>
              </a:extLst>
            </p:cNvPr>
            <p:cNvSpPr/>
            <p:nvPr/>
          </p:nvSpPr>
          <p:spPr>
            <a:xfrm>
              <a:off x="7509819" y="3448690"/>
              <a:ext cx="929640" cy="533400"/>
            </a:xfrm>
            <a:prstGeom prst="diamond">
              <a:avLst/>
            </a:prstGeom>
            <a:noFill/>
            <a:ln w="1905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solidFill>
                    <a:schemeClr val="bg1"/>
                  </a:solidFill>
                  <a:latin typeface="Aptos" panose="020B0004020202020204" pitchFamily="34" charset="0"/>
                </a:rPr>
                <a:t>Yes</a:t>
              </a:r>
            </a:p>
          </p:txBody>
        </p:sp>
        <p:sp>
          <p:nvSpPr>
            <p:cNvPr id="112" name="Flowchart: Decision 111">
              <a:extLst>
                <a:ext uri="{FF2B5EF4-FFF2-40B4-BE49-F238E27FC236}">
                  <a16:creationId xmlns:a16="http://schemas.microsoft.com/office/drawing/2014/main" id="{8F3FFB44-CF9C-3D4F-C077-44199D382B2A}"/>
                </a:ext>
              </a:extLst>
            </p:cNvPr>
            <p:cNvSpPr/>
            <p:nvPr/>
          </p:nvSpPr>
          <p:spPr>
            <a:xfrm>
              <a:off x="9661519" y="4361990"/>
              <a:ext cx="929640" cy="533400"/>
            </a:xfrm>
            <a:prstGeom prst="flowChartDecision">
              <a:avLst/>
            </a:prstGeom>
            <a:noFill/>
            <a:ln w="19050">
              <a:solidFill>
                <a:srgbClr val="B465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solidFill>
                    <a:schemeClr val="bg1"/>
                  </a:solidFill>
                  <a:latin typeface="Aptos" panose="020B0004020202020204" pitchFamily="34" charset="0"/>
                </a:rPr>
                <a:t>No</a:t>
              </a:r>
            </a:p>
          </p:txBody>
        </p:sp>
        <p:cxnSp>
          <p:nvCxnSpPr>
            <p:cNvPr id="113" name="Straight Arrow Connector 112">
              <a:extLst>
                <a:ext uri="{FF2B5EF4-FFF2-40B4-BE49-F238E27FC236}">
                  <a16:creationId xmlns:a16="http://schemas.microsoft.com/office/drawing/2014/main" id="{2A1923E5-AE6B-5CD9-C387-5343513EEDDA}"/>
                </a:ext>
              </a:extLst>
            </p:cNvPr>
            <p:cNvCxnSpPr>
              <a:cxnSpLocks/>
              <a:stCxn id="3" idx="1"/>
            </p:cNvCxnSpPr>
            <p:nvPr/>
          </p:nvCxnSpPr>
          <p:spPr>
            <a:xfrm flipH="1">
              <a:off x="7874225" y="1871677"/>
              <a:ext cx="345862" cy="0"/>
            </a:xfrm>
            <a:prstGeom prst="straightConnector1">
              <a:avLst/>
            </a:prstGeom>
            <a:ln w="28575">
              <a:solidFill>
                <a:schemeClr val="tx2">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0" name="Graphic 119" descr="Upstairs with solid fill">
              <a:extLst>
                <a:ext uri="{FF2B5EF4-FFF2-40B4-BE49-F238E27FC236}">
                  <a16:creationId xmlns:a16="http://schemas.microsoft.com/office/drawing/2014/main" id="{6870FD74-1949-CC61-051B-EE1C590442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0447" y="3968133"/>
              <a:ext cx="622298" cy="622298"/>
            </a:xfrm>
            <a:prstGeom prst="rect">
              <a:avLst/>
            </a:prstGeom>
          </p:spPr>
        </p:pic>
        <p:sp>
          <p:nvSpPr>
            <p:cNvPr id="121" name="Flowchart: Alternate Process 120">
              <a:extLst>
                <a:ext uri="{FF2B5EF4-FFF2-40B4-BE49-F238E27FC236}">
                  <a16:creationId xmlns:a16="http://schemas.microsoft.com/office/drawing/2014/main" id="{3C2E56C7-A5A6-43FC-9EF1-702A8FCFD0D2}"/>
                </a:ext>
              </a:extLst>
            </p:cNvPr>
            <p:cNvSpPr/>
            <p:nvPr/>
          </p:nvSpPr>
          <p:spPr>
            <a:xfrm>
              <a:off x="7042137" y="4588701"/>
              <a:ext cx="1723392" cy="471767"/>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5"/>
                  </a:solidFill>
                  <a:latin typeface="Aptos" panose="020B0004020202020204" pitchFamily="34" charset="0"/>
                </a:rPr>
                <a:t>Create a PMI Chapter Student Club</a:t>
              </a:r>
            </a:p>
          </p:txBody>
        </p:sp>
        <p:pic>
          <p:nvPicPr>
            <p:cNvPr id="124" name="Graphic 123" descr="Magnifying glass with solid fill">
              <a:extLst>
                <a:ext uri="{FF2B5EF4-FFF2-40B4-BE49-F238E27FC236}">
                  <a16:creationId xmlns:a16="http://schemas.microsoft.com/office/drawing/2014/main" id="{33545ADE-DE08-FF3D-A0F4-D263636AC4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808296" y="4914658"/>
              <a:ext cx="622298" cy="622298"/>
            </a:xfrm>
            <a:prstGeom prst="rect">
              <a:avLst/>
            </a:prstGeom>
          </p:spPr>
        </p:pic>
        <p:cxnSp>
          <p:nvCxnSpPr>
            <p:cNvPr id="156" name="Straight Arrow Connector 155">
              <a:extLst>
                <a:ext uri="{FF2B5EF4-FFF2-40B4-BE49-F238E27FC236}">
                  <a16:creationId xmlns:a16="http://schemas.microsoft.com/office/drawing/2014/main" id="{ED8B67B6-F758-5775-2E6A-B460332BCFF6}"/>
                </a:ext>
              </a:extLst>
            </p:cNvPr>
            <p:cNvCxnSpPr>
              <a:cxnSpLocks/>
            </p:cNvCxnSpPr>
            <p:nvPr/>
          </p:nvCxnSpPr>
          <p:spPr>
            <a:xfrm>
              <a:off x="10119445" y="3105447"/>
              <a:ext cx="0" cy="343243"/>
            </a:xfrm>
            <a:prstGeom prst="straightConnector1">
              <a:avLst/>
            </a:prstGeom>
            <a:ln w="28575">
              <a:solidFill>
                <a:schemeClr val="tx2">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1FD532C7-30B6-5204-88C0-366989E8BE4A}"/>
                </a:ext>
              </a:extLst>
            </p:cNvPr>
            <p:cNvCxnSpPr>
              <a:cxnSpLocks/>
            </p:cNvCxnSpPr>
            <p:nvPr/>
          </p:nvCxnSpPr>
          <p:spPr>
            <a:xfrm>
              <a:off x="10104899" y="3940712"/>
              <a:ext cx="0" cy="350298"/>
            </a:xfrm>
            <a:prstGeom prst="straightConnector1">
              <a:avLst/>
            </a:prstGeom>
            <a:ln w="28575">
              <a:solidFill>
                <a:schemeClr val="tx2">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1643D22-19A5-4946-C865-03FA9AFBD235}"/>
                </a:ext>
              </a:extLst>
            </p:cNvPr>
            <p:cNvCxnSpPr>
              <a:cxnSpLocks/>
              <a:stCxn id="26" idx="1"/>
            </p:cNvCxnSpPr>
            <p:nvPr/>
          </p:nvCxnSpPr>
          <p:spPr>
            <a:xfrm flipH="1">
              <a:off x="8589314" y="3719113"/>
              <a:ext cx="418472" cy="0"/>
            </a:xfrm>
            <a:prstGeom prst="straightConnector1">
              <a:avLst/>
            </a:prstGeom>
            <a:ln w="28575">
              <a:solidFill>
                <a:schemeClr val="tx2">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3224FB9B-4117-FF13-6193-FD4FAC7164C9}"/>
              </a:ext>
            </a:extLst>
          </p:cNvPr>
          <p:cNvGrpSpPr/>
          <p:nvPr/>
        </p:nvGrpSpPr>
        <p:grpSpPr>
          <a:xfrm>
            <a:off x="6047764" y="6112432"/>
            <a:ext cx="5719909" cy="556883"/>
            <a:chOff x="5550643" y="6140578"/>
            <a:chExt cx="5719909" cy="556883"/>
          </a:xfrm>
        </p:grpSpPr>
        <p:pic>
          <p:nvPicPr>
            <p:cNvPr id="135" name="Graphic 134" descr="Questions outline">
              <a:extLst>
                <a:ext uri="{FF2B5EF4-FFF2-40B4-BE49-F238E27FC236}">
                  <a16:creationId xmlns:a16="http://schemas.microsoft.com/office/drawing/2014/main" id="{DADB3A9D-7B53-883F-B4FC-B1DEC00159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50643" y="6202549"/>
              <a:ext cx="384502" cy="384502"/>
            </a:xfrm>
            <a:prstGeom prst="rect">
              <a:avLst/>
            </a:prstGeom>
          </p:spPr>
        </p:pic>
        <p:sp>
          <p:nvSpPr>
            <p:cNvPr id="182" name="TextBox 181">
              <a:extLst>
                <a:ext uri="{FF2B5EF4-FFF2-40B4-BE49-F238E27FC236}">
                  <a16:creationId xmlns:a16="http://schemas.microsoft.com/office/drawing/2014/main" id="{D3BA16B7-9EA0-252F-F66B-1BCBAF777950}"/>
                </a:ext>
              </a:extLst>
            </p:cNvPr>
            <p:cNvSpPr txBox="1"/>
            <p:nvPr/>
          </p:nvSpPr>
          <p:spPr>
            <a:xfrm>
              <a:off x="5973867" y="6140578"/>
              <a:ext cx="5296685" cy="556883"/>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a:ln>
                    <a:noFill/>
                  </a:ln>
                  <a:solidFill>
                    <a:schemeClr val="bg1"/>
                  </a:solidFill>
                  <a:effectLst/>
                  <a:uLnTx/>
                  <a:uFillTx/>
                  <a:latin typeface="Aptos" panose="020B0004020202020204" pitchFamily="34" charset="0"/>
                  <a:cs typeface="Segoe UI"/>
                </a:rPr>
                <a:t>FAQ: But what if our chapter has a student club and it is not aligned with one of these frameworks?</a:t>
              </a:r>
              <a:r>
                <a:rPr kumimoji="0" lang="en-US" sz="800" b="1" i="0" u="none" strike="noStrike" kern="1200" cap="none" spc="0" normalizeH="0" baseline="0" noProof="0">
                  <a:ln>
                    <a:noFill/>
                  </a:ln>
                  <a:solidFill>
                    <a:schemeClr val="bg1"/>
                  </a:solidFill>
                  <a:effectLst/>
                  <a:uLnTx/>
                  <a:uFillTx/>
                  <a:latin typeface="Aptos" panose="020B0004020202020204" pitchFamily="34" charset="0"/>
                  <a:cs typeface="Segoe UI"/>
                </a:rPr>
                <a:t>​</a:t>
              </a:r>
              <a:endParaRPr kumimoji="0" lang="en-US" sz="800" b="1" i="0" u="none" strike="noStrike" kern="1200" cap="none" spc="0" normalizeH="0" baseline="0" noProof="0">
                <a:ln>
                  <a:noFill/>
                </a:ln>
                <a:solidFill>
                  <a:schemeClr val="bg1"/>
                </a:solidFill>
                <a:effectLst/>
                <a:uLnTx/>
                <a:uFillTx/>
                <a:latin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bg1"/>
                  </a:solidFill>
                  <a:effectLst/>
                  <a:uLnTx/>
                  <a:uFillTx/>
                  <a:latin typeface="Aptos" panose="020B0004020202020204" pitchFamily="34" charset="0"/>
                  <a:cs typeface="Segoe UI"/>
                </a:rPr>
                <a:t>If your chapter has been successfully supporting a student club in a format different from those listed above, please share your experience with us so others may learn from your success. PMI Chapter Student Clubs is a process based on best practices, not an obligation. You must still register your Student Club to access the benefits of the program. </a:t>
              </a:r>
              <a:r>
                <a:rPr kumimoji="0" lang="en-CA" sz="800" b="0" i="0" u="none" strike="noStrike" kern="1200" cap="none" spc="0" normalizeH="0" baseline="0" noProof="0">
                  <a:ln>
                    <a:noFill/>
                  </a:ln>
                  <a:solidFill>
                    <a:schemeClr val="bg1"/>
                  </a:solidFill>
                  <a:effectLst/>
                  <a:uLnTx/>
                  <a:uFillTx/>
                  <a:latin typeface="Aptos" panose="020B0004020202020204" pitchFamily="34" charset="0"/>
                  <a:cs typeface="Segoe UI"/>
                </a:rPr>
                <a:t>​</a:t>
              </a:r>
            </a:p>
            <a:p>
              <a:pPr algn="l"/>
              <a:endParaRPr lang="en-US" sz="800">
                <a:solidFill>
                  <a:schemeClr val="bg1"/>
                </a:solidFill>
              </a:endParaRPr>
            </a:p>
          </p:txBody>
        </p:sp>
      </p:grpSp>
    </p:spTree>
    <p:extLst>
      <p:ext uri="{BB962C8B-B14F-4D97-AF65-F5344CB8AC3E}">
        <p14:creationId xmlns:p14="http://schemas.microsoft.com/office/powerpoint/2010/main" val="3325736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100522"/>
            </a:gs>
            <a:gs pos="50000">
              <a:srgbClr val="200F3B"/>
            </a:gs>
            <a:gs pos="100000">
              <a:srgbClr val="4F17A8"/>
            </a:gs>
          </a:gsLst>
          <a:lin ang="5400000" scaled="1"/>
        </a:gra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9439F7-0E78-CD11-8FE2-315E74E18F87}"/>
              </a:ext>
            </a:extLst>
          </p:cNvPr>
          <p:cNvGraphicFramePr/>
          <p:nvPr>
            <p:extLst>
              <p:ext uri="{D42A27DB-BD31-4B8C-83A1-F6EECF244321}">
                <p14:modId xmlns:p14="http://schemas.microsoft.com/office/powerpoint/2010/main" val="1540606698"/>
              </p:ext>
            </p:extLst>
          </p:nvPr>
        </p:nvGraphicFramePr>
        <p:xfrm>
          <a:off x="202692" y="557418"/>
          <a:ext cx="11786616" cy="5309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3BDF09BD-69A9-EA87-3F7C-BB13BE3F44BC}"/>
              </a:ext>
            </a:extLst>
          </p:cNvPr>
          <p:cNvSpPr txBox="1">
            <a:spLocks/>
          </p:cNvSpPr>
          <p:nvPr/>
        </p:nvSpPr>
        <p:spPr>
          <a:xfrm>
            <a:off x="294132" y="461329"/>
            <a:ext cx="11277600" cy="443198"/>
          </a:xfrm>
          <a:prstGeom prst="rect">
            <a:avLst/>
          </a:prstGeom>
        </p:spPr>
        <p:txBody>
          <a:bodyPr/>
          <a:lstStyle>
            <a:lvl1pPr algn="l" defTabSz="914400" rtl="0" eaLnBrk="1" latinLnBrk="0" hangingPunct="1">
              <a:lnSpc>
                <a:spcPct val="90000"/>
              </a:lnSpc>
              <a:spcBef>
                <a:spcPct val="0"/>
              </a:spcBef>
              <a:buNone/>
              <a:defRPr sz="3200" b="0" i="0" kern="1200" cap="none" baseline="0">
                <a:solidFill>
                  <a:schemeClr val="tx1"/>
                </a:solidFill>
                <a:latin typeface="Aptos" panose="020B0004020202020204" pitchFamily="34" charset="0"/>
                <a:ea typeface="Helvetica Neue" panose="02000503000000020004" pitchFamily="2" charset="0"/>
                <a:cs typeface="Arial" panose="020B0604020202020204" pitchFamily="34" charset="0"/>
              </a:defRPr>
            </a:lvl1pPr>
          </a:lstStyle>
          <a:p>
            <a:r>
              <a:rPr lang="en-US">
                <a:solidFill>
                  <a:srgbClr val="B465FF"/>
                </a:solidFill>
              </a:rPr>
              <a:t>PMI Chapter Student Clubs in Action</a:t>
            </a:r>
          </a:p>
        </p:txBody>
      </p:sp>
      <p:pic>
        <p:nvPicPr>
          <p:cNvPr id="10" name="Picture 9" descr="A black background with white text&#10;&#10;AI-generated content may be incorrect.">
            <a:extLst>
              <a:ext uri="{FF2B5EF4-FFF2-40B4-BE49-F238E27FC236}">
                <a16:creationId xmlns:a16="http://schemas.microsoft.com/office/drawing/2014/main" id="{F661E81E-E4C8-ED88-620D-CC7133323C8C}"/>
              </a:ext>
            </a:extLst>
          </p:cNvPr>
          <p:cNvPicPr>
            <a:picLocks noChangeAspect="1"/>
          </p:cNvPicPr>
          <p:nvPr/>
        </p:nvPicPr>
        <p:blipFill>
          <a:blip r:embed="rId8"/>
          <a:stretch>
            <a:fillRect/>
          </a:stretch>
        </p:blipFill>
        <p:spPr>
          <a:xfrm>
            <a:off x="2781217" y="1235599"/>
            <a:ext cx="1707725" cy="341545"/>
          </a:xfrm>
          <a:prstGeom prst="rect">
            <a:avLst/>
          </a:prstGeom>
        </p:spPr>
      </p:pic>
      <p:pic>
        <p:nvPicPr>
          <p:cNvPr id="12" name="Picture 11" descr="A black background with white text&#10;&#10;AI-generated content may be incorrect.">
            <a:extLst>
              <a:ext uri="{FF2B5EF4-FFF2-40B4-BE49-F238E27FC236}">
                <a16:creationId xmlns:a16="http://schemas.microsoft.com/office/drawing/2014/main" id="{76403228-A9F2-1D90-A89E-DB0EDAA4FEB6}"/>
              </a:ext>
            </a:extLst>
          </p:cNvPr>
          <p:cNvPicPr>
            <a:picLocks noChangeAspect="1"/>
          </p:cNvPicPr>
          <p:nvPr/>
        </p:nvPicPr>
        <p:blipFill>
          <a:blip r:embed="rId9"/>
          <a:stretch>
            <a:fillRect/>
          </a:stretch>
        </p:blipFill>
        <p:spPr>
          <a:xfrm>
            <a:off x="7616803" y="1241881"/>
            <a:ext cx="1843755" cy="335973"/>
          </a:xfrm>
          <a:prstGeom prst="rect">
            <a:avLst/>
          </a:prstGeom>
        </p:spPr>
      </p:pic>
      <p:pic>
        <p:nvPicPr>
          <p:cNvPr id="14" name="Picture 13" descr="A black and white sign with white text&#10;&#10;AI-generated content may be incorrect.">
            <a:extLst>
              <a:ext uri="{FF2B5EF4-FFF2-40B4-BE49-F238E27FC236}">
                <a16:creationId xmlns:a16="http://schemas.microsoft.com/office/drawing/2014/main" id="{86BD91D1-8B19-C0AB-6CB8-5F63B56187F9}"/>
              </a:ext>
            </a:extLst>
          </p:cNvPr>
          <p:cNvPicPr>
            <a:picLocks noChangeAspect="1"/>
          </p:cNvPicPr>
          <p:nvPr/>
        </p:nvPicPr>
        <p:blipFill>
          <a:blip r:embed="rId10"/>
          <a:stretch>
            <a:fillRect/>
          </a:stretch>
        </p:blipFill>
        <p:spPr>
          <a:xfrm>
            <a:off x="5210858" y="1235599"/>
            <a:ext cx="1770284" cy="342255"/>
          </a:xfrm>
          <a:prstGeom prst="rect">
            <a:avLst/>
          </a:prstGeom>
        </p:spPr>
      </p:pic>
      <p:pic>
        <p:nvPicPr>
          <p:cNvPr id="16" name="Picture 15" descr="A black background with white text&#10;&#10;AI-generated content may be incorrect.">
            <a:extLst>
              <a:ext uri="{FF2B5EF4-FFF2-40B4-BE49-F238E27FC236}">
                <a16:creationId xmlns:a16="http://schemas.microsoft.com/office/drawing/2014/main" id="{C79EA347-1C5A-A25D-D942-F4434A745951}"/>
              </a:ext>
            </a:extLst>
          </p:cNvPr>
          <p:cNvPicPr>
            <a:picLocks noChangeAspect="1"/>
          </p:cNvPicPr>
          <p:nvPr/>
        </p:nvPicPr>
        <p:blipFill>
          <a:blip r:embed="rId11"/>
          <a:stretch>
            <a:fillRect/>
          </a:stretch>
        </p:blipFill>
        <p:spPr>
          <a:xfrm>
            <a:off x="10139079" y="1242873"/>
            <a:ext cx="1632334" cy="348232"/>
          </a:xfrm>
          <a:prstGeom prst="rect">
            <a:avLst/>
          </a:prstGeom>
        </p:spPr>
      </p:pic>
      <p:pic>
        <p:nvPicPr>
          <p:cNvPr id="18" name="Picture 17" descr="A black background with white text&#10;&#10;AI-generated content may be incorrect.">
            <a:extLst>
              <a:ext uri="{FF2B5EF4-FFF2-40B4-BE49-F238E27FC236}">
                <a16:creationId xmlns:a16="http://schemas.microsoft.com/office/drawing/2014/main" id="{A71F1A95-A12A-37B7-98F8-D288437CFE8E}"/>
              </a:ext>
            </a:extLst>
          </p:cNvPr>
          <p:cNvPicPr>
            <a:picLocks noChangeAspect="1"/>
          </p:cNvPicPr>
          <p:nvPr/>
        </p:nvPicPr>
        <p:blipFill>
          <a:blip r:embed="rId12"/>
          <a:stretch>
            <a:fillRect/>
          </a:stretch>
        </p:blipFill>
        <p:spPr>
          <a:xfrm>
            <a:off x="387713" y="1183538"/>
            <a:ext cx="1359215" cy="407764"/>
          </a:xfrm>
          <a:prstGeom prst="rect">
            <a:avLst/>
          </a:prstGeom>
        </p:spPr>
      </p:pic>
    </p:spTree>
    <p:extLst>
      <p:ext uri="{BB962C8B-B14F-4D97-AF65-F5344CB8AC3E}">
        <p14:creationId xmlns:p14="http://schemas.microsoft.com/office/powerpoint/2010/main" val="656692809"/>
      </p:ext>
    </p:extLst>
  </p:cSld>
  <p:clrMapOvr>
    <a:masterClrMapping/>
  </p:clrMapOvr>
</p:sld>
</file>

<file path=ppt/theme/theme1.xml><?xml version="1.0" encoding="utf-8"?>
<a:theme xmlns:a="http://schemas.openxmlformats.org/drawingml/2006/main" name="Covers and Dividers">
  <a:themeElements>
    <a:clrScheme name="Custom 157">
      <a:dk1>
        <a:srgbClr val="200F3B"/>
      </a:dk1>
      <a:lt1>
        <a:srgbClr val="FFFFFF"/>
      </a:lt1>
      <a:dk2>
        <a:srgbClr val="808080"/>
      </a:dk2>
      <a:lt2>
        <a:srgbClr val="F7F4EF"/>
      </a:lt2>
      <a:accent1>
        <a:srgbClr val="4F17A8"/>
      </a:accent1>
      <a:accent2>
        <a:srgbClr val="00799E"/>
      </a:accent2>
      <a:accent3>
        <a:srgbClr val="05BFE0"/>
      </a:accent3>
      <a:accent4>
        <a:srgbClr val="D5340B"/>
      </a:accent4>
      <a:accent5>
        <a:srgbClr val="FF610F"/>
      </a:accent5>
      <a:accent6>
        <a:srgbClr val="BE9577"/>
      </a:accent6>
      <a:hlink>
        <a:srgbClr val="4F17A8"/>
      </a:hlink>
      <a:folHlink>
        <a:srgbClr val="B465FF"/>
      </a:folHlink>
    </a:clrScheme>
    <a:fontScheme name="Custom 1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MI Template 2024">
  <a:themeElements>
    <a:clrScheme name="Custom 157">
      <a:dk1>
        <a:srgbClr val="200F3B"/>
      </a:dk1>
      <a:lt1>
        <a:srgbClr val="FFFFFF"/>
      </a:lt1>
      <a:dk2>
        <a:srgbClr val="808080"/>
      </a:dk2>
      <a:lt2>
        <a:srgbClr val="F7F4EF"/>
      </a:lt2>
      <a:accent1>
        <a:srgbClr val="4F17A8"/>
      </a:accent1>
      <a:accent2>
        <a:srgbClr val="00799E"/>
      </a:accent2>
      <a:accent3>
        <a:srgbClr val="05BFE0"/>
      </a:accent3>
      <a:accent4>
        <a:srgbClr val="D5340B"/>
      </a:accent4>
      <a:accent5>
        <a:srgbClr val="FF610F"/>
      </a:accent5>
      <a:accent6>
        <a:srgbClr val="BE9577"/>
      </a:accent6>
      <a:hlink>
        <a:srgbClr val="4F17A8"/>
      </a:hlink>
      <a:folHlink>
        <a:srgbClr val="B465FF"/>
      </a:folHlink>
    </a:clrScheme>
    <a:fontScheme name="Custom 1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89080F30B78B4EBB9A5EE5162EF558" ma:contentTypeVersion="14" ma:contentTypeDescription="Create a new document." ma:contentTypeScope="" ma:versionID="3a0495067f86e35dfbf74b955aff3649">
  <xsd:schema xmlns:xsd="http://www.w3.org/2001/XMLSchema" xmlns:xs="http://www.w3.org/2001/XMLSchema" xmlns:p="http://schemas.microsoft.com/office/2006/metadata/properties" xmlns:ns2="0de23b82-8a84-4129-ae9a-3344312c956f" xmlns:ns3="5f4374c1-4793-469b-9cf7-7b2b6d03d0dc" targetNamespace="http://schemas.microsoft.com/office/2006/metadata/properties" ma:root="true" ma:fieldsID="22f9a8228b6adb22a36a414ce62bf194" ns2:_="" ns3:_="">
    <xsd:import namespace="0de23b82-8a84-4129-ae9a-3344312c956f"/>
    <xsd:import namespace="5f4374c1-4793-469b-9cf7-7b2b6d03d0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23b82-8a84-4129-ae9a-3344312c95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543a74-7519-499c-947a-c2233bcc19f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4374c1-4793-469b-9cf7-7b2b6d03d0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ac2346a-3eb7-4bf6-ab10-f6c0028df8ec}" ma:internalName="TaxCatchAll" ma:showField="CatchAllData" ma:web="5f4374c1-4793-469b-9cf7-7b2b6d03d0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VariableListDefinition name="System" displayName="System" id="f58b4700-ecd3-4f9a-a186-ba8aad603ab1" isdomainofvalue="False" dataSourceId="12edb699-614b-4281-a20e-a7dbd7fb3472"/>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f4374c1-4793-469b-9cf7-7b2b6d03d0dc" xsi:nil="true"/>
    <lcf76f155ced4ddcb4097134ff3c332f xmlns="0de23b82-8a84-4129-ae9a-3344312c956f">
      <Terms xmlns="http://schemas.microsoft.com/office/infopath/2007/PartnerControls"/>
    </lcf76f155ced4ddcb4097134ff3c332f>
  </documentManagement>
</p:properties>
</file>

<file path=customXml/item4.xml><?xml version="1.0" encoding="utf-8"?>
<VariableList UniqueId="fc261583-9a1c-4bda-a22c-21331ea78bd9" Name="Computed" ContentType="XML" MajorVersion="0" MinorVersion="1" isLocalCopy="False" IsBaseObject="False" DataSourceId="fd293dac-0879-421c-a768-cfb9756f80eb" DataSourceMajorVersion="0" DataSourceMinorVersion="1"/>
</file>

<file path=customXml/item5.xml><?xml version="1.0" encoding="utf-8"?>
<VariableListDefinition name="AD_HOC" displayName="AD_HOC" id="e3aa0556-318f-4cbd-9562-aa74ac30ffa7" isdomainofvalue="False" dataSourceId="cba00697-9b16-43cd-801f-3eea4e32787d"/>
</file>

<file path=customXml/item6.xml><?xml version="1.0" encoding="utf-8"?>
<VariableList UniqueId="e3aa0556-318f-4cbd-9562-aa74ac30ffa7" Name="AD_HOC" ContentType="XML" MajorVersion="0" MinorVersion="1" isLocalCopy="False" IsBaseObject="False" DataSourceId="cba00697-9b16-43cd-801f-3eea4e32787d" DataSourceMajorVersion="0" DataSourceMinorVersion="1"/>
</file>

<file path=customXml/item7.xml><?xml version="1.0" encoding="utf-8"?>
<VariableList UniqueId="f58b4700-ecd3-4f9a-a186-ba8aad603ab1" Name="System" ContentType="XML" MajorVersion="0" MinorVersion="1" isLocalCopy="False" IsBaseObject="False" DataSourceId="12edb699-614b-4281-a20e-a7dbd7fb3472" DataSourceMajorVersion="0" DataSourceMinorVersion="1"/>
</file>

<file path=customXml/item8.xml><?xml version="1.0" encoding="utf-8"?>
<AllExternalAdhocVariableMappings/>
</file>

<file path=customXml/item9.xml><?xml version="1.0" encoding="utf-8"?>
<VariableListDefinition name="Computed" displayName="Computed" id="fc261583-9a1c-4bda-a22c-21331ea78bd9" isdomainofvalue="False" dataSourceId="fd293dac-0879-421c-a768-cfb9756f80eb"/>
</file>

<file path=customXml/itemProps1.xml><?xml version="1.0" encoding="utf-8"?>
<ds:datastoreItem xmlns:ds="http://schemas.openxmlformats.org/officeDocument/2006/customXml" ds:itemID="{7BB5B320-9D2F-4565-8F08-EA0AB9FE7A52}">
  <ds:schemaRefs>
    <ds:schemaRef ds:uri="0de23b82-8a84-4129-ae9a-3344312c956f"/>
    <ds:schemaRef ds:uri="5f4374c1-4793-469b-9cf7-7b2b6d03d0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xml><?xml version="1.0" encoding="utf-8"?>
<ds:datastoreItem xmlns:ds="http://schemas.openxmlformats.org/officeDocument/2006/customXml" ds:itemID="{5A589C16-23CD-4BA3-B7A5-DDDF673427B8}">
  <ds:schemaRefs/>
</ds:datastoreItem>
</file>

<file path=customXml/itemProps2.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3.xml><?xml version="1.0" encoding="utf-8"?>
<ds:datastoreItem xmlns:ds="http://schemas.openxmlformats.org/officeDocument/2006/customXml" ds:itemID="{520A6D23-366C-44CC-ABC7-866D51D602F2}">
  <ds:schemaRefs>
    <ds:schemaRef ds:uri="http://purl.org/dc/terms/"/>
    <ds:schemaRef ds:uri="http://schemas.microsoft.com/office/infopath/2007/PartnerControls"/>
    <ds:schemaRef ds:uri="http://purl.org/dc/elements/1.1/"/>
    <ds:schemaRef ds:uri="http://www.w3.org/XML/1998/namespace"/>
    <ds:schemaRef ds:uri="http://schemas.openxmlformats.org/package/2006/metadata/core-properties"/>
    <ds:schemaRef ds:uri="5f4374c1-4793-469b-9cf7-7b2b6d03d0dc"/>
    <ds:schemaRef ds:uri="http://schemas.microsoft.com/office/2006/documentManagement/types"/>
    <ds:schemaRef ds:uri="http://purl.org/dc/dcmitype/"/>
    <ds:schemaRef ds:uri="0de23b82-8a84-4129-ae9a-3344312c956f"/>
    <ds:schemaRef ds:uri="http://schemas.microsoft.com/office/2006/metadata/properties"/>
  </ds:schemaRefs>
</ds:datastoreItem>
</file>

<file path=customXml/itemProps4.xml><?xml version="1.0" encoding="utf-8"?>
<ds:datastoreItem xmlns:ds="http://schemas.openxmlformats.org/officeDocument/2006/customXml" ds:itemID="{D4B1E560-4D2D-4414-AA1B-B85ADBAB896E}">
  <ds:schemaRefs/>
</ds:datastoreItem>
</file>

<file path=customXml/itemProps5.xml><?xml version="1.0" encoding="utf-8"?>
<ds:datastoreItem xmlns:ds="http://schemas.openxmlformats.org/officeDocument/2006/customXml" ds:itemID="{C7248E6C-867E-48F0-971B-8D6DD2435AAC}">
  <ds:schemaRefs/>
</ds:datastoreItem>
</file>

<file path=customXml/itemProps6.xml><?xml version="1.0" encoding="utf-8"?>
<ds:datastoreItem xmlns:ds="http://schemas.openxmlformats.org/officeDocument/2006/customXml" ds:itemID="{66CE5828-C0E6-40F3-80D6-7140178D4241}">
  <ds:schemaRefs/>
</ds:datastoreItem>
</file>

<file path=customXml/itemProps7.xml><?xml version="1.0" encoding="utf-8"?>
<ds:datastoreItem xmlns:ds="http://schemas.openxmlformats.org/officeDocument/2006/customXml" ds:itemID="{32FBF46E-969D-43AC-8280-FE4A5F28D6A9}">
  <ds:schemaRefs/>
</ds:datastoreItem>
</file>

<file path=customXml/itemProps8.xml><?xml version="1.0" encoding="utf-8"?>
<ds:datastoreItem xmlns:ds="http://schemas.openxmlformats.org/officeDocument/2006/customXml" ds:itemID="{55C96B7D-B2C0-4075-855E-C312B05241B8}">
  <ds:schemaRefs/>
</ds:datastoreItem>
</file>

<file path=customXml/itemProps9.xml><?xml version="1.0" encoding="utf-8"?>
<ds:datastoreItem xmlns:ds="http://schemas.openxmlformats.org/officeDocument/2006/customXml" ds:itemID="{A202549E-FC9E-42C2-8491-158F3743574C}">
  <ds:schemaRefs/>
</ds:datastoreItem>
</file>

<file path=docMetadata/LabelInfo.xml><?xml version="1.0" encoding="utf-8"?>
<clbl:labelList xmlns:clbl="http://schemas.microsoft.com/office/2020/mipLabelMetadata">
  <clbl:label id="{efa022f4-2c02-46d8-b614-1b43989d652f}" enabled="0" method="" siteId="{efa022f4-2c02-46d8-b614-1b43989d652f}" removed="1"/>
</clbl:labelList>
</file>

<file path=docProps/app.xml><?xml version="1.0" encoding="utf-8"?>
<Properties xmlns="http://schemas.openxmlformats.org/officeDocument/2006/extended-properties" xmlns:vt="http://schemas.openxmlformats.org/officeDocument/2006/docPropsVTypes">
  <Template>Office Theme</Template>
  <TotalTime>50</TotalTime>
  <Words>1604</Words>
  <Application>Microsoft Office PowerPoint</Application>
  <PresentationFormat>Widescreen</PresentationFormat>
  <Paragraphs>148</Paragraphs>
  <Slides>12</Slides>
  <Notes>7</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Wingdings</vt:lpstr>
      <vt:lpstr>Calibri</vt:lpstr>
      <vt:lpstr>Aptos</vt:lpstr>
      <vt:lpstr>Aptos Light</vt:lpstr>
      <vt:lpstr>Covers and Dividers</vt:lpstr>
      <vt:lpstr>PMI Template 2024</vt:lpstr>
      <vt:lpstr>PowerPoint Presentation</vt:lpstr>
      <vt:lpstr>PowerPoint Presentation</vt:lpstr>
      <vt:lpstr>PowerPoint Presentation</vt:lpstr>
      <vt:lpstr>PowerPoint Presentation</vt:lpstr>
      <vt:lpstr>PowerPoint Presentation</vt:lpstr>
      <vt:lpstr>PMI Chapter Student Clubs Work For Everyone</vt:lpstr>
      <vt:lpstr>What is a PMI Chapter Student Club?</vt:lpstr>
      <vt:lpstr>PowerPoint Presentation</vt:lpstr>
      <vt:lpstr>PowerPoint Presentation</vt:lpstr>
      <vt:lpstr>Why Join the PMI Chapter Student Club Program?</vt:lpstr>
      <vt:lpstr>PowerPoint Presentation</vt:lpstr>
      <vt:lpstr>When chapters commit to the PMI Chapter Student Clubs framework, students don’t just learn project management —they live it.   They lead real initiatives, solve real problems, and build lasting connections with mentors and peers.   This is what happens when chapters say yes to structure, yes to student leadership, and yes to the future of the profession.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Jackie Ward</cp:lastModifiedBy>
  <cp:revision>8</cp:revision>
  <dcterms:created xsi:type="dcterms:W3CDTF">2016-04-18T22:13:42Z</dcterms:created>
  <dcterms:modified xsi:type="dcterms:W3CDTF">2025-06-10T13:39:56Z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0x010100B189080F30B78B4EBB9A5EE5162EF558</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TaxKeyword">
    <vt:lpwstr/>
  </property>
</Properties>
</file>