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3"/>
  </p:notesMasterIdLst>
  <p:sldIdLst>
    <p:sldId id="291" r:id="rId5"/>
    <p:sldId id="285" r:id="rId6"/>
    <p:sldId id="286" r:id="rId7"/>
    <p:sldId id="288" r:id="rId8"/>
    <p:sldId id="280" r:id="rId9"/>
    <p:sldId id="273" r:id="rId10"/>
    <p:sldId id="289" r:id="rId11"/>
    <p:sldId id="290" r:id="rId12"/>
    <p:sldId id="292" r:id="rId13"/>
    <p:sldId id="287" r:id="rId14"/>
    <p:sldId id="293" r:id="rId15"/>
    <p:sldId id="294" r:id="rId16"/>
    <p:sldId id="295" r:id="rId17"/>
    <p:sldId id="296" r:id="rId18"/>
    <p:sldId id="297" r:id="rId19"/>
    <p:sldId id="298" r:id="rId20"/>
    <p:sldId id="299" r:id="rId21"/>
    <p:sldId id="27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10F"/>
    <a:srgbClr val="DD310B"/>
    <a:srgbClr val="2B008C"/>
    <a:srgbClr val="4F17A8"/>
    <a:srgbClr val="8A66C4"/>
    <a:srgbClr val="C4B2E3"/>
    <a:srgbClr val="E5DCF2"/>
    <a:srgbClr val="05BFE0"/>
    <a:srgbClr val="0080A8"/>
    <a:srgbClr val="59D4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4" autoAdjust="0"/>
    <p:restoredTop sz="69243" autoAdjust="0"/>
  </p:normalViewPr>
  <p:slideViewPr>
    <p:cSldViewPr snapToGrid="0" snapToObjects="1">
      <p:cViewPr>
        <p:scale>
          <a:sx n="75" d="100"/>
          <a:sy n="75" d="100"/>
        </p:scale>
        <p:origin x="-408" y="-80"/>
      </p:cViewPr>
      <p:guideLst>
        <p:guide orient="horz" pos="2160"/>
        <p:guide pos="3840"/>
      </p:guideLst>
    </p:cSldViewPr>
  </p:slideViewPr>
  <p:notesTextViewPr>
    <p:cViewPr>
      <p:scale>
        <a:sx n="1" d="1"/>
        <a:sy n="1" d="1"/>
      </p:scale>
      <p:origin x="0" y="0"/>
    </p:cViewPr>
  </p:notesTextViewPr>
  <p:sorterViewPr>
    <p:cViewPr>
      <p:scale>
        <a:sx n="96" d="100"/>
        <a:sy n="9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notesMaster" Target="notesMasters/notes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13987C-8BE7-934C-B1ED-966EA1B50DA6}" type="datetimeFigureOut">
              <a:rPr lang="en-US" smtClean="0"/>
              <a:t>3/29/20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B737FC-9382-F947-AADD-FA4FB4659786}" type="slidenum">
              <a:rPr lang="en-US" smtClean="0"/>
              <a:t>‹#›</a:t>
            </a:fld>
            <a:endParaRPr lang="en-US"/>
          </a:p>
        </p:txBody>
      </p:sp>
    </p:spTree>
    <p:extLst>
      <p:ext uri="{BB962C8B-B14F-4D97-AF65-F5344CB8AC3E}">
        <p14:creationId xmlns:p14="http://schemas.microsoft.com/office/powerpoint/2010/main" val="2916246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ool-timer.en.uptodown.com/" TargetMode="External"/><Relationship Id="rId4" Type="http://schemas.openxmlformats.org/officeDocument/2006/relationships/hyperlink" Target="http://www.timeleft.info/" TargetMode="External"/><Relationship Id="rId5" Type="http://schemas.openxmlformats.org/officeDocument/2006/relationships/hyperlink" Target="http://www.orzeszek.org/dev/timer/"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www.ted.com/talks/tom_wujec_build_a_tower?language=en"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smtClean="0">
                <a:solidFill>
                  <a:srgbClr val="0070C0"/>
                </a:solidFill>
              </a:rPr>
              <a:t>The Tower game: Project Management </a:t>
            </a:r>
          </a:p>
          <a:p>
            <a:r>
              <a:rPr lang="en-US" i="1" baseline="0" noProof="0" dirty="0" smtClean="0"/>
              <a:t>You can edit any part of this presentation maintaining the PMIEF Copyrights.</a:t>
            </a:r>
          </a:p>
          <a:p>
            <a:endParaRPr lang="en-US" i="1" baseline="0" noProof="0" dirty="0" smtClean="0"/>
          </a:p>
          <a:p>
            <a:r>
              <a:rPr lang="en-US" i="1" baseline="0" noProof="0" dirty="0" smtClean="0"/>
              <a:t>The Tower Game </a:t>
            </a:r>
            <a:r>
              <a:rPr lang="en-US" b="1" i="1" baseline="0" noProof="0" dirty="0" smtClean="0"/>
              <a:t>kit</a:t>
            </a:r>
            <a:r>
              <a:rPr lang="en-US" i="1" baseline="0" noProof="0" dirty="0" smtClean="0"/>
              <a:t> includes:</a:t>
            </a:r>
          </a:p>
          <a:p>
            <a:pPr marL="181240" indent="-181240">
              <a:buFontTx/>
              <a:buChar char="-"/>
            </a:pPr>
            <a:r>
              <a:rPr lang="en-US" i="1" baseline="0" noProof="0" dirty="0" smtClean="0"/>
              <a:t>Document explaining the game (PDF)</a:t>
            </a:r>
          </a:p>
          <a:p>
            <a:pPr marL="181240" indent="-181240">
              <a:buFontTx/>
              <a:buChar char="-"/>
            </a:pPr>
            <a:r>
              <a:rPr lang="en-US" i="1" baseline="0" noProof="0" dirty="0" smtClean="0"/>
              <a:t>Presentation including notes for the presenter (PDF)</a:t>
            </a:r>
          </a:p>
          <a:p>
            <a:pPr marL="181240" indent="-181240">
              <a:buFontTx/>
              <a:buChar char="-"/>
            </a:pPr>
            <a:r>
              <a:rPr lang="en-US" i="1" baseline="0" noProof="0" dirty="0" smtClean="0"/>
              <a:t>Power Point presentation (</a:t>
            </a:r>
            <a:r>
              <a:rPr lang="en-US" i="1" baseline="0" noProof="0" dirty="0" err="1" smtClean="0"/>
              <a:t>Pptx</a:t>
            </a:r>
            <a:r>
              <a:rPr lang="en-US" i="1" baseline="0" noProof="0" dirty="0" smtClean="0"/>
              <a:t>)</a:t>
            </a:r>
          </a:p>
          <a:p>
            <a:pPr marL="181240" indent="-181240">
              <a:buFontTx/>
              <a:buChar char="-"/>
            </a:pPr>
            <a:r>
              <a:rPr lang="en-US" i="1" baseline="0" noProof="0" dirty="0" smtClean="0"/>
              <a:t>Excel Spreadsheet (</a:t>
            </a:r>
            <a:r>
              <a:rPr lang="en-US" i="1" baseline="0" noProof="0" dirty="0" err="1" smtClean="0"/>
              <a:t>Xlsx</a:t>
            </a:r>
            <a:r>
              <a:rPr lang="en-US" i="1" baseline="0" noProof="0" dirty="0" smtClean="0"/>
              <a:t>)</a:t>
            </a:r>
          </a:p>
        </p:txBody>
      </p:sp>
      <p:sp>
        <p:nvSpPr>
          <p:cNvPr id="4" name="Slide Number Placeholder 3"/>
          <p:cNvSpPr>
            <a:spLocks noGrp="1"/>
          </p:cNvSpPr>
          <p:nvPr>
            <p:ph type="sldNum" sz="quarter" idx="10"/>
          </p:nvPr>
        </p:nvSpPr>
        <p:spPr/>
        <p:txBody>
          <a:bodyPr/>
          <a:lstStyle/>
          <a:p>
            <a:fld id="{CFB737FC-9382-F947-AADD-FA4FB4659786}" type="slidenum">
              <a:rPr lang="en-US" smtClean="0"/>
              <a:t>1</a:t>
            </a:fld>
            <a:endParaRPr lang="en-US"/>
          </a:p>
        </p:txBody>
      </p:sp>
    </p:spTree>
    <p:extLst>
      <p:ext uri="{BB962C8B-B14F-4D97-AF65-F5344CB8AC3E}">
        <p14:creationId xmlns:p14="http://schemas.microsoft.com/office/powerpoint/2010/main" val="3976730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noProof="0" dirty="0" smtClean="0"/>
              <a:t>Each</a:t>
            </a:r>
            <a:r>
              <a:rPr lang="en-US" b="0" baseline="0" noProof="0" dirty="0" smtClean="0"/>
              <a:t> team </a:t>
            </a:r>
            <a:r>
              <a:rPr lang="en-US" b="0" noProof="0" dirty="0" smtClean="0"/>
              <a:t>will receive one</a:t>
            </a:r>
            <a:r>
              <a:rPr lang="en-US" b="0" baseline="0" noProof="0" dirty="0" smtClean="0"/>
              <a:t> bag with:</a:t>
            </a:r>
          </a:p>
          <a:p>
            <a:pPr lvl="0"/>
            <a:r>
              <a:rPr lang="en-US" sz="1300" dirty="0" smtClean="0"/>
              <a:t>  5 Paper Cups </a:t>
            </a:r>
          </a:p>
          <a:p>
            <a:pPr lvl="0"/>
            <a:r>
              <a:rPr lang="en-US" sz="1300" dirty="0" smtClean="0"/>
              <a:t>  20 sticks</a:t>
            </a:r>
          </a:p>
          <a:p>
            <a:pPr lvl="0"/>
            <a:endParaRPr lang="en-US" b="0" noProof="0" dirty="0" smtClean="0"/>
          </a:p>
          <a:p>
            <a:pPr defTabSz="966612">
              <a:defRPr/>
            </a:pPr>
            <a:r>
              <a:rPr lang="en-US" b="0" u="sng" baseline="0" noProof="0" dirty="0" smtClean="0"/>
              <a:t>Important</a:t>
            </a:r>
            <a:r>
              <a:rPr lang="en-US" b="0" baseline="0" noProof="0" dirty="0" smtClean="0"/>
              <a:t>: Don´t give to the groups the materials until you explain the rules.</a:t>
            </a:r>
          </a:p>
          <a:p>
            <a:pPr lvl="0"/>
            <a:endParaRPr lang="en-US" b="0" noProof="0" dirty="0" smtClean="0"/>
          </a:p>
          <a:p>
            <a:r>
              <a:rPr lang="en-US" b="0" u="sng" noProof="0" dirty="0" smtClean="0"/>
              <a:t>Alternative </a:t>
            </a:r>
            <a:r>
              <a:rPr lang="en-US" b="0" u="sng" baseline="0" noProof="0" dirty="0" smtClean="0"/>
              <a:t>materials</a:t>
            </a:r>
            <a:r>
              <a:rPr lang="en-US" b="0" baseline="0" noProof="0" dirty="0" smtClean="0"/>
              <a:t>:</a:t>
            </a:r>
          </a:p>
          <a:p>
            <a:r>
              <a:rPr lang="en-US" b="0" baseline="0" noProof="0" dirty="0" smtClean="0"/>
              <a:t>5 plastic cups</a:t>
            </a:r>
          </a:p>
          <a:p>
            <a:r>
              <a:rPr lang="en-US" b="0" baseline="0" noProof="0" dirty="0" smtClean="0"/>
              <a:t>20 plastic straws</a:t>
            </a:r>
          </a:p>
          <a:p>
            <a:r>
              <a:rPr lang="en-US" b="0" baseline="0" noProof="0" dirty="0" smtClean="0"/>
              <a:t>1 tape</a:t>
            </a:r>
            <a:endParaRPr lang="es-ES" b="0" baseline="0" dirty="0" smtClean="0"/>
          </a:p>
          <a:p>
            <a:endParaRPr lang="es-ES" b="0" dirty="0" smtClean="0"/>
          </a:p>
          <a:p>
            <a:endParaRPr lang="es-ES" b="1" dirty="0" smtClean="0"/>
          </a:p>
        </p:txBody>
      </p:sp>
      <p:sp>
        <p:nvSpPr>
          <p:cNvPr id="4" name="Slide Number Placeholder 3"/>
          <p:cNvSpPr>
            <a:spLocks noGrp="1"/>
          </p:cNvSpPr>
          <p:nvPr>
            <p:ph type="sldNum" sz="quarter" idx="10"/>
          </p:nvPr>
        </p:nvSpPr>
        <p:spPr/>
        <p:txBody>
          <a:bodyPr/>
          <a:lstStyle/>
          <a:p>
            <a:fld id="{CFB737FC-9382-F947-AADD-FA4FB4659786}" type="slidenum">
              <a:rPr lang="en-US" smtClean="0"/>
              <a:t>10</a:t>
            </a:fld>
            <a:endParaRPr lang="en-US"/>
          </a:p>
        </p:txBody>
      </p:sp>
    </p:spTree>
    <p:extLst>
      <p:ext uri="{BB962C8B-B14F-4D97-AF65-F5344CB8AC3E}">
        <p14:creationId xmlns:p14="http://schemas.microsoft.com/office/powerpoint/2010/main" val="32218184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main </a:t>
            </a:r>
            <a:r>
              <a:rPr lang="en-US" sz="1200" b="1" dirty="0" smtClean="0"/>
              <a:t>o</a:t>
            </a:r>
            <a:r>
              <a:rPr lang="en-US" sz="1200" b="1" u="sng" dirty="0" smtClean="0"/>
              <a:t>bjective</a:t>
            </a:r>
            <a:r>
              <a:rPr lang="en-US" sz="1200" dirty="0" smtClean="0"/>
              <a:t> is that each team has to build the tallest free-standing tower they can, as fast as possible, using the minimum materials as possible, and avoiding too much risk.</a:t>
            </a:r>
          </a:p>
          <a:p>
            <a:endParaRPr lang="en-US" sz="1200" u="sng" dirty="0" smtClean="0"/>
          </a:p>
          <a:p>
            <a:r>
              <a:rPr lang="en-US" sz="1200" b="1" u="sng" dirty="0" smtClean="0"/>
              <a:t>Scope</a:t>
            </a:r>
            <a:r>
              <a:rPr lang="en-US" sz="1200" b="1" dirty="0" smtClean="0"/>
              <a:t>: </a:t>
            </a:r>
            <a:r>
              <a:rPr lang="en-US" sz="1200" dirty="0" smtClean="0"/>
              <a:t>the height of the tower must be at least 50 centimeters (20 inches). The height will be measured by the tallest cup, so any stick over the cup won´t count. This minimum height don´t include any extra prize for time or cost savings. </a:t>
            </a:r>
          </a:p>
          <a:p>
            <a:endParaRPr lang="en-US" sz="1200" u="sng" dirty="0" smtClean="0"/>
          </a:p>
          <a:p>
            <a:r>
              <a:rPr lang="en-US" sz="1200" b="1" u="sng" dirty="0" smtClean="0"/>
              <a:t>Time</a:t>
            </a:r>
            <a:r>
              <a:rPr lang="en-US" sz="1200" b="1" dirty="0" smtClean="0"/>
              <a:t>: </a:t>
            </a:r>
            <a:r>
              <a:rPr lang="en-US" sz="1200" dirty="0" smtClean="0"/>
              <a:t>the tower must be delivered within 20 minutes. Every minute not used, will add a prize of 2 centimeters (1 inch).</a:t>
            </a:r>
          </a:p>
          <a:p>
            <a:endParaRPr lang="en-US" sz="1200" u="sng" dirty="0" smtClean="0"/>
          </a:p>
          <a:p>
            <a:r>
              <a:rPr lang="en-US" sz="1200" b="1" u="sng" dirty="0" smtClean="0"/>
              <a:t>Cost</a:t>
            </a:r>
            <a:r>
              <a:rPr lang="en-US" sz="1200" b="1" dirty="0" smtClean="0"/>
              <a:t>: </a:t>
            </a:r>
            <a:r>
              <a:rPr lang="en-US" sz="1200" dirty="0" smtClean="0"/>
              <a:t>the only resources that could be used are the ones provided in the bag. The bag could be used to build the tower. Each resource </a:t>
            </a:r>
            <a:r>
              <a:rPr lang="en-US" sz="1200" u="sng" dirty="0" smtClean="0"/>
              <a:t>not broken</a:t>
            </a:r>
            <a:r>
              <a:rPr lang="en-US" sz="1200" dirty="0" smtClean="0"/>
              <a:t> and not used in the tower (cup and/or stick) will add a prize of 2 centimeters (1 inch). The bag not used doesn´t give any prize.</a:t>
            </a:r>
          </a:p>
          <a:p>
            <a:endParaRPr lang="en-US" sz="1200" u="sng" dirty="0" smtClean="0"/>
          </a:p>
          <a:p>
            <a:r>
              <a:rPr lang="en-US" sz="1200" b="1" u="sng" dirty="0" smtClean="0"/>
              <a:t>Quality</a:t>
            </a:r>
            <a:r>
              <a:rPr lang="en-US" sz="1200" b="1" dirty="0" smtClean="0"/>
              <a:t>: </a:t>
            </a:r>
            <a:r>
              <a:rPr lang="en-US" sz="1200" dirty="0" smtClean="0"/>
              <a:t>the free-standing tower will be built in one place and then will be delivered at a different place defined by the instructor. The team will put the tower on the place defined by the instructor without any kind of adjustments or extra construction. The tower must be strong enough to don´t felt down until the end of the game (end of the debriefing).</a:t>
            </a:r>
          </a:p>
          <a:p>
            <a:endParaRPr lang="es-ES" b="0" baseline="0" dirty="0" smtClean="0"/>
          </a:p>
          <a:p>
            <a:r>
              <a:rPr lang="es-ES" b="1" u="sng" dirty="0" err="1" smtClean="0"/>
              <a:t>Risk</a:t>
            </a:r>
            <a:r>
              <a:rPr lang="es-ES" b="1" u="sng" dirty="0" smtClean="0"/>
              <a:t>:</a:t>
            </a:r>
            <a:r>
              <a:rPr lang="es-ES" dirty="0" smtClean="0"/>
              <a:t> </a:t>
            </a:r>
            <a:r>
              <a:rPr lang="es-ES" dirty="0" err="1" smtClean="0"/>
              <a:t>If</a:t>
            </a:r>
            <a:r>
              <a:rPr lang="es-ES" dirty="0" smtClean="0"/>
              <a:t> </a:t>
            </a:r>
            <a:r>
              <a:rPr lang="es-ES" dirty="0" err="1" smtClean="0"/>
              <a:t>you</a:t>
            </a:r>
            <a:r>
              <a:rPr lang="es-ES" dirty="0" smtClean="0"/>
              <a:t> use </a:t>
            </a:r>
            <a:r>
              <a:rPr lang="es-ES" dirty="0" err="1" smtClean="0"/>
              <a:t>all</a:t>
            </a:r>
            <a:r>
              <a:rPr lang="es-ES" dirty="0" smtClean="0"/>
              <a:t> of </a:t>
            </a:r>
            <a:r>
              <a:rPr lang="es-ES" dirty="0" err="1" smtClean="0"/>
              <a:t>your</a:t>
            </a:r>
            <a:r>
              <a:rPr lang="es-ES" dirty="0" smtClean="0"/>
              <a:t> time </a:t>
            </a:r>
            <a:r>
              <a:rPr lang="es-ES" dirty="0" err="1" smtClean="0"/>
              <a:t>or</a:t>
            </a:r>
            <a:r>
              <a:rPr lang="es-ES" dirty="0" smtClean="0"/>
              <a:t> </a:t>
            </a:r>
            <a:r>
              <a:rPr lang="es-ES" dirty="0" err="1" smtClean="0"/>
              <a:t>resources</a:t>
            </a:r>
            <a:r>
              <a:rPr lang="es-ES" dirty="0" smtClean="0"/>
              <a:t> </a:t>
            </a:r>
            <a:r>
              <a:rPr lang="es-ES" dirty="0" err="1" smtClean="0"/>
              <a:t>to</a:t>
            </a:r>
            <a:r>
              <a:rPr lang="es-ES" dirty="0" smtClean="0"/>
              <a:t> </a:t>
            </a:r>
            <a:r>
              <a:rPr lang="es-ES" dirty="0" err="1" smtClean="0"/>
              <a:t>build</a:t>
            </a:r>
            <a:r>
              <a:rPr lang="es-ES" dirty="0" smtClean="0"/>
              <a:t> a </a:t>
            </a:r>
            <a:r>
              <a:rPr lang="es-ES" dirty="0" err="1" smtClean="0"/>
              <a:t>very</a:t>
            </a:r>
            <a:r>
              <a:rPr lang="es-ES" dirty="0" smtClean="0"/>
              <a:t> </a:t>
            </a:r>
            <a:r>
              <a:rPr lang="es-ES" dirty="0" err="1" smtClean="0"/>
              <a:t>tall</a:t>
            </a:r>
            <a:r>
              <a:rPr lang="es-ES" dirty="0" smtClean="0"/>
              <a:t> </a:t>
            </a:r>
            <a:r>
              <a:rPr lang="es-ES" dirty="0" err="1" smtClean="0"/>
              <a:t>building</a:t>
            </a:r>
            <a:r>
              <a:rPr lang="es-ES" dirty="0" smtClean="0"/>
              <a:t> </a:t>
            </a:r>
            <a:r>
              <a:rPr lang="es-ES" dirty="0" err="1" smtClean="0"/>
              <a:t>is</a:t>
            </a:r>
            <a:r>
              <a:rPr lang="es-ES" dirty="0" smtClean="0"/>
              <a:t>  </a:t>
            </a:r>
            <a:r>
              <a:rPr lang="es-ES" dirty="0" err="1" smtClean="0"/>
              <a:t>too</a:t>
            </a:r>
            <a:r>
              <a:rPr lang="es-ES" dirty="0" smtClean="0"/>
              <a:t> </a:t>
            </a:r>
            <a:r>
              <a:rPr lang="es-ES" dirty="0" err="1" smtClean="0"/>
              <a:t>risky</a:t>
            </a:r>
            <a:r>
              <a:rPr lang="es-ES" dirty="0" smtClean="0"/>
              <a:t>. </a:t>
            </a:r>
            <a:r>
              <a:rPr lang="es-ES" dirty="0" err="1" smtClean="0"/>
              <a:t>You</a:t>
            </a:r>
            <a:r>
              <a:rPr lang="es-ES" dirty="0" smtClean="0"/>
              <a:t> </a:t>
            </a:r>
            <a:r>
              <a:rPr lang="es-ES" dirty="0" err="1" smtClean="0"/>
              <a:t>should</a:t>
            </a:r>
            <a:r>
              <a:rPr lang="es-ES" dirty="0" smtClean="0"/>
              <a:t> </a:t>
            </a:r>
            <a:r>
              <a:rPr lang="es-ES" dirty="0" err="1" smtClean="0"/>
              <a:t>always</a:t>
            </a:r>
            <a:r>
              <a:rPr lang="es-ES" dirty="0" smtClean="0"/>
              <a:t> </a:t>
            </a:r>
            <a:r>
              <a:rPr lang="es-ES" dirty="0" err="1" smtClean="0"/>
              <a:t>have</a:t>
            </a:r>
            <a:r>
              <a:rPr lang="es-ES" dirty="0" smtClean="0"/>
              <a:t>  a </a:t>
            </a:r>
            <a:r>
              <a:rPr lang="es-ES" dirty="0" err="1" smtClean="0"/>
              <a:t>contingency</a:t>
            </a:r>
            <a:r>
              <a:rPr lang="es-ES" dirty="0" smtClean="0"/>
              <a:t> plan. </a:t>
            </a:r>
            <a:endParaRPr lang="es-ES" b="1" u="sng" baseline="0" dirty="0" smtClean="0"/>
          </a:p>
        </p:txBody>
      </p:sp>
      <p:sp>
        <p:nvSpPr>
          <p:cNvPr id="4" name="Slide Number Placeholder 3"/>
          <p:cNvSpPr>
            <a:spLocks noGrp="1"/>
          </p:cNvSpPr>
          <p:nvPr>
            <p:ph type="sldNum" sz="quarter" idx="10"/>
          </p:nvPr>
        </p:nvSpPr>
        <p:spPr/>
        <p:txBody>
          <a:bodyPr/>
          <a:lstStyle/>
          <a:p>
            <a:fld id="{CFB737FC-9382-F947-AADD-FA4FB4659786}" type="slidenum">
              <a:rPr lang="en-US" smtClean="0"/>
              <a:t>11</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noProof="0" dirty="0" smtClean="0"/>
              <a:t>If the team delivers a successful project, they win! </a:t>
            </a:r>
          </a:p>
          <a:p>
            <a:endParaRPr lang="en-US" b="0" baseline="0" noProof="0" dirty="0" smtClean="0"/>
          </a:p>
          <a:p>
            <a:r>
              <a:rPr lang="en-US" b="0" baseline="0" noProof="0" dirty="0" smtClean="0"/>
              <a:t>However, if we have to choose just one winner, that will be the tallest, fastest, and cheapest.</a:t>
            </a:r>
          </a:p>
          <a:p>
            <a:endParaRPr lang="en-US" sz="1200" u="sng" dirty="0" smtClean="0"/>
          </a:p>
          <a:p>
            <a:r>
              <a:rPr lang="en-US" sz="1200" b="1" u="sng" dirty="0" smtClean="0"/>
              <a:t>Successful project</a:t>
            </a:r>
            <a:r>
              <a:rPr lang="en-US" sz="1200" dirty="0" smtClean="0"/>
              <a:t>: minimum of 50 centimeters (20 inches), in less than 20 minutes, using the minimum materials, and the tower must stand up alone for at least 20 minutes.</a:t>
            </a:r>
          </a:p>
          <a:p>
            <a:endParaRPr lang="en-US" sz="1200" u="sng" dirty="0" smtClean="0"/>
          </a:p>
          <a:p>
            <a:r>
              <a:rPr lang="en-US" sz="1200" b="1" u="sng" dirty="0" smtClean="0"/>
              <a:t>The winner</a:t>
            </a:r>
            <a:r>
              <a:rPr lang="en-US" sz="1200" dirty="0" smtClean="0"/>
              <a:t>: the tallest quality building adding the extra height for time and resources savings.</a:t>
            </a:r>
          </a:p>
        </p:txBody>
      </p:sp>
      <p:sp>
        <p:nvSpPr>
          <p:cNvPr id="4" name="Slide Number Placeholder 3"/>
          <p:cNvSpPr>
            <a:spLocks noGrp="1"/>
          </p:cNvSpPr>
          <p:nvPr>
            <p:ph type="sldNum" sz="quarter" idx="10"/>
          </p:nvPr>
        </p:nvSpPr>
        <p:spPr/>
        <p:txBody>
          <a:bodyPr/>
          <a:lstStyle/>
          <a:p>
            <a:fld id="{CFB737FC-9382-F947-AADD-FA4FB4659786}" type="slidenum">
              <a:rPr lang="en-US" smtClean="0"/>
              <a:t>12</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dirty="0" smtClean="0"/>
              <a:t>Start the game</a:t>
            </a:r>
            <a:endParaRPr lang="en-US" sz="1200" dirty="0" smtClean="0"/>
          </a:p>
          <a:p>
            <a:pPr lvl="0"/>
            <a:r>
              <a:rPr lang="en-US" sz="1200" dirty="0" smtClean="0"/>
              <a:t>Give one bag of materials to each team. </a:t>
            </a:r>
          </a:p>
          <a:p>
            <a:pPr lvl="0"/>
            <a:r>
              <a:rPr lang="en-US" sz="1200" dirty="0" smtClean="0"/>
              <a:t>Start the countdown timer on the main screen to 20 minutes. </a:t>
            </a:r>
          </a:p>
          <a:p>
            <a:pPr lvl="0"/>
            <a:r>
              <a:rPr lang="en-US" sz="1200" dirty="0" smtClean="0"/>
              <a:t>Let the building begin.</a:t>
            </a:r>
          </a:p>
          <a:p>
            <a:pPr lvl="0"/>
            <a:r>
              <a:rPr lang="en-US" sz="1200" dirty="0" smtClean="0"/>
              <a:t>Don´t give any extra time for planning or organize their teams. </a:t>
            </a:r>
          </a:p>
          <a:p>
            <a:endParaRPr lang="es-ES" b="1" dirty="0" smtClean="0"/>
          </a:p>
          <a:p>
            <a:r>
              <a:rPr lang="en-US" sz="1200" u="sng" dirty="0" smtClean="0"/>
              <a:t>Note</a:t>
            </a:r>
            <a:r>
              <a:rPr lang="en-US" sz="1200" dirty="0" smtClean="0"/>
              <a:t>: </a:t>
            </a:r>
            <a:r>
              <a:rPr lang="en-US" sz="1200" i="1" dirty="0" smtClean="0"/>
              <a:t>You can download a free timer from:</a:t>
            </a:r>
          </a:p>
          <a:p>
            <a:r>
              <a:rPr lang="en-US" sz="1200" dirty="0" smtClean="0"/>
              <a:t> </a:t>
            </a:r>
            <a:r>
              <a:rPr lang="en-US" sz="1200" u="sng" dirty="0" smtClean="0">
                <a:hlinkClick r:id="rId3"/>
              </a:rPr>
              <a:t>http://cool-timer.en.uptodown.com/</a:t>
            </a:r>
            <a:r>
              <a:rPr lang="en-US" sz="1200" dirty="0" smtClean="0"/>
              <a:t>  </a:t>
            </a:r>
          </a:p>
          <a:p>
            <a:r>
              <a:rPr lang="en-US" sz="1200" u="sng" dirty="0" smtClean="0">
                <a:hlinkClick r:id="rId4"/>
              </a:rPr>
              <a:t>http://www.timeleft.info/</a:t>
            </a:r>
            <a:r>
              <a:rPr lang="en-US" sz="1200" dirty="0" smtClean="0"/>
              <a:t> </a:t>
            </a:r>
          </a:p>
          <a:p>
            <a:r>
              <a:rPr lang="en-US" sz="1200" u="sng" dirty="0" smtClean="0">
                <a:hlinkClick r:id="rId5"/>
              </a:rPr>
              <a:t>http://www.orzeszek.org/dev/timer/</a:t>
            </a:r>
            <a:r>
              <a:rPr lang="en-US" sz="1200" dirty="0" smtClean="0"/>
              <a:t> </a:t>
            </a:r>
          </a:p>
          <a:p>
            <a:endParaRPr lang="en-US" sz="1200" b="1" dirty="0" smtClean="0"/>
          </a:p>
          <a:p>
            <a:pPr lvl="0"/>
            <a:r>
              <a:rPr lang="en-US" sz="1200" b="1" dirty="0" smtClean="0"/>
              <a:t>Finish the game</a:t>
            </a:r>
            <a:endParaRPr lang="en-US" sz="1200" dirty="0" smtClean="0"/>
          </a:p>
          <a:p>
            <a:r>
              <a:rPr lang="en-US" sz="1200" dirty="0" smtClean="0"/>
              <a:t>When a team finishes, measure the height of the tower, write their remaining time (round up the minutes to the closer number) and the number of resources not used. </a:t>
            </a:r>
          </a:p>
          <a:p>
            <a:r>
              <a:rPr lang="en-US" sz="1200" dirty="0" smtClean="0"/>
              <a:t>Write the results on a spreadsheet and don´t show them to the participants until the end of the debriefing.</a:t>
            </a:r>
          </a:p>
          <a:p>
            <a:endParaRPr lang="en-US" sz="1200" dirty="0" smtClean="0"/>
          </a:p>
          <a:p>
            <a:r>
              <a:rPr lang="en-US" sz="1200" u="sng" dirty="0" smtClean="0"/>
              <a:t>Note</a:t>
            </a:r>
            <a:r>
              <a:rPr lang="en-US" sz="1200" dirty="0" smtClean="0"/>
              <a:t>: </a:t>
            </a:r>
            <a:r>
              <a:rPr lang="en-US" sz="1200" i="1" dirty="0" smtClean="0"/>
              <a:t>an Excel spreadsheet is provided with the Tower Game Kit.</a:t>
            </a:r>
          </a:p>
        </p:txBody>
      </p:sp>
      <p:sp>
        <p:nvSpPr>
          <p:cNvPr id="4" name="Slide Number Placeholder 3"/>
          <p:cNvSpPr>
            <a:spLocks noGrp="1"/>
          </p:cNvSpPr>
          <p:nvPr>
            <p:ph type="sldNum" sz="quarter" idx="10"/>
          </p:nvPr>
        </p:nvSpPr>
        <p:spPr/>
        <p:txBody>
          <a:bodyPr/>
          <a:lstStyle/>
          <a:p>
            <a:fld id="{CFB737FC-9382-F947-AADD-FA4FB4659786}" type="slidenum">
              <a:rPr lang="en-US" smtClean="0"/>
              <a:t>13</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smtClean="0"/>
          </a:p>
        </p:txBody>
      </p:sp>
      <p:sp>
        <p:nvSpPr>
          <p:cNvPr id="4" name="Slide Number Placeholder 3"/>
          <p:cNvSpPr>
            <a:spLocks noGrp="1"/>
          </p:cNvSpPr>
          <p:nvPr>
            <p:ph type="sldNum" sz="quarter" idx="10"/>
          </p:nvPr>
        </p:nvSpPr>
        <p:spPr/>
        <p:txBody>
          <a:bodyPr/>
          <a:lstStyle/>
          <a:p>
            <a:fld id="{CFB737FC-9382-F947-AADD-FA4FB4659786}" type="slidenum">
              <a:rPr lang="en-US" smtClean="0"/>
              <a:t>14</a:t>
            </a:fld>
            <a:endParaRPr lang="en-US"/>
          </a:p>
        </p:txBody>
      </p:sp>
    </p:spTree>
    <p:extLst>
      <p:ext uri="{BB962C8B-B14F-4D97-AF65-F5344CB8AC3E}">
        <p14:creationId xmlns:p14="http://schemas.microsoft.com/office/powerpoint/2010/main" val="485339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noProof="0" dirty="0" smtClean="0"/>
              <a:t>Ask the audience what do they learn.</a:t>
            </a:r>
            <a:endParaRPr lang="en-US" b="0" baseline="0" noProof="0" dirty="0" smtClean="0"/>
          </a:p>
        </p:txBody>
      </p:sp>
      <p:sp>
        <p:nvSpPr>
          <p:cNvPr id="4" name="Slide Number Placeholder 3"/>
          <p:cNvSpPr>
            <a:spLocks noGrp="1"/>
          </p:cNvSpPr>
          <p:nvPr>
            <p:ph type="sldNum" sz="quarter" idx="10"/>
          </p:nvPr>
        </p:nvSpPr>
        <p:spPr/>
        <p:txBody>
          <a:bodyPr/>
          <a:lstStyle/>
          <a:p>
            <a:fld id="{CFB737FC-9382-F947-AADD-FA4FB4659786}" type="slidenum">
              <a:rPr lang="en-US" smtClean="0"/>
              <a:t>15</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baseline="0" noProof="0" dirty="0" smtClean="0"/>
              <a:t>These are some of the most common lessons:</a:t>
            </a:r>
          </a:p>
          <a:p>
            <a:endParaRPr lang="es-ES" b="0" baseline="0" dirty="0" smtClean="0"/>
          </a:p>
          <a:p>
            <a:r>
              <a:rPr lang="en-US" sz="1200" b="1" u="sng" dirty="0" smtClean="0"/>
              <a:t>Scope</a:t>
            </a:r>
            <a:r>
              <a:rPr lang="en-US" sz="1200" u="sng" dirty="0" smtClean="0"/>
              <a:t>:</a:t>
            </a:r>
            <a:r>
              <a:rPr lang="en-US" sz="1200" dirty="0" smtClean="0"/>
              <a:t> Prototyping and a strong base are key variables to get a better height. </a:t>
            </a:r>
            <a:r>
              <a:rPr lang="en-US" sz="1200" dirty="0" err="1" smtClean="0"/>
              <a:t>E.g</a:t>
            </a:r>
            <a:r>
              <a:rPr lang="en-US" sz="1200" dirty="0" smtClean="0"/>
              <a:t>:  </a:t>
            </a:r>
            <a:r>
              <a:rPr lang="en-US" sz="1200" u="sng" dirty="0" smtClean="0">
                <a:hlinkClick r:id="rId3"/>
              </a:rPr>
              <a:t>Marshmallow challenge</a:t>
            </a:r>
            <a:r>
              <a:rPr lang="en-US" sz="1200" dirty="0" smtClean="0"/>
              <a:t> (recommended to show this video during the debrief).</a:t>
            </a:r>
          </a:p>
          <a:p>
            <a:endParaRPr lang="en-US" sz="1200" u="sng" dirty="0" smtClean="0"/>
          </a:p>
          <a:p>
            <a:r>
              <a:rPr lang="en-US" sz="1200" b="1" u="sng" dirty="0" smtClean="0"/>
              <a:t>Time / Cost</a:t>
            </a:r>
            <a:r>
              <a:rPr lang="en-US" sz="1200" dirty="0" smtClean="0"/>
              <a:t>: not always the tallest is the best. Many teams usually gets a better final result than others because they manage not just scope (height), but time (faster) and resources (savings). </a:t>
            </a:r>
          </a:p>
          <a:p>
            <a:endParaRPr lang="en-US" sz="1200" u="sng" dirty="0" smtClean="0"/>
          </a:p>
          <a:p>
            <a:r>
              <a:rPr lang="en-US" sz="1200" b="1" u="sng" dirty="0" smtClean="0"/>
              <a:t>Quality</a:t>
            </a:r>
            <a:r>
              <a:rPr lang="en-US" sz="1200" dirty="0" smtClean="0"/>
              <a:t>: usually some team try to cheat the rules fixing their tower in the forbidden area to avoid their tower to fall down. No matter how tall, fast and cheap was the building, without quality you</a:t>
            </a:r>
            <a:r>
              <a:rPr lang="en-US" sz="1200" baseline="0" dirty="0" smtClean="0"/>
              <a:t> have</a:t>
            </a:r>
            <a:r>
              <a:rPr lang="en-US" sz="1200" dirty="0" smtClean="0"/>
              <a:t> a failure project. </a:t>
            </a:r>
          </a:p>
          <a:p>
            <a:endParaRPr lang="en-US" sz="1200" u="sng" dirty="0" smtClean="0"/>
          </a:p>
          <a:p>
            <a:r>
              <a:rPr lang="en-US" sz="1200" u="sng" dirty="0" smtClean="0"/>
              <a:t>Risk</a:t>
            </a:r>
            <a:r>
              <a:rPr lang="en-US" sz="1200" dirty="0" smtClean="0"/>
              <a:t>: if a team delivers its tower just 1-2 minutes before the dead-line, that will be a good example of taking too much risk, and you could eliminate that group from the competition. But don´t mention anything of this “time risk management” before they finish the game.</a:t>
            </a:r>
          </a:p>
          <a:p>
            <a:endParaRPr lang="en-US" sz="1200" u="sng" dirty="0" smtClean="0"/>
          </a:p>
          <a:p>
            <a:r>
              <a:rPr lang="en-US" sz="1200" u="sng" dirty="0" smtClean="0"/>
              <a:t>People</a:t>
            </a:r>
            <a:r>
              <a:rPr lang="en-US" sz="1200" dirty="0" smtClean="0"/>
              <a:t>: the teams who find a leader (Project Manager) and work in a collaborative way, usually performs better than the ones who are fighting for their individual ideas. A successful project needs a motivated team working together in a coordinated way.</a:t>
            </a:r>
          </a:p>
        </p:txBody>
      </p:sp>
      <p:sp>
        <p:nvSpPr>
          <p:cNvPr id="4" name="Slide Number Placeholder 3"/>
          <p:cNvSpPr>
            <a:spLocks noGrp="1"/>
          </p:cNvSpPr>
          <p:nvPr>
            <p:ph type="sldNum" sz="quarter" idx="10"/>
          </p:nvPr>
        </p:nvSpPr>
        <p:spPr/>
        <p:txBody>
          <a:bodyPr/>
          <a:lstStyle/>
          <a:p>
            <a:fld id="{CFB737FC-9382-F947-AADD-FA4FB4659786}" type="slidenum">
              <a:rPr lang="en-US" smtClean="0"/>
              <a:t>16</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Show the</a:t>
            </a:r>
            <a:r>
              <a:rPr lang="en-US" baseline="0" noProof="0" dirty="0" smtClean="0"/>
              <a:t> results of each team to reinforce the lesson learned!!! </a:t>
            </a:r>
          </a:p>
          <a:p>
            <a:endParaRPr lang="en-US" baseline="0" noProof="0" dirty="0" smtClean="0"/>
          </a:p>
          <a:p>
            <a:r>
              <a:rPr lang="en-US" baseline="0" noProof="0" dirty="0" smtClean="0"/>
              <a:t>You could show the spreadsheet with all the results on the main screen.</a:t>
            </a:r>
          </a:p>
          <a:p>
            <a:endParaRPr lang="en-US" baseline="0" noProof="0" dirty="0" smtClean="0"/>
          </a:p>
          <a:p>
            <a:r>
              <a:rPr lang="en-US" baseline="0" noProof="0" dirty="0" smtClean="0"/>
              <a:t>Celebrate because all of the teams are winners. Applause!!!</a:t>
            </a:r>
          </a:p>
          <a:p>
            <a:endParaRPr lang="en-US" baseline="0" noProof="0" dirty="0" smtClean="0"/>
          </a:p>
          <a:p>
            <a:r>
              <a:rPr lang="en-US" baseline="0" noProof="0" dirty="0" smtClean="0"/>
              <a:t>Give prices to everybody, if you have any.</a:t>
            </a:r>
          </a:p>
        </p:txBody>
      </p:sp>
      <p:sp>
        <p:nvSpPr>
          <p:cNvPr id="4" name="Slide Number Placeholder 3"/>
          <p:cNvSpPr>
            <a:spLocks noGrp="1"/>
          </p:cNvSpPr>
          <p:nvPr>
            <p:ph type="sldNum" sz="quarter" idx="10"/>
          </p:nvPr>
        </p:nvSpPr>
        <p:spPr/>
        <p:txBody>
          <a:bodyPr/>
          <a:lstStyle/>
          <a:p>
            <a:fld id="{CFB737FC-9382-F947-AADD-FA4FB4659786}" type="slidenum">
              <a:rPr lang="en-US" smtClean="0"/>
              <a:t>17</a:t>
            </a:fld>
            <a:endParaRPr lang="en-US"/>
          </a:p>
        </p:txBody>
      </p:sp>
    </p:spTree>
    <p:extLst>
      <p:ext uri="{BB962C8B-B14F-4D97-AF65-F5344CB8AC3E}">
        <p14:creationId xmlns:p14="http://schemas.microsoft.com/office/powerpoint/2010/main" val="39230844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4853" indent="-214853">
              <a:spcBef>
                <a:spcPct val="0"/>
              </a:spcBef>
            </a:pPr>
            <a:r>
              <a:rPr lang="en-US" dirty="0" smtClean="0">
                <a:ea typeface="ＭＳ Ｐゴシック" pitchFamily="34" charset="-128"/>
              </a:rPr>
              <a:t>Include here the closing</a:t>
            </a:r>
            <a:r>
              <a:rPr lang="en-US" baseline="0" dirty="0" smtClean="0">
                <a:ea typeface="ＭＳ Ｐゴシック" pitchFamily="34" charset="-128"/>
              </a:rPr>
              <a:t> slide of the presenter.</a:t>
            </a:r>
            <a:endParaRPr lang="en-US" dirty="0" smtClean="0">
              <a:ea typeface="ＭＳ Ｐゴシック" pitchFamily="34" charset="-128"/>
            </a:endParaRPr>
          </a:p>
          <a:p>
            <a:pPr marL="214853" indent="-214853">
              <a:spcBef>
                <a:spcPct val="0"/>
              </a:spcBef>
            </a:pPr>
            <a:endParaRPr lang="en-US" dirty="0" smtClean="0">
              <a:ea typeface="ＭＳ Ｐゴシック" pitchFamily="34" charset="-128"/>
            </a:endParaRPr>
          </a:p>
          <a:p>
            <a:pPr marL="214853" indent="-214853">
              <a:spcBef>
                <a:spcPct val="0"/>
              </a:spcBef>
            </a:pPr>
            <a:r>
              <a:rPr lang="en-US" dirty="0" smtClean="0">
                <a:ea typeface="ＭＳ Ｐゴシック" pitchFamily="34" charset="-128"/>
              </a:rPr>
              <a:t>We are pleased to listen to any thoughts you might care to share and answer any questions you might have.  </a:t>
            </a:r>
          </a:p>
        </p:txBody>
      </p:sp>
      <p:sp>
        <p:nvSpPr>
          <p:cNvPr id="4" name="Slide Number Placeholder 3"/>
          <p:cNvSpPr>
            <a:spLocks noGrp="1"/>
          </p:cNvSpPr>
          <p:nvPr>
            <p:ph type="sldNum" sz="quarter" idx="10"/>
          </p:nvPr>
        </p:nvSpPr>
        <p:spPr/>
        <p:txBody>
          <a:bodyPr/>
          <a:lstStyle/>
          <a:p>
            <a:fld id="{CFB737FC-9382-F947-AADD-FA4FB4659786}" type="slidenum">
              <a:rPr lang="en-US" smtClean="0"/>
              <a:t>18</a:t>
            </a:fld>
            <a:endParaRPr lang="en-US"/>
          </a:p>
        </p:txBody>
      </p:sp>
    </p:spTree>
    <p:extLst>
      <p:ext uri="{BB962C8B-B14F-4D97-AF65-F5344CB8AC3E}">
        <p14:creationId xmlns:p14="http://schemas.microsoft.com/office/powerpoint/2010/main" val="6001570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b="1" noProof="0" dirty="0" smtClean="0"/>
              <a:t>Benchmarking:</a:t>
            </a:r>
            <a:endParaRPr lang="en-US" b="1" noProof="0" dirty="0" smtClean="0"/>
          </a:p>
          <a:p>
            <a:r>
              <a:rPr lang="en-US" noProof="0" dirty="0" smtClean="0"/>
              <a:t>There</a:t>
            </a:r>
            <a:r>
              <a:rPr lang="en-US" baseline="0" noProof="0" dirty="0" smtClean="0"/>
              <a:t> are many games where you have to build the tallest building. </a:t>
            </a:r>
          </a:p>
          <a:p>
            <a:r>
              <a:rPr lang="en-US" baseline="0" noProof="0" dirty="0" smtClean="0"/>
              <a:t>The objective of those games are focus on team collaboration (e.g. Marshmallow Challenge, The tallest newspaper building, Clip and cards tower, etc.).</a:t>
            </a:r>
          </a:p>
          <a:p>
            <a:endParaRPr lang="en-US" baseline="0" noProof="0" dirty="0" smtClean="0"/>
          </a:p>
          <a:p>
            <a:r>
              <a:rPr lang="en-US" b="1" baseline="0" noProof="0" dirty="0" smtClean="0"/>
              <a:t>The difference of this game: </a:t>
            </a:r>
          </a:p>
          <a:p>
            <a:r>
              <a:rPr lang="en-US" baseline="0" noProof="0" dirty="0" smtClean="0"/>
              <a:t>The </a:t>
            </a:r>
            <a:r>
              <a:rPr lang="en-US" dirty="0" smtClean="0"/>
              <a:t>tallest tower is not </a:t>
            </a:r>
            <a:r>
              <a:rPr lang="en-US" baseline="0" noProof="0" dirty="0" smtClean="0"/>
              <a:t>always the best. </a:t>
            </a:r>
          </a:p>
          <a:p>
            <a:r>
              <a:rPr lang="en-US" baseline="0" noProof="0" dirty="0" smtClean="0"/>
              <a:t>There are many other variables that determine a successful project. </a:t>
            </a:r>
          </a:p>
          <a:p>
            <a:r>
              <a:rPr lang="en-US" baseline="0" noProof="0" dirty="0" smtClean="0"/>
              <a:t>On this game, we will learn the importance to manage not just a team, but the scope, time, resources, quality and risks. </a:t>
            </a:r>
            <a:endParaRPr lang="en-US" noProof="0" dirty="0" smtClean="0"/>
          </a:p>
          <a:p>
            <a:endParaRPr lang="en-US" dirty="0"/>
          </a:p>
        </p:txBody>
      </p:sp>
      <p:sp>
        <p:nvSpPr>
          <p:cNvPr id="4" name="Slide Number Placeholder 3"/>
          <p:cNvSpPr>
            <a:spLocks noGrp="1"/>
          </p:cNvSpPr>
          <p:nvPr>
            <p:ph type="sldNum" sz="quarter" idx="10"/>
          </p:nvPr>
        </p:nvSpPr>
        <p:spPr/>
        <p:txBody>
          <a:bodyPr/>
          <a:lstStyle/>
          <a:p>
            <a:fld id="{CFB737FC-9382-F947-AADD-FA4FB4659786}" type="slidenum">
              <a:rPr lang="en-US" smtClean="0"/>
              <a:t>2</a:t>
            </a:fld>
            <a:endParaRPr lang="en-US"/>
          </a:p>
        </p:txBody>
      </p:sp>
    </p:spTree>
    <p:extLst>
      <p:ext uri="{BB962C8B-B14F-4D97-AF65-F5344CB8AC3E}">
        <p14:creationId xmlns:p14="http://schemas.microsoft.com/office/powerpoint/2010/main" val="3882642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noProof="0" dirty="0" smtClean="0"/>
              <a:t>What is a Project?</a:t>
            </a:r>
          </a:p>
          <a:p>
            <a:endParaRPr lang="en-US" noProof="0" dirty="0" smtClean="0"/>
          </a:p>
          <a:p>
            <a:r>
              <a:rPr lang="en-US" noProof="0" dirty="0" smtClean="0"/>
              <a:t>Most of the projects include</a:t>
            </a:r>
            <a:r>
              <a:rPr lang="en-US" baseline="0" noProof="0" dirty="0" smtClean="0"/>
              <a:t>:</a:t>
            </a:r>
          </a:p>
          <a:p>
            <a:pPr marL="171450" indent="-171450">
              <a:buFont typeface="Wingdings" panose="05000000000000000000" pitchFamily="2" charset="2"/>
              <a:buChar char="ü"/>
            </a:pPr>
            <a:r>
              <a:rPr lang="en-US" baseline="0" noProof="0" dirty="0" smtClean="0"/>
              <a:t>Time constraint (Deadline), </a:t>
            </a:r>
          </a:p>
          <a:p>
            <a:pPr marL="171450" indent="-171450">
              <a:buFont typeface="Wingdings" panose="05000000000000000000" pitchFamily="2" charset="2"/>
              <a:buChar char="ü"/>
            </a:pPr>
            <a:r>
              <a:rPr lang="en-US" baseline="0" noProof="0" dirty="0" smtClean="0"/>
              <a:t>Fix amount of resources (or Budget), </a:t>
            </a:r>
          </a:p>
          <a:p>
            <a:pPr marL="171450" indent="-171450">
              <a:buFont typeface="Wingdings" panose="05000000000000000000" pitchFamily="2" charset="2"/>
              <a:buChar char="ü"/>
            </a:pPr>
            <a:r>
              <a:rPr lang="en-US" baseline="0" noProof="0" dirty="0" smtClean="0"/>
              <a:t>Deliverables, and</a:t>
            </a:r>
          </a:p>
          <a:p>
            <a:pPr marL="171450" indent="-171450">
              <a:buFont typeface="Wingdings" panose="05000000000000000000" pitchFamily="2" charset="2"/>
              <a:buChar char="ü"/>
            </a:pPr>
            <a:r>
              <a:rPr lang="en-US" baseline="0" noProof="0" dirty="0" smtClean="0"/>
              <a:t>A Project team who makes things happen. </a:t>
            </a:r>
          </a:p>
          <a:p>
            <a:endParaRPr lang="en-US" dirty="0"/>
          </a:p>
        </p:txBody>
      </p:sp>
      <p:sp>
        <p:nvSpPr>
          <p:cNvPr id="4" name="Slide Number Placeholder 3"/>
          <p:cNvSpPr>
            <a:spLocks noGrp="1"/>
          </p:cNvSpPr>
          <p:nvPr>
            <p:ph type="sldNum" sz="quarter" idx="10"/>
          </p:nvPr>
        </p:nvSpPr>
        <p:spPr/>
        <p:txBody>
          <a:bodyPr/>
          <a:lstStyle/>
          <a:p>
            <a:fld id="{CFB737FC-9382-F947-AADD-FA4FB4659786}" type="slidenum">
              <a:rPr lang="en-US" smtClean="0"/>
              <a:t>3</a:t>
            </a:fld>
            <a:endParaRPr lang="en-US"/>
          </a:p>
        </p:txBody>
      </p:sp>
    </p:spTree>
    <p:extLst>
      <p:ext uri="{BB962C8B-B14F-4D97-AF65-F5344CB8AC3E}">
        <p14:creationId xmlns:p14="http://schemas.microsoft.com/office/powerpoint/2010/main" val="3376691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noProof="0" dirty="0" smtClean="0"/>
              <a:t>What is a successful project?</a:t>
            </a:r>
          </a:p>
          <a:p>
            <a:endParaRPr lang="en-US" baseline="0" noProof="0" dirty="0" smtClean="0"/>
          </a:p>
          <a:p>
            <a:r>
              <a:rPr lang="en-US" baseline="0" noProof="0" dirty="0" smtClean="0"/>
              <a:t>A successful Project should be the one who finished with:</a:t>
            </a:r>
          </a:p>
          <a:p>
            <a:pPr marL="171450" indent="-171450">
              <a:buFont typeface="Wingdings" panose="05000000000000000000" pitchFamily="2" charset="2"/>
              <a:buChar char="ü"/>
            </a:pPr>
            <a:r>
              <a:rPr lang="en-US" baseline="0" noProof="0" dirty="0" smtClean="0"/>
              <a:t>quality deliverables, </a:t>
            </a:r>
          </a:p>
          <a:p>
            <a:pPr marL="171450" indent="-171450">
              <a:buFont typeface="Wingdings" panose="05000000000000000000" pitchFamily="2" charset="2"/>
              <a:buChar char="ü"/>
            </a:pPr>
            <a:r>
              <a:rPr lang="en-US" baseline="0" noProof="0" dirty="0" smtClean="0"/>
              <a:t>on time, </a:t>
            </a:r>
          </a:p>
          <a:p>
            <a:pPr marL="171450" indent="-171450">
              <a:buFont typeface="Wingdings" panose="05000000000000000000" pitchFamily="2" charset="2"/>
              <a:buChar char="ü"/>
            </a:pPr>
            <a:r>
              <a:rPr lang="en-US" baseline="0" noProof="0" dirty="0" smtClean="0"/>
              <a:t>on budget </a:t>
            </a:r>
          </a:p>
          <a:p>
            <a:pPr marL="171450" indent="-171450">
              <a:buFont typeface="Wingdings" panose="05000000000000000000" pitchFamily="2" charset="2"/>
              <a:buChar char="ü"/>
            </a:pPr>
            <a:r>
              <a:rPr lang="en-US" baseline="0" noProof="0" dirty="0" smtClean="0"/>
              <a:t>and with a motivated project team. </a:t>
            </a:r>
          </a:p>
          <a:p>
            <a:endParaRPr lang="en-US" baseline="0" noProof="0" dirty="0" smtClean="0"/>
          </a:p>
          <a:p>
            <a:r>
              <a:rPr lang="en-US" baseline="0" noProof="0" dirty="0" smtClean="0"/>
              <a:t>You can finish a great quality project on time and on budget…</a:t>
            </a:r>
          </a:p>
          <a:p>
            <a:r>
              <a:rPr lang="en-US" baseline="0" noProof="0" dirty="0" smtClean="0"/>
              <a:t>But if your team was very unmotivated and they left your organization after the project, were you really successful?</a:t>
            </a:r>
          </a:p>
          <a:p>
            <a:endParaRPr lang="en-US" baseline="0" noProof="0" dirty="0" smtClean="0"/>
          </a:p>
        </p:txBody>
      </p:sp>
      <p:sp>
        <p:nvSpPr>
          <p:cNvPr id="4" name="Slide Number Placeholder 3"/>
          <p:cNvSpPr>
            <a:spLocks noGrp="1"/>
          </p:cNvSpPr>
          <p:nvPr>
            <p:ph type="sldNum" sz="quarter" idx="10"/>
          </p:nvPr>
        </p:nvSpPr>
        <p:spPr/>
        <p:txBody>
          <a:bodyPr/>
          <a:lstStyle/>
          <a:p>
            <a:fld id="{CFB737FC-9382-F947-AADD-FA4FB4659786}" type="slidenum">
              <a:rPr lang="en-US" smtClean="0"/>
              <a:t>4</a:t>
            </a:fld>
            <a:endParaRPr lang="en-US"/>
          </a:p>
        </p:txBody>
      </p:sp>
    </p:spTree>
    <p:extLst>
      <p:ext uri="{BB962C8B-B14F-4D97-AF65-F5344CB8AC3E}">
        <p14:creationId xmlns:p14="http://schemas.microsoft.com/office/powerpoint/2010/main" val="3376691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smtClean="0"/>
              <a:t>Let´s see some examples of construction projects…</a:t>
            </a:r>
          </a:p>
        </p:txBody>
      </p:sp>
      <p:sp>
        <p:nvSpPr>
          <p:cNvPr id="4" name="Slide Number Placeholder 3"/>
          <p:cNvSpPr>
            <a:spLocks noGrp="1"/>
          </p:cNvSpPr>
          <p:nvPr>
            <p:ph type="sldNum" sz="quarter" idx="10"/>
          </p:nvPr>
        </p:nvSpPr>
        <p:spPr/>
        <p:txBody>
          <a:bodyPr/>
          <a:lstStyle/>
          <a:p>
            <a:fld id="{CFB737FC-9382-F947-AADD-FA4FB4659786}" type="slidenum">
              <a:rPr lang="en-US" smtClean="0"/>
              <a:t>5</a:t>
            </a:fld>
            <a:endParaRPr lang="en-US"/>
          </a:p>
        </p:txBody>
      </p:sp>
    </p:spTree>
    <p:extLst>
      <p:ext uri="{BB962C8B-B14F-4D97-AF65-F5344CB8AC3E}">
        <p14:creationId xmlns:p14="http://schemas.microsoft.com/office/powerpoint/2010/main" val="485339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One of the first projects who applied project management skills was the </a:t>
            </a:r>
            <a:r>
              <a:rPr lang="en-US" b="1" noProof="0" dirty="0" smtClean="0"/>
              <a:t>Egyptian</a:t>
            </a:r>
            <a:r>
              <a:rPr lang="en-US" b="1" baseline="0" noProof="0" dirty="0" smtClean="0"/>
              <a:t> Pyramids</a:t>
            </a:r>
            <a:r>
              <a:rPr lang="en-US" baseline="0" noProof="0" dirty="0" smtClean="0"/>
              <a:t>.</a:t>
            </a:r>
          </a:p>
          <a:p>
            <a:endParaRPr lang="en-US" noProof="0" dirty="0" smtClean="0"/>
          </a:p>
          <a:p>
            <a:r>
              <a:rPr lang="en-US" noProof="0" dirty="0" smtClean="0"/>
              <a:t>The Pyramids, built 2570</a:t>
            </a:r>
            <a:r>
              <a:rPr lang="en-US" baseline="0" noProof="0" dirty="0" smtClean="0"/>
              <a:t> years before Christ,</a:t>
            </a:r>
            <a:r>
              <a:rPr lang="en-US" noProof="0" dirty="0" smtClean="0"/>
              <a:t> were the tallest buildings in the world for many years.</a:t>
            </a:r>
          </a:p>
        </p:txBody>
      </p:sp>
      <p:sp>
        <p:nvSpPr>
          <p:cNvPr id="4" name="Slide Number Placeholder 3"/>
          <p:cNvSpPr>
            <a:spLocks noGrp="1"/>
          </p:cNvSpPr>
          <p:nvPr>
            <p:ph type="sldNum" sz="quarter" idx="10"/>
          </p:nvPr>
        </p:nvSpPr>
        <p:spPr/>
        <p:txBody>
          <a:bodyPr/>
          <a:lstStyle/>
          <a:p>
            <a:fld id="{CFB737FC-9382-F947-AADD-FA4FB4659786}" type="slidenum">
              <a:rPr lang="en-US" smtClean="0"/>
              <a:t>6</a:t>
            </a:fld>
            <a:endParaRPr lang="en-US"/>
          </a:p>
        </p:txBody>
      </p:sp>
    </p:spTree>
    <p:extLst>
      <p:ext uri="{BB962C8B-B14F-4D97-AF65-F5344CB8AC3E}">
        <p14:creationId xmlns:p14="http://schemas.microsoft.com/office/powerpoint/2010/main" val="2201341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In 1889 the tallest building in the world was the </a:t>
            </a:r>
            <a:r>
              <a:rPr lang="en-US" b="1" noProof="0" dirty="0" smtClean="0"/>
              <a:t>Eiffel Tower</a:t>
            </a:r>
            <a:r>
              <a:rPr lang="en-US" noProof="0" dirty="0" smtClean="0"/>
              <a:t>.</a:t>
            </a:r>
          </a:p>
          <a:p>
            <a:endParaRPr lang="en-US" noProof="0" dirty="0" smtClean="0"/>
          </a:p>
          <a:p>
            <a:r>
              <a:rPr lang="en-US" noProof="0" dirty="0" smtClean="0"/>
              <a:t>Within 2 years, they</a:t>
            </a:r>
            <a:r>
              <a:rPr lang="en-US" baseline="0" noProof="0" dirty="0" smtClean="0"/>
              <a:t> construct a 324 meters height building to celebrate the 100-year French Revolution Anniversary.</a:t>
            </a:r>
          </a:p>
        </p:txBody>
      </p:sp>
      <p:sp>
        <p:nvSpPr>
          <p:cNvPr id="4" name="Slide Number Placeholder 3"/>
          <p:cNvSpPr>
            <a:spLocks noGrp="1"/>
          </p:cNvSpPr>
          <p:nvPr>
            <p:ph type="sldNum" sz="quarter" idx="10"/>
          </p:nvPr>
        </p:nvSpPr>
        <p:spPr/>
        <p:txBody>
          <a:bodyPr/>
          <a:lstStyle/>
          <a:p>
            <a:fld id="{CFB737FC-9382-F947-AADD-FA4FB4659786}" type="slidenum">
              <a:rPr lang="en-US" smtClean="0"/>
              <a:t>7</a:t>
            </a:fld>
            <a:endParaRPr lang="en-US"/>
          </a:p>
        </p:txBody>
      </p:sp>
    </p:spTree>
    <p:extLst>
      <p:ext uri="{BB962C8B-B14F-4D97-AF65-F5344CB8AC3E}">
        <p14:creationId xmlns:p14="http://schemas.microsoft.com/office/powerpoint/2010/main" val="22013412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smtClean="0"/>
              <a:t>In 2010 the tallest worldwide building was the </a:t>
            </a:r>
            <a:r>
              <a:rPr lang="en-US" b="1" noProof="0" dirty="0" err="1" smtClean="0"/>
              <a:t>Burj</a:t>
            </a:r>
            <a:r>
              <a:rPr lang="en-US" b="1" noProof="0" dirty="0" smtClean="0"/>
              <a:t> </a:t>
            </a:r>
            <a:r>
              <a:rPr lang="en-US" b="1" noProof="0" dirty="0" err="1" smtClean="0"/>
              <a:t>Khalifa</a:t>
            </a:r>
            <a:r>
              <a:rPr lang="en-US" b="1" noProof="0" dirty="0" smtClean="0"/>
              <a:t> in Dubai </a:t>
            </a:r>
            <a:r>
              <a:rPr lang="en-US" noProof="0" dirty="0" smtClean="0"/>
              <a:t>with 828 meters.</a:t>
            </a:r>
          </a:p>
          <a:p>
            <a:endParaRPr lang="en-US" noProof="0" dirty="0" smtClean="0"/>
          </a:p>
          <a:p>
            <a:r>
              <a:rPr lang="en-US" noProof="0" dirty="0" smtClean="0"/>
              <a:t>The</a:t>
            </a:r>
            <a:r>
              <a:rPr lang="en-US" baseline="0" noProof="0" dirty="0" smtClean="0"/>
              <a:t> construction took almost 6 years, and modern project management tools were used.</a:t>
            </a:r>
          </a:p>
        </p:txBody>
      </p:sp>
      <p:sp>
        <p:nvSpPr>
          <p:cNvPr id="4" name="Slide Number Placeholder 3"/>
          <p:cNvSpPr>
            <a:spLocks noGrp="1"/>
          </p:cNvSpPr>
          <p:nvPr>
            <p:ph type="sldNum" sz="quarter" idx="10"/>
          </p:nvPr>
        </p:nvSpPr>
        <p:spPr/>
        <p:txBody>
          <a:bodyPr/>
          <a:lstStyle/>
          <a:p>
            <a:fld id="{CFB737FC-9382-F947-AADD-FA4FB4659786}" type="slidenum">
              <a:rPr lang="en-US" smtClean="0"/>
              <a:t>8</a:t>
            </a:fld>
            <a:endParaRPr lang="en-US"/>
          </a:p>
        </p:txBody>
      </p:sp>
    </p:spTree>
    <p:extLst>
      <p:ext uri="{BB962C8B-B14F-4D97-AF65-F5344CB8AC3E}">
        <p14:creationId xmlns:p14="http://schemas.microsoft.com/office/powerpoint/2010/main" val="2201341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not be the first ones…</a:t>
            </a:r>
          </a:p>
          <a:p>
            <a:endParaRPr lang="en-US" sz="1200" dirty="0" smtClean="0"/>
          </a:p>
          <a:p>
            <a:r>
              <a:rPr lang="en-US" sz="1200" dirty="0" smtClean="0"/>
              <a:t>This game has been played many times all over the world within: </a:t>
            </a:r>
          </a:p>
          <a:p>
            <a:pPr marL="181240" indent="-181240">
              <a:buFont typeface="Wingdings" panose="05000000000000000000" pitchFamily="2" charset="2"/>
              <a:buChar char="ü"/>
            </a:pPr>
            <a:r>
              <a:rPr lang="en-US" sz="1200" dirty="0" smtClean="0"/>
              <a:t>Primary and secondary schools</a:t>
            </a:r>
          </a:p>
          <a:p>
            <a:pPr marL="181240" indent="-181240">
              <a:buFont typeface="Wingdings" panose="05000000000000000000" pitchFamily="2" charset="2"/>
              <a:buChar char="ü"/>
            </a:pPr>
            <a:r>
              <a:rPr lang="en-US" sz="1200" dirty="0" smtClean="0"/>
              <a:t>Students and teachers</a:t>
            </a:r>
          </a:p>
          <a:p>
            <a:pPr marL="181240" indent="-181240">
              <a:buFont typeface="Wingdings" panose="05000000000000000000" pitchFamily="2" charset="2"/>
              <a:buChar char="ü"/>
            </a:pPr>
            <a:r>
              <a:rPr lang="en-US" sz="1200" dirty="0" smtClean="0"/>
              <a:t>University students and professors </a:t>
            </a:r>
          </a:p>
          <a:p>
            <a:pPr marL="181240" indent="-181240">
              <a:buFont typeface="Wingdings" panose="05000000000000000000" pitchFamily="2" charset="2"/>
              <a:buChar char="ü"/>
            </a:pPr>
            <a:r>
              <a:rPr lang="en-US" sz="1200" dirty="0" smtClean="0"/>
              <a:t>Postgraduate students </a:t>
            </a:r>
          </a:p>
          <a:p>
            <a:pPr marL="181240" indent="-181240">
              <a:buFont typeface="Wingdings" panose="05000000000000000000" pitchFamily="2" charset="2"/>
              <a:buChar char="ü"/>
            </a:pPr>
            <a:r>
              <a:rPr lang="en-US" sz="1200" dirty="0" smtClean="0"/>
              <a:t>Non-for profit organizations</a:t>
            </a:r>
          </a:p>
          <a:p>
            <a:pPr marL="181240" indent="-181240">
              <a:buFont typeface="Wingdings" panose="05000000000000000000" pitchFamily="2" charset="2"/>
              <a:buChar char="ü"/>
            </a:pPr>
            <a:r>
              <a:rPr lang="en-US" sz="1200" dirty="0" smtClean="0"/>
              <a:t>Subject matter experts</a:t>
            </a:r>
          </a:p>
          <a:p>
            <a:pPr marL="241653" indent="-241653">
              <a:buFont typeface="Wingdings" panose="05000000000000000000" pitchFamily="2" charset="2"/>
              <a:buChar char="ü"/>
            </a:pPr>
            <a:r>
              <a:rPr lang="en-US" sz="1200" dirty="0" smtClean="0"/>
              <a:t>+ + + </a:t>
            </a:r>
          </a:p>
        </p:txBody>
      </p:sp>
      <p:sp>
        <p:nvSpPr>
          <p:cNvPr id="4" name="Slide Number Placeholder 3"/>
          <p:cNvSpPr>
            <a:spLocks noGrp="1"/>
          </p:cNvSpPr>
          <p:nvPr>
            <p:ph type="sldNum" sz="quarter" idx="10"/>
          </p:nvPr>
        </p:nvSpPr>
        <p:spPr/>
        <p:txBody>
          <a:bodyPr/>
          <a:lstStyle/>
          <a:p>
            <a:fld id="{CFB737FC-9382-F947-AADD-FA4FB4659786}" type="slidenum">
              <a:rPr lang="en-US" smtClean="0"/>
              <a:t>9</a:t>
            </a:fld>
            <a:endParaRPr lang="en-US"/>
          </a:p>
        </p:txBody>
      </p:sp>
    </p:spTree>
    <p:extLst>
      <p:ext uri="{BB962C8B-B14F-4D97-AF65-F5344CB8AC3E}">
        <p14:creationId xmlns:p14="http://schemas.microsoft.com/office/powerpoint/2010/main" val="485339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emf"/><Relationship Id="rId3" Type="http://schemas.openxmlformats.org/officeDocument/2006/relationships/image" Target="../media/image2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1.emf"/><Relationship Id="rId3" Type="http://schemas.openxmlformats.org/officeDocument/2006/relationships/image" Target="../media/image2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emf"/><Relationship Id="rId5" Type="http://schemas.openxmlformats.org/officeDocument/2006/relationships/image" Target="../media/image30.emf"/><Relationship Id="rId6" Type="http://schemas.openxmlformats.org/officeDocument/2006/relationships/image" Target="../media/image31.emf"/><Relationship Id="rId7" Type="http://schemas.openxmlformats.org/officeDocument/2006/relationships/image" Target="../media/image37.png"/><Relationship Id="rId8" Type="http://schemas.openxmlformats.org/officeDocument/2006/relationships/image" Target="../media/image38.png"/><Relationship Id="rId9" Type="http://schemas.openxmlformats.org/officeDocument/2006/relationships/image" Target="../media/image29.emf"/><Relationship Id="rId10" Type="http://schemas.openxmlformats.org/officeDocument/2006/relationships/image" Target="../media/image24.png"/><Relationship Id="rId11" Type="http://schemas.openxmlformats.org/officeDocument/2006/relationships/image" Target="../media/image33.png"/><Relationship Id="rId1" Type="http://schemas.openxmlformats.org/officeDocument/2006/relationships/slideMaster" Target="../slideMasters/slideMaster1.xml"/><Relationship Id="rId2" Type="http://schemas.openxmlformats.org/officeDocument/2006/relationships/image" Target="../media/image26.emf"/></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xml.rels><?xml version="1.0" encoding="UTF-8" standalone="yes"?>
<Relationships xmlns="http://schemas.openxmlformats.org/package/2006/relationships"><Relationship Id="rId9" Type="http://schemas.openxmlformats.org/officeDocument/2006/relationships/image" Target="../media/image9.emf"/><Relationship Id="rId20" Type="http://schemas.openxmlformats.org/officeDocument/2006/relationships/image" Target="../media/image1.png"/><Relationship Id="rId21" Type="http://schemas.openxmlformats.org/officeDocument/2006/relationships/image" Target="../media/image20.png"/><Relationship Id="rId10" Type="http://schemas.openxmlformats.org/officeDocument/2006/relationships/image" Target="../media/image10.emf"/><Relationship Id="rId11" Type="http://schemas.openxmlformats.org/officeDocument/2006/relationships/image" Target="../media/image11.emf"/><Relationship Id="rId12" Type="http://schemas.openxmlformats.org/officeDocument/2006/relationships/image" Target="../media/image12.emf"/><Relationship Id="rId13" Type="http://schemas.openxmlformats.org/officeDocument/2006/relationships/image" Target="../media/image13.emf"/><Relationship Id="rId14" Type="http://schemas.openxmlformats.org/officeDocument/2006/relationships/image" Target="../media/image14.emf"/><Relationship Id="rId15" Type="http://schemas.openxmlformats.org/officeDocument/2006/relationships/image" Target="../media/image15.emf"/><Relationship Id="rId16" Type="http://schemas.openxmlformats.org/officeDocument/2006/relationships/image" Target="../media/image16.emf"/><Relationship Id="rId17" Type="http://schemas.openxmlformats.org/officeDocument/2006/relationships/image" Target="../media/image17.emf"/><Relationship Id="rId18" Type="http://schemas.openxmlformats.org/officeDocument/2006/relationships/image" Target="../media/image18.emf"/><Relationship Id="rId19" Type="http://schemas.openxmlformats.org/officeDocument/2006/relationships/image" Target="../media/image19.emf"/><Relationship Id="rId1" Type="http://schemas.openxmlformats.org/officeDocument/2006/relationships/slideMaster" Target="../slideMasters/slideMaster1.xml"/><Relationship Id="rId2" Type="http://schemas.openxmlformats.org/officeDocument/2006/relationships/image" Target="../media/image2.emf"/><Relationship Id="rId3" Type="http://schemas.openxmlformats.org/officeDocument/2006/relationships/image" Target="../media/image3.emf"/><Relationship Id="rId4" Type="http://schemas.openxmlformats.org/officeDocument/2006/relationships/image" Target="../media/image4.emf"/><Relationship Id="rId5" Type="http://schemas.openxmlformats.org/officeDocument/2006/relationships/image" Target="../media/image5.emf"/><Relationship Id="rId6" Type="http://schemas.openxmlformats.org/officeDocument/2006/relationships/image" Target="../media/image6.emf"/><Relationship Id="rId7" Type="http://schemas.openxmlformats.org/officeDocument/2006/relationships/image" Target="../media/image7.emf"/><Relationship Id="rId8" Type="http://schemas.openxmlformats.org/officeDocument/2006/relationships/image" Target="../media/image8.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png"/><Relationship Id="rId3" Type="http://schemas.openxmlformats.org/officeDocument/2006/relationships/image" Target="../media/image2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png"/><Relationship Id="rId3" Type="http://schemas.openxmlformats.org/officeDocument/2006/relationships/image" Target="../media/image2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7.emf"/><Relationship Id="rId3" Type="http://schemas.openxmlformats.org/officeDocument/2006/relationships/image" Target="../media/image2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1.png"/><Relationship Id="rId3" Type="http://schemas.openxmlformats.org/officeDocument/2006/relationships/image" Target="../media/image2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 Id="rId3" Type="http://schemas.openxmlformats.org/officeDocument/2006/relationships/image" Target="../media/image24.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8.emf"/><Relationship Id="rId6" Type="http://schemas.openxmlformats.org/officeDocument/2006/relationships/image" Target="../media/image30.emf"/><Relationship Id="rId7" Type="http://schemas.openxmlformats.org/officeDocument/2006/relationships/image" Target="../media/image32.emf"/><Relationship Id="rId8" Type="http://schemas.openxmlformats.org/officeDocument/2006/relationships/image" Target="../media/image44.emf"/><Relationship Id="rId9" Type="http://schemas.openxmlformats.org/officeDocument/2006/relationships/image" Target="../media/image8.emf"/><Relationship Id="rId10" Type="http://schemas.openxmlformats.org/officeDocument/2006/relationships/image" Target="../media/image29.emf"/><Relationship Id="rId11" Type="http://schemas.openxmlformats.org/officeDocument/2006/relationships/image" Target="../media/image39.png"/><Relationship Id="rId1" Type="http://schemas.openxmlformats.org/officeDocument/2006/relationships/slideMaster" Target="../slideMasters/slideMaster1.xml"/><Relationship Id="rId2" Type="http://schemas.openxmlformats.org/officeDocument/2006/relationships/image" Target="../media/image43.emf"/></Relationships>
</file>

<file path=ppt/slideLayouts/_rels/slideLayout36.xml.rels><?xml version="1.0" encoding="UTF-8" standalone="yes"?>
<Relationships xmlns="http://schemas.openxmlformats.org/package/2006/relationships"><Relationship Id="rId11" Type="http://schemas.openxmlformats.org/officeDocument/2006/relationships/image" Target="../media/image45.png"/><Relationship Id="rId12" Type="http://schemas.openxmlformats.org/officeDocument/2006/relationships/image" Target="../media/image33.png"/><Relationship Id="rId1" Type="http://schemas.openxmlformats.org/officeDocument/2006/relationships/slideMaster" Target="../slideMasters/slideMaster1.xml"/><Relationship Id="rId2" Type="http://schemas.openxmlformats.org/officeDocument/2006/relationships/image" Target="../media/image43.emf"/><Relationship Id="rId3" Type="http://schemas.openxmlformats.org/officeDocument/2006/relationships/image" Target="../media/image26.emf"/><Relationship Id="rId4" Type="http://schemas.openxmlformats.org/officeDocument/2006/relationships/image" Target="../media/image27.emf"/><Relationship Id="rId5" Type="http://schemas.openxmlformats.org/officeDocument/2006/relationships/image" Target="../media/image29.emf"/><Relationship Id="rId6" Type="http://schemas.openxmlformats.org/officeDocument/2006/relationships/image" Target="../media/image31.emf"/><Relationship Id="rId7" Type="http://schemas.openxmlformats.org/officeDocument/2006/relationships/image" Target="../media/image35.png"/><Relationship Id="rId8" Type="http://schemas.openxmlformats.org/officeDocument/2006/relationships/image" Target="../media/image36.png"/><Relationship Id="rId9" Type="http://schemas.openxmlformats.org/officeDocument/2006/relationships/image" Target="../media/image28.emf"/><Relationship Id="rId10" Type="http://schemas.openxmlformats.org/officeDocument/2006/relationships/image" Target="../media/image30.emf"/></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5.png"/><Relationship Id="rId3" Type="http://schemas.openxmlformats.org/officeDocument/2006/relationships/image" Target="../media/image2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emf"/><Relationship Id="rId5" Type="http://schemas.openxmlformats.org/officeDocument/2006/relationships/image" Target="../media/image29.emf"/><Relationship Id="rId6" Type="http://schemas.openxmlformats.org/officeDocument/2006/relationships/image" Target="../media/image30.emf"/><Relationship Id="rId7" Type="http://schemas.openxmlformats.org/officeDocument/2006/relationships/image" Target="../media/image31.emf"/><Relationship Id="rId8" Type="http://schemas.openxmlformats.org/officeDocument/2006/relationships/image" Target="../media/image32.emf"/><Relationship Id="rId9" Type="http://schemas.openxmlformats.org/officeDocument/2006/relationships/image" Target="../media/image8.emf"/><Relationship Id="rId10" Type="http://schemas.openxmlformats.org/officeDocument/2006/relationships/image" Target="../media/image24.png"/><Relationship Id="rId11" Type="http://schemas.openxmlformats.org/officeDocument/2006/relationships/image" Target="../media/image33.png"/><Relationship Id="rId1" Type="http://schemas.openxmlformats.org/officeDocument/2006/relationships/slideMaster" Target="../slideMasters/slideMaster1.xml"/><Relationship Id="rId2" Type="http://schemas.openxmlformats.org/officeDocument/2006/relationships/image" Target="../media/image26.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 Id="rId3" Type="http://schemas.openxmlformats.org/officeDocument/2006/relationships/image" Target="../media/image2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3.png"/><Relationship Id="rId3" Type="http://schemas.openxmlformats.org/officeDocument/2006/relationships/image" Target="../media/image2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image" Target="../media/image28.emf"/><Relationship Id="rId5" Type="http://schemas.openxmlformats.org/officeDocument/2006/relationships/image" Target="../media/image29.emf"/><Relationship Id="rId6" Type="http://schemas.openxmlformats.org/officeDocument/2006/relationships/image" Target="../media/image30.emf"/><Relationship Id="rId7" Type="http://schemas.openxmlformats.org/officeDocument/2006/relationships/image" Target="../media/image31.emf"/><Relationship Id="rId8" Type="http://schemas.openxmlformats.org/officeDocument/2006/relationships/image" Target="../media/image35.png"/><Relationship Id="rId9" Type="http://schemas.openxmlformats.org/officeDocument/2006/relationships/image" Target="../media/image36.png"/><Relationship Id="rId10" Type="http://schemas.openxmlformats.org/officeDocument/2006/relationships/image" Target="../media/image24.png"/><Relationship Id="rId11" Type="http://schemas.openxmlformats.org/officeDocument/2006/relationships/image" Target="../media/image33.png"/><Relationship Id="rId1" Type="http://schemas.openxmlformats.org/officeDocument/2006/relationships/slideMaster" Target="../slideMasters/slideMaster1.xml"/><Relationship Id="rId2" Type="http://schemas.openxmlformats.org/officeDocument/2006/relationships/image" Target="../media/image26.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COVER 1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xmlns="" id="{9DB4343E-05BA-9F40-A6AA-424EEF5104D8}"/>
              </a:ext>
            </a:extLst>
          </p:cNvPr>
          <p:cNvSpPr>
            <a:spLocks noGrp="1"/>
          </p:cNvSpPr>
          <p:nvPr>
            <p:ph type="body" sz="quarter" idx="13"/>
          </p:nvPr>
        </p:nvSpPr>
        <p:spPr>
          <a:xfrm>
            <a:off x="314325" y="5603875"/>
            <a:ext cx="3760788" cy="431800"/>
          </a:xfrm>
        </p:spPr>
        <p:txBody>
          <a:bodyPr>
            <a:noAutofit/>
          </a:bodyPr>
          <a:lstStyle>
            <a:lvl1pPr>
              <a:defRPr sz="1000"/>
            </a:lvl1pPr>
            <a:lvl2pPr marL="7938" indent="0">
              <a:buNone/>
              <a:tabLst/>
              <a:defRPr sz="1000" cap="all" baseline="0"/>
            </a:lvl2pPr>
            <a:lvl3pPr marL="258763" indent="-258763">
              <a:tabLst/>
              <a:defRPr sz="1000"/>
            </a:lvl3pPr>
            <a:lvl4pPr marL="517525" indent="-250825">
              <a:tabLst/>
              <a:defRPr sz="1000"/>
            </a:lvl4pPr>
            <a:lvl5pPr marL="742950" indent="-209550">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Picture Placeholder 14">
            <a:extLst>
              <a:ext uri="{FF2B5EF4-FFF2-40B4-BE49-F238E27FC236}">
                <a16:creationId xmlns:a16="http://schemas.microsoft.com/office/drawing/2014/main" xmlns="" id="{A93326D8-916E-7F42-84A1-D3255B7EA051}"/>
              </a:ext>
            </a:extLst>
          </p:cNvPr>
          <p:cNvSpPr>
            <a:spLocks noGrp="1"/>
          </p:cNvSpPr>
          <p:nvPr>
            <p:ph type="pic" sz="quarter" idx="14"/>
          </p:nvPr>
        </p:nvSpPr>
        <p:spPr>
          <a:xfrm>
            <a:off x="4191000" y="0"/>
            <a:ext cx="8001000" cy="6858000"/>
          </a:xfrm>
          <a:solidFill>
            <a:schemeClr val="bg1">
              <a:lumMod val="95000"/>
            </a:schemeClr>
          </a:solidFill>
        </p:spPr>
        <p:txBody>
          <a:bodyPr/>
          <a:lstStyle/>
          <a:p>
            <a:r>
              <a:rPr lang="en-US" smtClean="0"/>
              <a:t>Click icon to add picture</a:t>
            </a:r>
            <a:endParaRPr lang="en-US"/>
          </a:p>
        </p:txBody>
      </p:sp>
      <p:pic>
        <p:nvPicPr>
          <p:cNvPr id="4" name="Picture 3" descr="ef_logo_hrz_fc_rgb-01.png"/>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2359152" cy="1234440"/>
          </a:xfrm>
          <a:prstGeom prst="rect">
            <a:avLst/>
          </a:prstGeom>
        </p:spPr>
      </p:pic>
    </p:spTree>
    <p:extLst>
      <p:ext uri="{BB962C8B-B14F-4D97-AF65-F5344CB8AC3E}">
        <p14:creationId xmlns:p14="http://schemas.microsoft.com/office/powerpoint/2010/main" val="237997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VIOLET COLLABORATIO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VIOLET COLLABORATION</a:t>
            </a:r>
          </a:p>
        </p:txBody>
      </p:sp>
      <p:sp>
        <p:nvSpPr>
          <p:cNvPr id="4" name="Date Placeholder 3"/>
          <p:cNvSpPr>
            <a:spLocks noGrp="1"/>
          </p:cNvSpPr>
          <p:nvPr>
            <p:ph type="dt" sz="half" idx="10"/>
          </p:nvPr>
        </p:nvSpPr>
        <p:spPr/>
        <p:txBody>
          <a:bodyPr/>
          <a:lstStyle>
            <a:lvl1pPr>
              <a:defRPr>
                <a:solidFill>
                  <a:schemeClr val="bg1"/>
                </a:solidFill>
              </a:defRPr>
            </a:lvl1pPr>
          </a:lstStyle>
          <a:p>
            <a:fld id="{46E17E88-A260-D741-B709-965CBB25DD6E}"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10" name="Picture 9">
            <a:extLst>
              <a:ext uri="{FF2B5EF4-FFF2-40B4-BE49-F238E27FC236}">
                <a16:creationId xmlns:a16="http://schemas.microsoft.com/office/drawing/2014/main" xmlns="" id="{626E8CD4-4688-1442-A84F-82A1AC4F57F0}"/>
              </a:ext>
            </a:extLst>
          </p:cNvPr>
          <p:cNvPicPr>
            <a:picLocks noChangeAspect="1"/>
          </p:cNvPicPr>
          <p:nvPr userDrawn="1"/>
        </p:nvPicPr>
        <p:blipFill>
          <a:blip r:embed="rId2"/>
          <a:stretch>
            <a:fillRect/>
          </a:stretch>
        </p:blipFill>
        <p:spPr>
          <a:xfrm>
            <a:off x="6151563" y="307975"/>
            <a:ext cx="5721350" cy="5721350"/>
          </a:xfrm>
          <a:prstGeom prst="rect">
            <a:avLst/>
          </a:prstGeom>
        </p:spPr>
      </p:pic>
      <p:pic>
        <p:nvPicPr>
          <p:cNvPr id="8" name="Picture 7">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907587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IVIDER VIOLET COLLABORATIO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VIOLET TEAMWORK</a:t>
            </a:r>
          </a:p>
        </p:txBody>
      </p:sp>
      <p:sp>
        <p:nvSpPr>
          <p:cNvPr id="4" name="Date Placeholder 3"/>
          <p:cNvSpPr>
            <a:spLocks noGrp="1"/>
          </p:cNvSpPr>
          <p:nvPr>
            <p:ph type="dt" sz="half" idx="10"/>
          </p:nvPr>
        </p:nvSpPr>
        <p:spPr/>
        <p:txBody>
          <a:bodyPr/>
          <a:lstStyle>
            <a:lvl1pPr>
              <a:defRPr>
                <a:solidFill>
                  <a:schemeClr val="bg1"/>
                </a:solidFill>
              </a:defRPr>
            </a:lvl1pPr>
          </a:lstStyle>
          <a:p>
            <a:fld id="{46E17E88-A260-D741-B709-965CBB25DD6E}"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8" name="Picture 7">
            <a:extLst>
              <a:ext uri="{FF2B5EF4-FFF2-40B4-BE49-F238E27FC236}">
                <a16:creationId xmlns:a16="http://schemas.microsoft.com/office/drawing/2014/main" xmlns="" id="{8BAC8784-E8A8-2E44-8202-FAC0704B894F}"/>
              </a:ext>
            </a:extLst>
          </p:cNvPr>
          <p:cNvPicPr>
            <a:picLocks noChangeAspect="1"/>
          </p:cNvPicPr>
          <p:nvPr userDrawn="1"/>
        </p:nvPicPr>
        <p:blipFill>
          <a:blip r:embed="rId2"/>
          <a:stretch>
            <a:fillRect/>
          </a:stretch>
        </p:blipFill>
        <p:spPr>
          <a:xfrm>
            <a:off x="6151563" y="307975"/>
            <a:ext cx="5735016" cy="5735016"/>
          </a:xfrm>
          <a:prstGeom prst="rect">
            <a:avLst/>
          </a:prstGeom>
        </p:spPr>
      </p:pic>
      <p:pic>
        <p:nvPicPr>
          <p:cNvPr id="10" name="Picture 9">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0829690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VIOLET PATTERN">
    <p:bg>
      <p:bgPr>
        <a:solidFill>
          <a:srgbClr val="4F17A8"/>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5095" cy="2387600"/>
          </a:xfrm>
        </p:spPr>
        <p:txBody>
          <a:bodyPr anchor="t" anchorCtr="0"/>
          <a:lstStyle>
            <a:lvl1pPr algn="l">
              <a:lnSpc>
                <a:spcPts val="5000"/>
              </a:lnSpc>
              <a:defRPr sz="4000" cap="all" baseline="0">
                <a:solidFill>
                  <a:schemeClr val="bg1"/>
                </a:solidFill>
              </a:defRPr>
            </a:lvl1pPr>
          </a:lstStyle>
          <a:p>
            <a:r>
              <a:rPr lang="en-US" dirty="0"/>
              <a:t>DIVIDER VIOLET PATTERN</a:t>
            </a:r>
          </a:p>
        </p:txBody>
      </p:sp>
      <p:sp>
        <p:nvSpPr>
          <p:cNvPr id="4" name="Date Placeholder 3"/>
          <p:cNvSpPr>
            <a:spLocks noGrp="1"/>
          </p:cNvSpPr>
          <p:nvPr>
            <p:ph type="dt" sz="half" idx="10"/>
          </p:nvPr>
        </p:nvSpPr>
        <p:spPr/>
        <p:txBody>
          <a:bodyPr/>
          <a:lstStyle>
            <a:lvl1pPr>
              <a:defRPr>
                <a:solidFill>
                  <a:schemeClr val="bg1"/>
                </a:solidFill>
              </a:defRPr>
            </a:lvl1pPr>
          </a:lstStyle>
          <a:p>
            <a:fld id="{DBB358D3-A82E-7A42-949A-12099241BB37}"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12" name="Picture 11">
            <a:extLst>
              <a:ext uri="{FF2B5EF4-FFF2-40B4-BE49-F238E27FC236}">
                <a16:creationId xmlns:a16="http://schemas.microsoft.com/office/drawing/2014/main" xmlns="" id="{BC32C4C2-5012-8A4E-9976-D06B71975E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047285" y="5187550"/>
            <a:ext cx="863600" cy="863600"/>
          </a:xfrm>
          <a:prstGeom prst="rect">
            <a:avLst/>
          </a:prstGeom>
        </p:spPr>
      </p:pic>
      <p:pic>
        <p:nvPicPr>
          <p:cNvPr id="14" name="Picture 13">
            <a:extLst>
              <a:ext uri="{FF2B5EF4-FFF2-40B4-BE49-F238E27FC236}">
                <a16:creationId xmlns:a16="http://schemas.microsoft.com/office/drawing/2014/main" xmlns="" id="{0127EC68-2C75-BA45-9985-62B9AA9620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14070" y="3224893"/>
            <a:ext cx="864453" cy="864453"/>
          </a:xfrm>
          <a:prstGeom prst="rect">
            <a:avLst/>
          </a:prstGeom>
        </p:spPr>
      </p:pic>
      <p:pic>
        <p:nvPicPr>
          <p:cNvPr id="16" name="Picture 15">
            <a:extLst>
              <a:ext uri="{FF2B5EF4-FFF2-40B4-BE49-F238E27FC236}">
                <a16:creationId xmlns:a16="http://schemas.microsoft.com/office/drawing/2014/main" xmlns="" id="{F26F4148-A6EF-0B41-BA3C-1DBDAAEC3C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14070" y="1302004"/>
            <a:ext cx="855663" cy="855663"/>
          </a:xfrm>
          <a:prstGeom prst="rect">
            <a:avLst/>
          </a:prstGeom>
        </p:spPr>
      </p:pic>
      <p:pic>
        <p:nvPicPr>
          <p:cNvPr id="20" name="Picture 19">
            <a:extLst>
              <a:ext uri="{FF2B5EF4-FFF2-40B4-BE49-F238E27FC236}">
                <a16:creationId xmlns:a16="http://schemas.microsoft.com/office/drawing/2014/main" xmlns="" id="{C220902C-155B-D849-ACE7-AE85807C1B5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87519" y="5232181"/>
            <a:ext cx="849311" cy="849311"/>
          </a:xfrm>
          <a:prstGeom prst="rect">
            <a:avLst/>
          </a:prstGeom>
        </p:spPr>
      </p:pic>
      <p:pic>
        <p:nvPicPr>
          <p:cNvPr id="22" name="Picture 21">
            <a:extLst>
              <a:ext uri="{FF2B5EF4-FFF2-40B4-BE49-F238E27FC236}">
                <a16:creationId xmlns:a16="http://schemas.microsoft.com/office/drawing/2014/main" xmlns="" id="{76977E99-4A69-794B-BD3C-48DA4888475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6151563" y="2262188"/>
            <a:ext cx="854075" cy="854075"/>
          </a:xfrm>
          <a:prstGeom prst="rect">
            <a:avLst/>
          </a:prstGeom>
        </p:spPr>
      </p:pic>
      <p:pic>
        <p:nvPicPr>
          <p:cNvPr id="28" name="Picture 27">
            <a:extLst>
              <a:ext uri="{FF2B5EF4-FFF2-40B4-BE49-F238E27FC236}">
                <a16:creationId xmlns:a16="http://schemas.microsoft.com/office/drawing/2014/main" xmlns="" id="{6CE4EE1B-2FEB-154C-8F29-E45EE5E328DC}"/>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9078118" y="1287463"/>
            <a:ext cx="849312" cy="849312"/>
          </a:xfrm>
          <a:prstGeom prst="rect">
            <a:avLst/>
          </a:prstGeom>
        </p:spPr>
      </p:pic>
      <p:pic>
        <p:nvPicPr>
          <p:cNvPr id="32" name="Picture 31">
            <a:extLst>
              <a:ext uri="{FF2B5EF4-FFF2-40B4-BE49-F238E27FC236}">
                <a16:creationId xmlns:a16="http://schemas.microsoft.com/office/drawing/2014/main" xmlns="" id="{D2EE7049-3688-B94D-848E-9AB6B82282D5}"/>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058347" y="292894"/>
            <a:ext cx="869156" cy="869156"/>
          </a:xfrm>
          <a:prstGeom prst="rect">
            <a:avLst/>
          </a:prstGeom>
        </p:spPr>
      </p:pic>
      <p:pic>
        <p:nvPicPr>
          <p:cNvPr id="36" name="Picture 35">
            <a:extLst>
              <a:ext uri="{FF2B5EF4-FFF2-40B4-BE49-F238E27FC236}">
                <a16:creationId xmlns:a16="http://schemas.microsoft.com/office/drawing/2014/main" xmlns="" id="{C15D96E2-281C-3F46-8843-E17D1E113E7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078912" y="4214813"/>
            <a:ext cx="847725" cy="847725"/>
          </a:xfrm>
          <a:prstGeom prst="rect">
            <a:avLst/>
          </a:prstGeom>
        </p:spPr>
      </p:pic>
      <p:pic>
        <p:nvPicPr>
          <p:cNvPr id="21" name="Picture 20">
            <a:extLst>
              <a:ext uri="{FF2B5EF4-FFF2-40B4-BE49-F238E27FC236}">
                <a16:creationId xmlns:a16="http://schemas.microsoft.com/office/drawing/2014/main" xmlns="" id="{FE6544F6-B72E-C748-B9C0-4584A6B4220E}"/>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0044113" y="2262188"/>
            <a:ext cx="847725" cy="847725"/>
          </a:xfrm>
          <a:prstGeom prst="rect">
            <a:avLst/>
          </a:prstGeom>
        </p:spPr>
      </p:pic>
      <p:pic>
        <p:nvPicPr>
          <p:cNvPr id="17" name="Picture 16">
            <a:extLst>
              <a:ext uri="{FF2B5EF4-FFF2-40B4-BE49-F238E27FC236}">
                <a16:creationId xmlns:a16="http://schemas.microsoft.com/office/drawing/2014/main" xmlns="" id="{9C4F3E53-1978-D046-B536-F953DE0989C0}"/>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pic>
        <p:nvPicPr>
          <p:cNvPr id="18" name="Picture 17" descr="ef-single-icon-rgb-1600 white.png"/>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090303" y="3224893"/>
            <a:ext cx="847725" cy="847725"/>
          </a:xfrm>
          <a:prstGeom prst="rect">
            <a:avLst/>
          </a:prstGeom>
        </p:spPr>
      </p:pic>
    </p:spTree>
    <p:extLst>
      <p:ext uri="{BB962C8B-B14F-4D97-AF65-F5344CB8AC3E}">
        <p14:creationId xmlns:p14="http://schemas.microsoft.com/office/powerpoint/2010/main" val="34601739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14325" y="1828800"/>
            <a:ext cx="11558588" cy="42068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032E343-2B04-EB48-9B97-BD2FE8D48C7F}" type="datetime3">
              <a:rPr lang="en-US" smtClean="0"/>
              <a:t>29 March 2020</a:t>
            </a:fld>
            <a:endParaRPr lang="en-US"/>
          </a:p>
        </p:txBody>
      </p:sp>
      <p:sp>
        <p:nvSpPr>
          <p:cNvPr id="5" name="Footer Placeholder 4"/>
          <p:cNvSpPr>
            <a:spLocks noGrp="1"/>
          </p:cNvSpPr>
          <p:nvPr>
            <p:ph type="ftr" sz="quarter" idx="11"/>
          </p:nvPr>
        </p:nvSpPr>
        <p:spPr/>
        <p:txBody>
          <a:bodyPr/>
          <a:lstStyle/>
          <a:p>
            <a:r>
              <a:rPr lang="en-US"/>
              <a:t>Presentation Title</a:t>
            </a:r>
          </a:p>
        </p:txBody>
      </p:sp>
      <p:sp>
        <p:nvSpPr>
          <p:cNvPr id="6" name="Slide Number Placeholder 5"/>
          <p:cNvSpPr>
            <a:spLocks noGrp="1"/>
          </p:cNvSpPr>
          <p:nvPr>
            <p:ph type="sldNum" sz="quarter" idx="12"/>
          </p:nvPr>
        </p:nvSpPr>
        <p:spPr/>
        <p:txBody>
          <a:bodyPr/>
          <a:lstStyle/>
          <a:p>
            <a:fld id="{6973FCEF-5573-7E43-8272-70C9D66591DA}" type="slidenum">
              <a:rPr lang="en-US" smtClean="0"/>
              <a:t>‹#›</a:t>
            </a:fld>
            <a:endParaRPr lang="en-US"/>
          </a:p>
        </p:txBody>
      </p:sp>
      <p:pic>
        <p:nvPicPr>
          <p:cNvPr id="10" name="Picture 9">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6416910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5" y="1825625"/>
            <a:ext cx="5705475"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199" y="1825625"/>
            <a:ext cx="5700713"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10A0274-0969-3941-8619-969AE42D3FF0}"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pic>
        <p:nvPicPr>
          <p:cNvPr id="9" name="Picture 8">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402103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14327" y="1825625"/>
            <a:ext cx="3675887"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191794" y="1825625"/>
            <a:ext cx="3671887"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3C6AE46-E964-4841-95DA-D027440F40A9}"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8" name="Content Placeholder 3">
            <a:extLst>
              <a:ext uri="{FF2B5EF4-FFF2-40B4-BE49-F238E27FC236}">
                <a16:creationId xmlns:a16="http://schemas.microsoft.com/office/drawing/2014/main" xmlns="" id="{E52804E9-EC7B-7941-AEE8-96B420A9CD2B}"/>
              </a:ext>
            </a:extLst>
          </p:cNvPr>
          <p:cNvSpPr>
            <a:spLocks noGrp="1"/>
          </p:cNvSpPr>
          <p:nvPr>
            <p:ph sz="half" idx="13"/>
          </p:nvPr>
        </p:nvSpPr>
        <p:spPr>
          <a:xfrm>
            <a:off x="8116094" y="1825625"/>
            <a:ext cx="3671887"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1" name="Picture 1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53354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ASE">
    <p:bg>
      <p:bgPr>
        <a:solidFill>
          <a:schemeClr val="accent4"/>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xmlns="" id="{22442940-A61A-1D4B-8D34-AED74D349798}"/>
              </a:ext>
            </a:extLst>
          </p:cNvPr>
          <p:cNvSpPr/>
          <p:nvPr userDrawn="1"/>
        </p:nvSpPr>
        <p:spPr>
          <a:xfrm>
            <a:off x="0" y="0"/>
            <a:ext cx="407511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82484CA1-A981-5642-BF29-DC185157FEF2}"/>
              </a:ext>
            </a:extLst>
          </p:cNvPr>
          <p:cNvSpPr/>
          <p:nvPr userDrawn="1"/>
        </p:nvSpPr>
        <p:spPr>
          <a:xfrm>
            <a:off x="8103765" y="0"/>
            <a:ext cx="4088235" cy="6858000"/>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sz="half" idx="1" hasCustomPrompt="1"/>
          </p:nvPr>
        </p:nvSpPr>
        <p:spPr>
          <a:xfrm>
            <a:off x="4825898"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2</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a:solidFill>
                  <a:schemeClr val="bg1"/>
                </a:solidFill>
              </a:defRPr>
            </a:lvl1pPr>
          </a:lstStyle>
          <a:p>
            <a:fld id="{FCCBD696-7C8A-2A45-A7BF-3087168EA6B0}" type="datetime3">
              <a:rPr lang="en-US" smtClean="0"/>
              <a:t>29 March 2020</a:t>
            </a:fld>
            <a:endParaRPr lang="en-US"/>
          </a:p>
        </p:txBody>
      </p:sp>
      <p:sp>
        <p:nvSpPr>
          <p:cNvPr id="6" name="Footer Placeholder 5"/>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11" name="Content Placeholder 2">
            <a:extLst>
              <a:ext uri="{FF2B5EF4-FFF2-40B4-BE49-F238E27FC236}">
                <a16:creationId xmlns:a16="http://schemas.microsoft.com/office/drawing/2014/main" xmlns="" id="{9456BA1C-8FE7-1545-9EE7-FEB5790C61F4}"/>
              </a:ext>
            </a:extLst>
          </p:cNvPr>
          <p:cNvSpPr>
            <a:spLocks noGrp="1"/>
          </p:cNvSpPr>
          <p:nvPr>
            <p:ph sz="half" idx="13" hasCustomPrompt="1"/>
          </p:nvPr>
        </p:nvSpPr>
        <p:spPr>
          <a:xfrm>
            <a:off x="8911336"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3</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sp>
        <p:nvSpPr>
          <p:cNvPr id="12" name="Content Placeholder 2">
            <a:extLst>
              <a:ext uri="{FF2B5EF4-FFF2-40B4-BE49-F238E27FC236}">
                <a16:creationId xmlns:a16="http://schemas.microsoft.com/office/drawing/2014/main" xmlns="" id="{48B69221-EC07-7047-93A5-09CD4CA85985}"/>
              </a:ext>
            </a:extLst>
          </p:cNvPr>
          <p:cNvSpPr>
            <a:spLocks noGrp="1"/>
          </p:cNvSpPr>
          <p:nvPr>
            <p:ph sz="half" idx="14" hasCustomPrompt="1"/>
          </p:nvPr>
        </p:nvSpPr>
        <p:spPr>
          <a:xfrm>
            <a:off x="706903" y="2007764"/>
            <a:ext cx="2537903" cy="4043363"/>
          </a:xfrm>
        </p:spPr>
        <p:txBody>
          <a:bodyPr/>
          <a:lstStyle>
            <a:lvl1pPr>
              <a:defRPr sz="1200">
                <a:solidFill>
                  <a:schemeClr val="bg1"/>
                </a:solidFill>
              </a:defRPr>
            </a:lvl1pPr>
            <a:lvl2pPr marL="7938" indent="0">
              <a:buFontTx/>
              <a:buNone/>
              <a:tabLst/>
              <a:defRPr sz="2200">
                <a:solidFill>
                  <a:schemeClr val="bg1"/>
                </a:solidFill>
              </a:defRPr>
            </a:lvl2pPr>
            <a:lvl3pPr marL="7938" indent="0">
              <a:buNone/>
              <a:tabLst/>
              <a:defRPr sz="1400">
                <a:solidFill>
                  <a:schemeClr val="bg1"/>
                </a:solidFill>
              </a:defRPr>
            </a:lvl3pPr>
            <a:lvl4pPr marL="233363" indent="-233363">
              <a:tabLst/>
              <a:defRPr sz="1400">
                <a:solidFill>
                  <a:schemeClr val="bg1"/>
                </a:solidFill>
              </a:defRPr>
            </a:lvl4pPr>
            <a:lvl5pPr marL="7938" indent="0">
              <a:buNone/>
              <a:tabLst/>
              <a:defRPr sz="1200" cap="all" baseline="0">
                <a:solidFill>
                  <a:schemeClr val="bg1"/>
                </a:solidFill>
              </a:defRPr>
            </a:lvl5pPr>
          </a:lstStyle>
          <a:p>
            <a:pPr lvl="0"/>
            <a:r>
              <a:rPr lang="en-US" dirty="0"/>
              <a:t>Phase 1</a:t>
            </a:r>
          </a:p>
          <a:p>
            <a:pPr lvl="0"/>
            <a:endParaRPr lang="en-US" dirty="0"/>
          </a:p>
          <a:p>
            <a:pPr lvl="1"/>
            <a:r>
              <a:rPr lang="en-US" dirty="0"/>
              <a:t>Second level</a:t>
            </a:r>
          </a:p>
          <a:p>
            <a:pPr lvl="1"/>
            <a:endParaRPr lang="en-US" dirty="0"/>
          </a:p>
          <a:p>
            <a:pPr lvl="2"/>
            <a:r>
              <a:rPr lang="en-US" dirty="0"/>
              <a:t>Third level</a:t>
            </a:r>
          </a:p>
          <a:p>
            <a:pPr lvl="3"/>
            <a:r>
              <a:rPr lang="en-US" dirty="0"/>
              <a:t>Fourth level</a:t>
            </a:r>
          </a:p>
          <a:p>
            <a:pPr lvl="4"/>
            <a:r>
              <a:rPr lang="en-US" dirty="0"/>
              <a:t>Fifth level</a:t>
            </a:r>
          </a:p>
        </p:txBody>
      </p:sp>
      <p:pic>
        <p:nvPicPr>
          <p:cNvPr id="15" name="Picture 14">
            <a:extLst>
              <a:ext uri="{FF2B5EF4-FFF2-40B4-BE49-F238E27FC236}">
                <a16:creationId xmlns:a16="http://schemas.microsoft.com/office/drawing/2014/main" xmlns="" id="{9C4F3E53-1978-D046-B536-F953DE0989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4915388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Four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hasCustomPrompt="1"/>
          </p:nvPr>
        </p:nvSpPr>
        <p:spPr>
          <a:xfrm>
            <a:off x="3143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A6227469-4926-C24C-9286-249EA7D18847}"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8" name="Content Placeholder 2">
            <a:extLst>
              <a:ext uri="{FF2B5EF4-FFF2-40B4-BE49-F238E27FC236}">
                <a16:creationId xmlns:a16="http://schemas.microsoft.com/office/drawing/2014/main" xmlns="" id="{46DA3F6D-83D4-BE48-9E26-53EF39798E66}"/>
              </a:ext>
            </a:extLst>
          </p:cNvPr>
          <p:cNvSpPr>
            <a:spLocks noGrp="1"/>
          </p:cNvSpPr>
          <p:nvPr>
            <p:ph sz="half" idx="13" hasCustomPrompt="1"/>
          </p:nvPr>
        </p:nvSpPr>
        <p:spPr>
          <a:xfrm>
            <a:off x="32226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a:extLst>
              <a:ext uri="{FF2B5EF4-FFF2-40B4-BE49-F238E27FC236}">
                <a16:creationId xmlns:a16="http://schemas.microsoft.com/office/drawing/2014/main" xmlns="" id="{62DFB3D4-E49B-0F4E-A134-A9946D7F6DD4}"/>
              </a:ext>
            </a:extLst>
          </p:cNvPr>
          <p:cNvSpPr>
            <a:spLocks noGrp="1"/>
          </p:cNvSpPr>
          <p:nvPr>
            <p:ph sz="half" idx="14" hasCustomPrompt="1"/>
          </p:nvPr>
        </p:nvSpPr>
        <p:spPr>
          <a:xfrm>
            <a:off x="61436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a:extLst>
              <a:ext uri="{FF2B5EF4-FFF2-40B4-BE49-F238E27FC236}">
                <a16:creationId xmlns:a16="http://schemas.microsoft.com/office/drawing/2014/main" xmlns="" id="{F062AACB-5EAA-694C-B128-5E55E763F06F}"/>
              </a:ext>
            </a:extLst>
          </p:cNvPr>
          <p:cNvSpPr>
            <a:spLocks noGrp="1"/>
          </p:cNvSpPr>
          <p:nvPr>
            <p:ph sz="half" idx="15" hasCustomPrompt="1"/>
          </p:nvPr>
        </p:nvSpPr>
        <p:spPr>
          <a:xfrm>
            <a:off x="9077325" y="1835150"/>
            <a:ext cx="2540000" cy="4200525"/>
          </a:xfrm>
        </p:spPr>
        <p:txBody>
          <a:bodyPr/>
          <a:lstStyle>
            <a:lvl1pPr>
              <a:defRPr/>
            </a:lvl1pPr>
            <a:lvl3pPr marL="685800" indent="-228600">
              <a:tabLst/>
              <a:defRPr/>
            </a:lvl3pPr>
            <a:lvl4pPr marL="685800" indent="-228600">
              <a:tabLst/>
              <a:defRPr/>
            </a:lvl4pPr>
            <a:lvl5pPr marL="685800" indent="-228600">
              <a:tabLs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153995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Content text left">
    <p:spTree>
      <p:nvGrpSpPr>
        <p:cNvPr id="1" name=""/>
        <p:cNvGrpSpPr/>
        <p:nvPr/>
      </p:nvGrpSpPr>
      <p:grpSpPr>
        <a:xfrm>
          <a:off x="0" y="0"/>
          <a:ext cx="0" cy="0"/>
          <a:chOff x="0" y="0"/>
          <a:chExt cx="0" cy="0"/>
        </a:xfrm>
      </p:grpSpPr>
      <p:sp>
        <p:nvSpPr>
          <p:cNvPr id="2" name="Title 1"/>
          <p:cNvSpPr>
            <a:spLocks noGrp="1"/>
          </p:cNvSpPr>
          <p:nvPr>
            <p:ph type="title"/>
          </p:nvPr>
        </p:nvSpPr>
        <p:spPr>
          <a:xfrm>
            <a:off x="314325" y="302839"/>
            <a:ext cx="5705475" cy="378198"/>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314325" y="1825625"/>
            <a:ext cx="5705475"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693A847-D166-824F-BF25-C81C07C7958A}"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9" name="Picture Placeholder 8">
            <a:extLst>
              <a:ext uri="{FF2B5EF4-FFF2-40B4-BE49-F238E27FC236}">
                <a16:creationId xmlns:a16="http://schemas.microsoft.com/office/drawing/2014/main" xmlns="" id="{5A0D89CE-43D8-264D-9E8B-EF25D8F99E78}"/>
              </a:ext>
            </a:extLst>
          </p:cNvPr>
          <p:cNvSpPr>
            <a:spLocks noGrp="1"/>
          </p:cNvSpPr>
          <p:nvPr>
            <p:ph type="pic" sz="quarter" idx="13"/>
          </p:nvPr>
        </p:nvSpPr>
        <p:spPr>
          <a:xfrm>
            <a:off x="6151563" y="303213"/>
            <a:ext cx="5721350" cy="5732462"/>
          </a:xfrm>
        </p:spPr>
        <p:txBody>
          <a:bodyPr/>
          <a:lstStyle/>
          <a:p>
            <a:r>
              <a:rPr lang="en-US" smtClean="0"/>
              <a:t>Click icon to add picture</a:t>
            </a:r>
            <a:endParaRPr lang="en-US"/>
          </a:p>
        </p:txBody>
      </p:sp>
      <p:pic>
        <p:nvPicPr>
          <p:cNvPr id="11" name="Picture 1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7581519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Content text right">
    <p:spTree>
      <p:nvGrpSpPr>
        <p:cNvPr id="1" name=""/>
        <p:cNvGrpSpPr/>
        <p:nvPr/>
      </p:nvGrpSpPr>
      <p:grpSpPr>
        <a:xfrm>
          <a:off x="0" y="0"/>
          <a:ext cx="0" cy="0"/>
          <a:chOff x="0" y="0"/>
          <a:chExt cx="0" cy="0"/>
        </a:xfrm>
      </p:grpSpPr>
      <p:sp>
        <p:nvSpPr>
          <p:cNvPr id="2" name="Title 1"/>
          <p:cNvSpPr>
            <a:spLocks noGrp="1"/>
          </p:cNvSpPr>
          <p:nvPr>
            <p:ph type="title"/>
          </p:nvPr>
        </p:nvSpPr>
        <p:spPr>
          <a:xfrm>
            <a:off x="6167438" y="302839"/>
            <a:ext cx="5705475" cy="378198"/>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167438" y="1825625"/>
            <a:ext cx="5705475" cy="42100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1AB87EE-AB7B-094A-B9F5-CDE098C24703}"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9" name="Picture Placeholder 8">
            <a:extLst>
              <a:ext uri="{FF2B5EF4-FFF2-40B4-BE49-F238E27FC236}">
                <a16:creationId xmlns:a16="http://schemas.microsoft.com/office/drawing/2014/main" xmlns="" id="{5A0D89CE-43D8-264D-9E8B-EF25D8F99E78}"/>
              </a:ext>
            </a:extLst>
          </p:cNvPr>
          <p:cNvSpPr>
            <a:spLocks noGrp="1"/>
          </p:cNvSpPr>
          <p:nvPr>
            <p:ph type="pic" sz="quarter" idx="13"/>
          </p:nvPr>
        </p:nvSpPr>
        <p:spPr>
          <a:xfrm>
            <a:off x="306388" y="303213"/>
            <a:ext cx="5721350" cy="5732462"/>
          </a:xfrm>
        </p:spPr>
        <p:txBody>
          <a:bodyPr/>
          <a:lstStyle/>
          <a:p>
            <a:r>
              <a:rPr lang="en-US" smtClean="0"/>
              <a:t>Click icon to add picture</a:t>
            </a:r>
            <a:endParaRPr lang="en-US"/>
          </a:p>
        </p:txBody>
      </p:sp>
      <p:pic>
        <p:nvPicPr>
          <p:cNvPr id="11" name="Picture 1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618311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RESENTATION COVER 2 PATTER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xmlns="" id="{9DB4343E-05BA-9F40-A6AA-424EEF5104D8}"/>
              </a:ext>
            </a:extLst>
          </p:cNvPr>
          <p:cNvSpPr>
            <a:spLocks noGrp="1"/>
          </p:cNvSpPr>
          <p:nvPr>
            <p:ph type="body" sz="quarter" idx="13"/>
          </p:nvPr>
        </p:nvSpPr>
        <p:spPr>
          <a:xfrm>
            <a:off x="314325" y="5603875"/>
            <a:ext cx="3760788" cy="431800"/>
          </a:xfrm>
        </p:spPr>
        <p:txBody>
          <a:bodyPr>
            <a:noAutofit/>
          </a:bodyPr>
          <a:lstStyle>
            <a:lvl1pPr>
              <a:defRPr sz="1000"/>
            </a:lvl1pPr>
            <a:lvl2pPr marL="7938" indent="0">
              <a:buNone/>
              <a:tabLst/>
              <a:defRPr sz="1000" cap="all" baseline="0"/>
            </a:lvl2pPr>
            <a:lvl3pPr marL="258763" indent="-258763">
              <a:tabLst/>
              <a:defRPr sz="1000"/>
            </a:lvl3pPr>
            <a:lvl4pPr marL="517525" indent="-250825">
              <a:tabLst/>
              <a:defRPr sz="1000"/>
            </a:lvl4pPr>
            <a:lvl5pPr marL="742950" indent="-209550">
              <a:tabLst/>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a:extLst>
              <a:ext uri="{FF2B5EF4-FFF2-40B4-BE49-F238E27FC236}">
                <a16:creationId xmlns:a16="http://schemas.microsoft.com/office/drawing/2014/main" xmlns="" id="{55F123EB-1A43-4C47-967B-614F311896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31521" y="307975"/>
            <a:ext cx="847725" cy="847725"/>
          </a:xfrm>
          <a:prstGeom prst="rect">
            <a:avLst/>
          </a:prstGeom>
        </p:spPr>
      </p:pic>
      <p:pic>
        <p:nvPicPr>
          <p:cNvPr id="10" name="Picture 9">
            <a:extLst>
              <a:ext uri="{FF2B5EF4-FFF2-40B4-BE49-F238E27FC236}">
                <a16:creationId xmlns:a16="http://schemas.microsoft.com/office/drawing/2014/main" xmlns="" id="{7BC5CB2C-9AAA-1545-915E-FC49B45E41A4}"/>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014264" y="1248105"/>
            <a:ext cx="885495" cy="885495"/>
          </a:xfrm>
          <a:prstGeom prst="rect">
            <a:avLst/>
          </a:prstGeom>
        </p:spPr>
      </p:pic>
      <p:pic>
        <p:nvPicPr>
          <p:cNvPr id="14" name="Picture 13">
            <a:extLst>
              <a:ext uri="{FF2B5EF4-FFF2-40B4-BE49-F238E27FC236}">
                <a16:creationId xmlns:a16="http://schemas.microsoft.com/office/drawing/2014/main" xmlns="" id="{850D0D3B-8E64-C94D-8C57-958F4D587CA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17250" y="2252663"/>
            <a:ext cx="855663" cy="855663"/>
          </a:xfrm>
          <a:prstGeom prst="rect">
            <a:avLst/>
          </a:prstGeom>
        </p:spPr>
      </p:pic>
      <p:pic>
        <p:nvPicPr>
          <p:cNvPr id="17" name="Picture 16">
            <a:extLst>
              <a:ext uri="{FF2B5EF4-FFF2-40B4-BE49-F238E27FC236}">
                <a16:creationId xmlns:a16="http://schemas.microsoft.com/office/drawing/2014/main" xmlns="" id="{B72E3624-EF0D-344F-99F9-38B4AA30CEB4}"/>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9078912" y="3233738"/>
            <a:ext cx="847725" cy="847725"/>
          </a:xfrm>
          <a:prstGeom prst="rect">
            <a:avLst/>
          </a:prstGeom>
        </p:spPr>
      </p:pic>
      <p:pic>
        <p:nvPicPr>
          <p:cNvPr id="19" name="Picture 18">
            <a:extLst>
              <a:ext uri="{FF2B5EF4-FFF2-40B4-BE49-F238E27FC236}">
                <a16:creationId xmlns:a16="http://schemas.microsoft.com/office/drawing/2014/main" xmlns="" id="{8B9138D8-3839-EB41-9693-581FF9D1CE23}"/>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9078911" y="5180012"/>
            <a:ext cx="847726" cy="847726"/>
          </a:xfrm>
          <a:prstGeom prst="rect">
            <a:avLst/>
          </a:prstGeom>
        </p:spPr>
      </p:pic>
      <p:pic>
        <p:nvPicPr>
          <p:cNvPr id="21" name="Picture 20">
            <a:extLst>
              <a:ext uri="{FF2B5EF4-FFF2-40B4-BE49-F238E27FC236}">
                <a16:creationId xmlns:a16="http://schemas.microsoft.com/office/drawing/2014/main" xmlns="" id="{18974C70-9A1B-AD41-A5E9-A11196CF8ECC}"/>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116763" y="2252663"/>
            <a:ext cx="863600" cy="863600"/>
          </a:xfrm>
          <a:prstGeom prst="rect">
            <a:avLst/>
          </a:prstGeom>
        </p:spPr>
      </p:pic>
      <p:pic>
        <p:nvPicPr>
          <p:cNvPr id="22" name="Picture 21">
            <a:extLst>
              <a:ext uri="{FF2B5EF4-FFF2-40B4-BE49-F238E27FC236}">
                <a16:creationId xmlns:a16="http://schemas.microsoft.com/office/drawing/2014/main" xmlns="" id="{581B349C-E974-CA4B-8764-2093323EC9D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32666" y="1295881"/>
            <a:ext cx="847725" cy="847725"/>
          </a:xfrm>
          <a:prstGeom prst="rect">
            <a:avLst/>
          </a:prstGeom>
        </p:spPr>
      </p:pic>
      <p:pic>
        <p:nvPicPr>
          <p:cNvPr id="26" name="Picture 25">
            <a:extLst>
              <a:ext uri="{FF2B5EF4-FFF2-40B4-BE49-F238E27FC236}">
                <a16:creationId xmlns:a16="http://schemas.microsoft.com/office/drawing/2014/main" xmlns="" id="{D4409720-67C7-9E46-AEB9-D2ED2D6E73B7}"/>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017249" y="5201133"/>
            <a:ext cx="855663" cy="855663"/>
          </a:xfrm>
          <a:prstGeom prst="rect">
            <a:avLst/>
          </a:prstGeom>
        </p:spPr>
      </p:pic>
      <p:pic>
        <p:nvPicPr>
          <p:cNvPr id="28" name="Picture 27">
            <a:extLst>
              <a:ext uri="{FF2B5EF4-FFF2-40B4-BE49-F238E27FC236}">
                <a16:creationId xmlns:a16="http://schemas.microsoft.com/office/drawing/2014/main" xmlns="" id="{54240006-C33B-FA46-BCDC-BF385748B152}"/>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8083550" y="4198938"/>
            <a:ext cx="863600" cy="863600"/>
          </a:xfrm>
          <a:prstGeom prst="rect">
            <a:avLst/>
          </a:prstGeom>
        </p:spPr>
      </p:pic>
      <p:pic>
        <p:nvPicPr>
          <p:cNvPr id="29" name="Picture 28">
            <a:extLst>
              <a:ext uri="{FF2B5EF4-FFF2-40B4-BE49-F238E27FC236}">
                <a16:creationId xmlns:a16="http://schemas.microsoft.com/office/drawing/2014/main" xmlns="" id="{3F52FABE-7A49-B541-8D4D-5F2D7F0B4A81}"/>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5172075" y="4214813"/>
            <a:ext cx="847725" cy="847725"/>
          </a:xfrm>
          <a:prstGeom prst="rect">
            <a:avLst/>
          </a:prstGeom>
        </p:spPr>
      </p:pic>
      <p:pic>
        <p:nvPicPr>
          <p:cNvPr id="31" name="Picture 30">
            <a:extLst>
              <a:ext uri="{FF2B5EF4-FFF2-40B4-BE49-F238E27FC236}">
                <a16:creationId xmlns:a16="http://schemas.microsoft.com/office/drawing/2014/main" xmlns="" id="{BB78D3D4-C81F-0A47-B195-07CB55354A19}"/>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033969" y="1304663"/>
            <a:ext cx="838943" cy="838943"/>
          </a:xfrm>
          <a:prstGeom prst="rect">
            <a:avLst/>
          </a:prstGeom>
        </p:spPr>
      </p:pic>
      <p:pic>
        <p:nvPicPr>
          <p:cNvPr id="32" name="Picture 31">
            <a:extLst>
              <a:ext uri="{FF2B5EF4-FFF2-40B4-BE49-F238E27FC236}">
                <a16:creationId xmlns:a16="http://schemas.microsoft.com/office/drawing/2014/main" xmlns="" id="{5DEE42EA-6D04-1848-B012-BD6227B77025}"/>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153149" y="3233738"/>
            <a:ext cx="847725" cy="847725"/>
          </a:xfrm>
          <a:prstGeom prst="rect">
            <a:avLst/>
          </a:prstGeom>
        </p:spPr>
      </p:pic>
      <p:pic>
        <p:nvPicPr>
          <p:cNvPr id="33" name="Picture 32">
            <a:extLst>
              <a:ext uri="{FF2B5EF4-FFF2-40B4-BE49-F238E27FC236}">
                <a16:creationId xmlns:a16="http://schemas.microsoft.com/office/drawing/2014/main" xmlns="" id="{402AE748-0409-204F-911D-ED5B95B1510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8119271" y="2278064"/>
            <a:ext cx="830262" cy="830262"/>
          </a:xfrm>
          <a:prstGeom prst="rect">
            <a:avLst/>
          </a:prstGeom>
        </p:spPr>
      </p:pic>
      <p:pic>
        <p:nvPicPr>
          <p:cNvPr id="34" name="Picture 33">
            <a:extLst>
              <a:ext uri="{FF2B5EF4-FFF2-40B4-BE49-F238E27FC236}">
                <a16:creationId xmlns:a16="http://schemas.microsoft.com/office/drawing/2014/main" xmlns="" id="{23515782-B710-0042-9284-5AEF22241D98}"/>
              </a:ext>
            </a:extLst>
          </p:cNvPr>
          <p:cNvPicPr>
            <a:picLocks noChangeAspect="1"/>
          </p:cNvPicPr>
          <p:nvPr userDrawn="1"/>
        </p:nvPicPr>
        <p:blipFill>
          <a:blip r:embed="rId14" cstate="email">
            <a:extLst>
              <a:ext uri="{28A0092B-C50C-407E-A947-70E740481C1C}">
                <a14:useLocalDpi xmlns:a14="http://schemas.microsoft.com/office/drawing/2010/main"/>
              </a:ext>
            </a:extLst>
          </a:blip>
          <a:stretch>
            <a:fillRect/>
          </a:stretch>
        </p:blipFill>
        <p:spPr>
          <a:xfrm>
            <a:off x="8101807" y="305041"/>
            <a:ext cx="847725" cy="847725"/>
          </a:xfrm>
          <a:prstGeom prst="rect">
            <a:avLst/>
          </a:prstGeom>
        </p:spPr>
      </p:pic>
      <p:pic>
        <p:nvPicPr>
          <p:cNvPr id="37" name="Picture 36">
            <a:extLst>
              <a:ext uri="{FF2B5EF4-FFF2-40B4-BE49-F238E27FC236}">
                <a16:creationId xmlns:a16="http://schemas.microsoft.com/office/drawing/2014/main" xmlns="" id="{0C995910-AE81-184A-AE58-D8D46E560625}"/>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9078912" y="4198938"/>
            <a:ext cx="847725" cy="847725"/>
          </a:xfrm>
          <a:prstGeom prst="rect">
            <a:avLst/>
          </a:prstGeom>
        </p:spPr>
      </p:pic>
      <p:pic>
        <p:nvPicPr>
          <p:cNvPr id="38" name="Picture 37">
            <a:extLst>
              <a:ext uri="{FF2B5EF4-FFF2-40B4-BE49-F238E27FC236}">
                <a16:creationId xmlns:a16="http://schemas.microsoft.com/office/drawing/2014/main" xmlns="" id="{2BF42211-D502-654E-A7BC-34E97CA8F595}"/>
              </a:ext>
            </a:extLst>
          </p:cNvPr>
          <p:cNvPicPr>
            <a:picLocks noChangeAspect="1"/>
          </p:cNvPicPr>
          <p:nvPr userDrawn="1"/>
        </p:nvPicPr>
        <p:blipFill>
          <a:blip r:embed="rId16" cstate="email">
            <a:extLst>
              <a:ext uri="{28A0092B-C50C-407E-A947-70E740481C1C}">
                <a14:useLocalDpi xmlns:a14="http://schemas.microsoft.com/office/drawing/2010/main"/>
              </a:ext>
            </a:extLst>
          </a:blip>
          <a:stretch>
            <a:fillRect/>
          </a:stretch>
        </p:blipFill>
        <p:spPr>
          <a:xfrm>
            <a:off x="6163313" y="1295881"/>
            <a:ext cx="847725" cy="847725"/>
          </a:xfrm>
          <a:prstGeom prst="rect">
            <a:avLst/>
          </a:prstGeom>
        </p:spPr>
      </p:pic>
      <p:pic>
        <p:nvPicPr>
          <p:cNvPr id="39" name="Picture 38">
            <a:extLst>
              <a:ext uri="{FF2B5EF4-FFF2-40B4-BE49-F238E27FC236}">
                <a16:creationId xmlns:a16="http://schemas.microsoft.com/office/drawing/2014/main" xmlns="" id="{3B20B70C-80FC-B647-98C0-AF2E0A554BDE}"/>
              </a:ext>
            </a:extLst>
          </p:cNvPr>
          <p:cNvPicPr>
            <a:picLocks noChangeAspect="1"/>
          </p:cNvPicPr>
          <p:nvPr userDrawn="1"/>
        </p:nvPicPr>
        <p:blipFill>
          <a:blip r:embed="rId17" cstate="email">
            <a:extLst>
              <a:ext uri="{28A0092B-C50C-407E-A947-70E740481C1C}">
                <a14:useLocalDpi xmlns:a14="http://schemas.microsoft.com/office/drawing/2010/main"/>
              </a:ext>
            </a:extLst>
          </a:blip>
          <a:stretch>
            <a:fillRect/>
          </a:stretch>
        </p:blipFill>
        <p:spPr>
          <a:xfrm>
            <a:off x="7132638" y="5180012"/>
            <a:ext cx="847725" cy="847725"/>
          </a:xfrm>
          <a:prstGeom prst="rect">
            <a:avLst/>
          </a:prstGeom>
        </p:spPr>
      </p:pic>
      <p:pic>
        <p:nvPicPr>
          <p:cNvPr id="40" name="Picture 39">
            <a:extLst>
              <a:ext uri="{FF2B5EF4-FFF2-40B4-BE49-F238E27FC236}">
                <a16:creationId xmlns:a16="http://schemas.microsoft.com/office/drawing/2014/main" xmlns="" id="{798A033A-DA29-BA45-807C-B9128E9A703E}"/>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10059985" y="5181600"/>
            <a:ext cx="846137" cy="846137"/>
          </a:xfrm>
          <a:prstGeom prst="rect">
            <a:avLst/>
          </a:prstGeom>
        </p:spPr>
      </p:pic>
      <p:pic>
        <p:nvPicPr>
          <p:cNvPr id="41" name="Picture 40">
            <a:extLst>
              <a:ext uri="{FF2B5EF4-FFF2-40B4-BE49-F238E27FC236}">
                <a16:creationId xmlns:a16="http://schemas.microsoft.com/office/drawing/2014/main" xmlns="" id="{2CD37044-59FA-F143-AECF-6BD3BC419F22}"/>
              </a:ext>
            </a:extLst>
          </p:cNvPr>
          <p:cNvPicPr>
            <a:picLocks noChangeAspect="1"/>
          </p:cNvPicPr>
          <p:nvPr userDrawn="1"/>
        </p:nvPicPr>
        <p:blipFill>
          <a:blip r:embed="rId19" cstate="email">
            <a:extLst>
              <a:ext uri="{28A0092B-C50C-407E-A947-70E740481C1C}">
                <a14:useLocalDpi xmlns:a14="http://schemas.microsoft.com/office/drawing/2010/main"/>
              </a:ext>
            </a:extLst>
          </a:blip>
          <a:stretch>
            <a:fillRect/>
          </a:stretch>
        </p:blipFill>
        <p:spPr>
          <a:xfrm>
            <a:off x="9096376" y="1286115"/>
            <a:ext cx="830262" cy="830262"/>
          </a:xfrm>
          <a:prstGeom prst="rect">
            <a:avLst/>
          </a:prstGeom>
        </p:spPr>
      </p:pic>
      <p:pic>
        <p:nvPicPr>
          <p:cNvPr id="25" name="Picture 24" descr="ef_logo_hrz_fc_rgb-01.png"/>
          <p:cNvPicPr>
            <a:picLocks noChangeAspect="1"/>
          </p:cNvPicPr>
          <p:nvPr userDrawn="1"/>
        </p:nvPicPr>
        <p:blipFill>
          <a:blip r:embed="rId20" cstate="email">
            <a:extLst>
              <a:ext uri="{28A0092B-C50C-407E-A947-70E740481C1C}">
                <a14:useLocalDpi xmlns:a14="http://schemas.microsoft.com/office/drawing/2010/main"/>
              </a:ext>
            </a:extLst>
          </a:blip>
          <a:stretch>
            <a:fillRect/>
          </a:stretch>
        </p:blipFill>
        <p:spPr>
          <a:xfrm>
            <a:off x="0" y="0"/>
            <a:ext cx="2359152" cy="1234440"/>
          </a:xfrm>
          <a:prstGeom prst="rect">
            <a:avLst/>
          </a:prstGeom>
        </p:spPr>
      </p:pic>
      <p:pic>
        <p:nvPicPr>
          <p:cNvPr id="4" name="Picture 3" descr="ef-single-icon-rgb-1600.png"/>
          <p:cNvPicPr>
            <a:picLocks noChangeAspect="1"/>
          </p:cNvPicPr>
          <p:nvPr userDrawn="1"/>
        </p:nvPicPr>
        <p:blipFill>
          <a:blip r:embed="rId21" cstate="email">
            <a:extLst>
              <a:ext uri="{28A0092B-C50C-407E-A947-70E740481C1C}">
                <a14:useLocalDpi xmlns:a14="http://schemas.microsoft.com/office/drawing/2010/main"/>
              </a:ext>
            </a:extLst>
          </a:blip>
          <a:stretch>
            <a:fillRect/>
          </a:stretch>
        </p:blipFill>
        <p:spPr>
          <a:xfrm>
            <a:off x="10080621" y="4214814"/>
            <a:ext cx="831850" cy="831850"/>
          </a:xfrm>
          <a:prstGeom prst="rect">
            <a:avLst/>
          </a:prstGeom>
        </p:spPr>
      </p:pic>
      <p:pic>
        <p:nvPicPr>
          <p:cNvPr id="27" name="Picture 26" descr="ef-single-icon-rgb-1600.png"/>
          <p:cNvPicPr>
            <a:picLocks noChangeAspect="1"/>
          </p:cNvPicPr>
          <p:nvPr userDrawn="1"/>
        </p:nvPicPr>
        <p:blipFill>
          <a:blip r:embed="rId21" cstate="email">
            <a:extLst>
              <a:ext uri="{28A0092B-C50C-407E-A947-70E740481C1C}">
                <a14:useLocalDpi xmlns:a14="http://schemas.microsoft.com/office/drawing/2010/main"/>
              </a:ext>
            </a:extLst>
          </a:blip>
          <a:stretch>
            <a:fillRect/>
          </a:stretch>
        </p:blipFill>
        <p:spPr>
          <a:xfrm>
            <a:off x="5172075" y="2252663"/>
            <a:ext cx="831850" cy="831850"/>
          </a:xfrm>
          <a:prstGeom prst="rect">
            <a:avLst/>
          </a:prstGeom>
        </p:spPr>
      </p:pic>
    </p:spTree>
    <p:extLst>
      <p:ext uri="{BB962C8B-B14F-4D97-AF65-F5344CB8AC3E}">
        <p14:creationId xmlns:p14="http://schemas.microsoft.com/office/powerpoint/2010/main" val="41302131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 Content text left">
    <p:spTree>
      <p:nvGrpSpPr>
        <p:cNvPr id="1" name=""/>
        <p:cNvGrpSpPr/>
        <p:nvPr/>
      </p:nvGrpSpPr>
      <p:grpSpPr>
        <a:xfrm>
          <a:off x="0" y="0"/>
          <a:ext cx="0" cy="0"/>
          <a:chOff x="0" y="0"/>
          <a:chExt cx="0" cy="0"/>
        </a:xfrm>
      </p:grpSpPr>
      <p:sp>
        <p:nvSpPr>
          <p:cNvPr id="2" name="Title 1"/>
          <p:cNvSpPr>
            <a:spLocks noGrp="1"/>
          </p:cNvSpPr>
          <p:nvPr>
            <p:ph type="title"/>
          </p:nvPr>
        </p:nvSpPr>
        <p:spPr>
          <a:xfrm>
            <a:off x="314325" y="302839"/>
            <a:ext cx="5705475" cy="378198"/>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3DDE7ADE-6F10-1142-AEA7-FE5F1740BF72}"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11" name="Text Placeholder 10">
            <a:extLst>
              <a:ext uri="{FF2B5EF4-FFF2-40B4-BE49-F238E27FC236}">
                <a16:creationId xmlns:a16="http://schemas.microsoft.com/office/drawing/2014/main" xmlns="" id="{5B35F889-CC52-F940-856C-51ED29C1396B}"/>
              </a:ext>
            </a:extLst>
          </p:cNvPr>
          <p:cNvSpPr>
            <a:spLocks noGrp="1"/>
          </p:cNvSpPr>
          <p:nvPr>
            <p:ph type="body" sz="quarter" idx="13"/>
          </p:nvPr>
        </p:nvSpPr>
        <p:spPr>
          <a:xfrm>
            <a:off x="314325" y="1612900"/>
            <a:ext cx="4740275" cy="34496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355489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rt Content text right">
    <p:spTree>
      <p:nvGrpSpPr>
        <p:cNvPr id="1" name=""/>
        <p:cNvGrpSpPr/>
        <p:nvPr/>
      </p:nvGrpSpPr>
      <p:grpSpPr>
        <a:xfrm>
          <a:off x="0" y="0"/>
          <a:ext cx="0" cy="0"/>
          <a:chOff x="0" y="0"/>
          <a:chExt cx="0" cy="0"/>
        </a:xfrm>
      </p:grpSpPr>
      <p:sp>
        <p:nvSpPr>
          <p:cNvPr id="2" name="Title 1"/>
          <p:cNvSpPr>
            <a:spLocks noGrp="1"/>
          </p:cNvSpPr>
          <p:nvPr>
            <p:ph type="title"/>
          </p:nvPr>
        </p:nvSpPr>
        <p:spPr>
          <a:xfrm>
            <a:off x="6151563" y="302839"/>
            <a:ext cx="5705475" cy="378198"/>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p>
            <a:fld id="{6741FEBB-6A99-D647-AC16-C20746B1070E}" type="datetime3">
              <a:rPr lang="en-US" smtClean="0"/>
              <a:t>29 March 2020</a:t>
            </a:fld>
            <a:endParaRPr lang="en-US"/>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p>
            <a:fld id="{6973FCEF-5573-7E43-8272-70C9D66591DA}" type="slidenum">
              <a:rPr lang="en-US" smtClean="0"/>
              <a:t>‹#›</a:t>
            </a:fld>
            <a:endParaRPr lang="en-US"/>
          </a:p>
        </p:txBody>
      </p:sp>
      <p:sp>
        <p:nvSpPr>
          <p:cNvPr id="11" name="Text Placeholder 10">
            <a:extLst>
              <a:ext uri="{FF2B5EF4-FFF2-40B4-BE49-F238E27FC236}">
                <a16:creationId xmlns:a16="http://schemas.microsoft.com/office/drawing/2014/main" xmlns="" id="{5B35F889-CC52-F940-856C-51ED29C1396B}"/>
              </a:ext>
            </a:extLst>
          </p:cNvPr>
          <p:cNvSpPr>
            <a:spLocks noGrp="1"/>
          </p:cNvSpPr>
          <p:nvPr>
            <p:ph type="body" sz="quarter" idx="13"/>
          </p:nvPr>
        </p:nvSpPr>
        <p:spPr>
          <a:xfrm>
            <a:off x="6151563" y="1612900"/>
            <a:ext cx="4740275" cy="34496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2822857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041555-4E7B-2F45-99CC-7D97BF5184A8}" type="datetime3">
              <a:rPr lang="en-US" smtClean="0"/>
              <a:t>29 March 2020</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a:t>
            </a:fld>
            <a:endParaRPr lang="en-US"/>
          </a:p>
        </p:txBody>
      </p:sp>
      <p:pic>
        <p:nvPicPr>
          <p:cNvPr id="8" name="Picture 7">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4835960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debar Content text left">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xmlns="" id="{4E0F37E5-098D-4B4E-8F50-5BBDD09142CF}"/>
              </a:ext>
            </a:extLst>
          </p:cNvPr>
          <p:cNvSpPr>
            <a:spLocks noGrp="1"/>
          </p:cNvSpPr>
          <p:nvPr>
            <p:ph type="body" sz="quarter" idx="14" hasCustomPrompt="1"/>
          </p:nvPr>
        </p:nvSpPr>
        <p:spPr>
          <a:xfrm>
            <a:off x="8947150" y="0"/>
            <a:ext cx="3240088" cy="6858000"/>
          </a:xfrm>
          <a:solidFill>
            <a:schemeClr val="accent1"/>
          </a:solidFill>
        </p:spPr>
        <p:txBody>
          <a:bodyPr lIns="457200" tIns="1188720" rIns="274320"/>
          <a:lstStyle>
            <a:lvl1pPr>
              <a:spcAft>
                <a:spcPts val="600"/>
              </a:spcAft>
              <a:defRPr sz="6000" b="1">
                <a:solidFill>
                  <a:schemeClr val="bg1"/>
                </a:solidFill>
              </a:defRPr>
            </a:lvl1pPr>
            <a:lvl2pPr marL="0" indent="0">
              <a:buFontTx/>
              <a:buNone/>
              <a:tabLst/>
              <a:defRPr sz="1600">
                <a:solidFill>
                  <a:schemeClr val="bg1"/>
                </a:solidFill>
              </a:defRPr>
            </a:lvl2pPr>
            <a:lvl3pPr marL="228600" indent="-228600">
              <a:tabLst/>
              <a:defRPr sz="1600">
                <a:solidFill>
                  <a:schemeClr val="bg1"/>
                </a:solidFill>
              </a:defRPr>
            </a:lvl3pPr>
            <a:lvl4pPr marL="228600" indent="-228600">
              <a:tabLst/>
              <a:defRPr sz="1600">
                <a:solidFill>
                  <a:schemeClr val="bg1"/>
                </a:solidFill>
              </a:defRPr>
            </a:lvl4pPr>
            <a:lvl5pPr marL="0" indent="0">
              <a:buFontTx/>
              <a:buNone/>
              <a:tabLst/>
              <a:defRPr sz="1200" cap="all" baseline="0">
                <a:solidFill>
                  <a:schemeClr val="bg1"/>
                </a:solidFill>
              </a:defRPr>
            </a:lvl5pPr>
          </a:lstStyle>
          <a:p>
            <a:pPr lvl="0"/>
            <a:r>
              <a:rPr lang="en-US" dirty="0"/>
              <a:t>00%</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a:xfrm>
            <a:off x="314325" y="302839"/>
            <a:ext cx="7783513" cy="378198"/>
          </a:xfrm>
        </p:spPr>
        <p:txBody>
          <a:bodyPr/>
          <a:lstStyle/>
          <a:p>
            <a:r>
              <a:rPr lang="en-US" smtClean="0"/>
              <a:t>Click to edit Master title style</a:t>
            </a:r>
            <a:endParaRPr lang="en-US" dirty="0"/>
          </a:p>
        </p:txBody>
      </p:sp>
      <p:sp>
        <p:nvSpPr>
          <p:cNvPr id="5" name="Date Placeholder 4"/>
          <p:cNvSpPr>
            <a:spLocks noGrp="1"/>
          </p:cNvSpPr>
          <p:nvPr>
            <p:ph type="dt" sz="half" idx="10"/>
          </p:nvPr>
        </p:nvSpPr>
        <p:spPr/>
        <p:txBody>
          <a:bodyPr/>
          <a:lstStyle>
            <a:lvl1pPr>
              <a:defRPr>
                <a:solidFill>
                  <a:schemeClr val="bg1"/>
                </a:solidFill>
              </a:defRPr>
            </a:lvl1pPr>
          </a:lstStyle>
          <a:p>
            <a:fld id="{0E2BEFA7-94B0-F14D-8D0E-FEFBB368FAB7}" type="datetime3">
              <a:rPr lang="en-US" smtClean="0"/>
              <a:t>29 March 2020</a:t>
            </a:fld>
            <a:endParaRPr lang="en-US" dirty="0"/>
          </a:p>
        </p:txBody>
      </p:sp>
      <p:sp>
        <p:nvSpPr>
          <p:cNvPr id="6" name="Footer Placeholder 5"/>
          <p:cNvSpPr>
            <a:spLocks noGrp="1"/>
          </p:cNvSpPr>
          <p:nvPr>
            <p:ph type="ftr" sz="quarter" idx="11"/>
          </p:nvPr>
        </p:nvSpPr>
        <p:spPr/>
        <p:txBody>
          <a:bodyPr/>
          <a:lstStyle/>
          <a:p>
            <a:r>
              <a:rPr lang="en-US"/>
              <a:t>Presentation Title</a:t>
            </a:r>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11" name="Text Placeholder 10">
            <a:extLst>
              <a:ext uri="{FF2B5EF4-FFF2-40B4-BE49-F238E27FC236}">
                <a16:creationId xmlns:a16="http://schemas.microsoft.com/office/drawing/2014/main" xmlns="" id="{5B35F889-CC52-F940-856C-51ED29C1396B}"/>
              </a:ext>
            </a:extLst>
          </p:cNvPr>
          <p:cNvSpPr>
            <a:spLocks noGrp="1"/>
          </p:cNvSpPr>
          <p:nvPr>
            <p:ph type="body" sz="quarter" idx="13"/>
          </p:nvPr>
        </p:nvSpPr>
        <p:spPr>
          <a:xfrm>
            <a:off x="314325" y="1612900"/>
            <a:ext cx="7783513" cy="34496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7635650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otos with cap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CC250D1-D419-0749-9CE8-FF2378899362}" type="datetime3">
              <a:rPr lang="en-US" smtClean="0"/>
              <a:t>29 March 2020</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a:t>
            </a:fld>
            <a:endParaRPr lang="en-US"/>
          </a:p>
        </p:txBody>
      </p:sp>
      <p:sp>
        <p:nvSpPr>
          <p:cNvPr id="9" name="Picture Placeholder 8">
            <a:extLst>
              <a:ext uri="{FF2B5EF4-FFF2-40B4-BE49-F238E27FC236}">
                <a16:creationId xmlns:a16="http://schemas.microsoft.com/office/drawing/2014/main" xmlns="" id="{DE1EBEB5-9CAC-B04D-92DD-C5F20681181E}"/>
              </a:ext>
            </a:extLst>
          </p:cNvPr>
          <p:cNvSpPr>
            <a:spLocks noGrp="1"/>
          </p:cNvSpPr>
          <p:nvPr>
            <p:ph type="pic" sz="quarter" idx="13"/>
          </p:nvPr>
        </p:nvSpPr>
        <p:spPr>
          <a:xfrm>
            <a:off x="314325" y="1287463"/>
            <a:ext cx="7666038" cy="4313237"/>
          </a:xfrm>
          <a:solidFill>
            <a:schemeClr val="bg1">
              <a:lumMod val="95000"/>
            </a:schemeClr>
          </a:solidFill>
        </p:spPr>
        <p:txBody>
          <a:bodyPr/>
          <a:lstStyle/>
          <a:p>
            <a:r>
              <a:rPr lang="en-US" smtClean="0"/>
              <a:t>Click icon to add picture</a:t>
            </a:r>
            <a:endParaRPr lang="en-US"/>
          </a:p>
        </p:txBody>
      </p:sp>
      <p:sp>
        <p:nvSpPr>
          <p:cNvPr id="11" name="Picture Placeholder 10">
            <a:extLst>
              <a:ext uri="{FF2B5EF4-FFF2-40B4-BE49-F238E27FC236}">
                <a16:creationId xmlns:a16="http://schemas.microsoft.com/office/drawing/2014/main" xmlns="" id="{A8EC86BF-9327-3A4F-90FA-1E4B778717E9}"/>
              </a:ext>
            </a:extLst>
          </p:cNvPr>
          <p:cNvSpPr>
            <a:spLocks noGrp="1"/>
          </p:cNvSpPr>
          <p:nvPr>
            <p:ph type="pic" sz="quarter" idx="14"/>
          </p:nvPr>
        </p:nvSpPr>
        <p:spPr>
          <a:xfrm>
            <a:off x="8097838" y="1287463"/>
            <a:ext cx="3775075" cy="2052637"/>
          </a:xfrm>
          <a:solidFill>
            <a:schemeClr val="bg1">
              <a:lumMod val="95000"/>
            </a:schemeClr>
          </a:solidFill>
        </p:spPr>
        <p:txBody>
          <a:bodyPr/>
          <a:lstStyle/>
          <a:p>
            <a:r>
              <a:rPr lang="en-US" smtClean="0"/>
              <a:t>Click icon to add picture</a:t>
            </a:r>
            <a:endParaRPr lang="en-US"/>
          </a:p>
        </p:txBody>
      </p:sp>
      <p:sp>
        <p:nvSpPr>
          <p:cNvPr id="12" name="Picture Placeholder 10">
            <a:extLst>
              <a:ext uri="{FF2B5EF4-FFF2-40B4-BE49-F238E27FC236}">
                <a16:creationId xmlns:a16="http://schemas.microsoft.com/office/drawing/2014/main" xmlns="" id="{43C9E418-C89A-204C-9103-99356F5EFDDE}"/>
              </a:ext>
            </a:extLst>
          </p:cNvPr>
          <p:cNvSpPr>
            <a:spLocks noGrp="1"/>
          </p:cNvSpPr>
          <p:nvPr>
            <p:ph type="pic" sz="quarter" idx="15"/>
          </p:nvPr>
        </p:nvSpPr>
        <p:spPr>
          <a:xfrm>
            <a:off x="8097838" y="3509963"/>
            <a:ext cx="3775075" cy="2052637"/>
          </a:xfrm>
          <a:solidFill>
            <a:schemeClr val="bg1">
              <a:lumMod val="95000"/>
            </a:schemeClr>
          </a:solidFill>
        </p:spPr>
        <p:txBody>
          <a:bodyPr/>
          <a:lstStyle/>
          <a:p>
            <a:r>
              <a:rPr lang="en-US" smtClean="0"/>
              <a:t>Click icon to add picture</a:t>
            </a:r>
            <a:endParaRPr lang="en-US"/>
          </a:p>
        </p:txBody>
      </p:sp>
      <p:sp>
        <p:nvSpPr>
          <p:cNvPr id="14" name="Text Placeholder 13">
            <a:extLst>
              <a:ext uri="{FF2B5EF4-FFF2-40B4-BE49-F238E27FC236}">
                <a16:creationId xmlns:a16="http://schemas.microsoft.com/office/drawing/2014/main" xmlns="" id="{ACB2A138-8FC7-8B47-A2E8-8DCA48EC7216}"/>
              </a:ext>
            </a:extLst>
          </p:cNvPr>
          <p:cNvSpPr>
            <a:spLocks noGrp="1"/>
          </p:cNvSpPr>
          <p:nvPr>
            <p:ph type="body" sz="quarter" idx="16"/>
          </p:nvPr>
        </p:nvSpPr>
        <p:spPr>
          <a:xfrm>
            <a:off x="314325" y="5753100"/>
            <a:ext cx="7666038" cy="282575"/>
          </a:xfrm>
        </p:spPr>
        <p:txBody>
          <a:bodyPr>
            <a:noAutofit/>
          </a:bodyPr>
          <a:lstStyle>
            <a:lvl1pPr>
              <a:defRPr sz="1200" cap="all" baseline="0"/>
            </a:lvl1pPr>
            <a:lvl2pPr marL="0" indent="0">
              <a:buFontTx/>
              <a:buNone/>
              <a:tabLst/>
              <a:defRPr sz="1200"/>
            </a:lvl2pPr>
            <a:lvl3pPr marL="0" indent="0">
              <a:buFontTx/>
              <a:buNone/>
              <a:tabLst/>
              <a:defRPr sz="1200"/>
            </a:lvl3pPr>
            <a:lvl4pPr marL="0" indent="0">
              <a:buFontTx/>
              <a:buNone/>
              <a:tabLst/>
              <a:defRPr sz="1200"/>
            </a:lvl4pPr>
            <a:lvl5pPr marL="0" indent="0">
              <a:buFontTx/>
              <a:buNone/>
              <a:tabLs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5" name="Picture 14">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0977650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otos with captions 2">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2A54417-37E1-084F-875D-6EF728360C51}" type="datetime3">
              <a:rPr lang="en-US" smtClean="0"/>
              <a:t>29 March 2020</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a:t>
            </a:fld>
            <a:endParaRPr lang="en-US"/>
          </a:p>
        </p:txBody>
      </p:sp>
      <p:sp>
        <p:nvSpPr>
          <p:cNvPr id="9" name="Picture Placeholder 8">
            <a:extLst>
              <a:ext uri="{FF2B5EF4-FFF2-40B4-BE49-F238E27FC236}">
                <a16:creationId xmlns:a16="http://schemas.microsoft.com/office/drawing/2014/main" xmlns="" id="{DE1EBEB5-9CAC-B04D-92DD-C5F20681181E}"/>
              </a:ext>
            </a:extLst>
          </p:cNvPr>
          <p:cNvSpPr>
            <a:spLocks noGrp="1"/>
          </p:cNvSpPr>
          <p:nvPr>
            <p:ph type="pic" sz="quarter" idx="13"/>
          </p:nvPr>
        </p:nvSpPr>
        <p:spPr>
          <a:xfrm>
            <a:off x="314325" y="1287463"/>
            <a:ext cx="5713413" cy="4313237"/>
          </a:xfrm>
          <a:solidFill>
            <a:schemeClr val="bg1">
              <a:lumMod val="95000"/>
            </a:schemeClr>
          </a:solidFill>
        </p:spPr>
        <p:txBody>
          <a:bodyPr/>
          <a:lstStyle/>
          <a:p>
            <a:r>
              <a:rPr lang="en-US" smtClean="0"/>
              <a:t>Click icon to add picture</a:t>
            </a:r>
            <a:endParaRPr lang="en-US"/>
          </a:p>
        </p:txBody>
      </p:sp>
      <p:sp>
        <p:nvSpPr>
          <p:cNvPr id="14" name="Text Placeholder 13">
            <a:extLst>
              <a:ext uri="{FF2B5EF4-FFF2-40B4-BE49-F238E27FC236}">
                <a16:creationId xmlns:a16="http://schemas.microsoft.com/office/drawing/2014/main" xmlns="" id="{ACB2A138-8FC7-8B47-A2E8-8DCA48EC7216}"/>
              </a:ext>
            </a:extLst>
          </p:cNvPr>
          <p:cNvSpPr>
            <a:spLocks noGrp="1"/>
          </p:cNvSpPr>
          <p:nvPr>
            <p:ph type="body" sz="quarter" idx="16"/>
          </p:nvPr>
        </p:nvSpPr>
        <p:spPr>
          <a:xfrm>
            <a:off x="314325" y="5753100"/>
            <a:ext cx="7666038" cy="282575"/>
          </a:xfrm>
        </p:spPr>
        <p:txBody>
          <a:bodyPr>
            <a:noAutofit/>
          </a:bodyPr>
          <a:lstStyle>
            <a:lvl1pPr>
              <a:defRPr sz="1200" cap="all" baseline="0"/>
            </a:lvl1pPr>
            <a:lvl2pPr marL="0" indent="0">
              <a:buFontTx/>
              <a:buNone/>
              <a:tabLst/>
              <a:defRPr sz="1200"/>
            </a:lvl2pPr>
            <a:lvl3pPr marL="0" indent="0">
              <a:buFontTx/>
              <a:buNone/>
              <a:tabLst/>
              <a:defRPr sz="1200"/>
            </a:lvl3pPr>
            <a:lvl4pPr marL="0" indent="0">
              <a:buFontTx/>
              <a:buNone/>
              <a:tabLst/>
              <a:defRPr sz="1200"/>
            </a:lvl4pPr>
            <a:lvl5pPr marL="0" indent="0">
              <a:buFontTx/>
              <a:buNone/>
              <a:tabLs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8">
            <a:extLst>
              <a:ext uri="{FF2B5EF4-FFF2-40B4-BE49-F238E27FC236}">
                <a16:creationId xmlns:a16="http://schemas.microsoft.com/office/drawing/2014/main" xmlns="" id="{89A62191-A9D2-DF45-834A-37875AA2A760}"/>
              </a:ext>
            </a:extLst>
          </p:cNvPr>
          <p:cNvSpPr>
            <a:spLocks noGrp="1"/>
          </p:cNvSpPr>
          <p:nvPr>
            <p:ph type="pic" sz="quarter" idx="17"/>
          </p:nvPr>
        </p:nvSpPr>
        <p:spPr>
          <a:xfrm>
            <a:off x="6143625" y="1287463"/>
            <a:ext cx="5713413" cy="4313237"/>
          </a:xfrm>
          <a:solidFill>
            <a:schemeClr val="bg1">
              <a:lumMod val="95000"/>
            </a:schemeClr>
          </a:solidFill>
        </p:spPr>
        <p:txBody>
          <a:bodyPr/>
          <a:lstStyle/>
          <a:p>
            <a:r>
              <a:rPr lang="en-US" smtClean="0"/>
              <a:t>Click icon to add picture</a:t>
            </a:r>
            <a:endParaRPr lang="en-US"/>
          </a:p>
        </p:txBody>
      </p:sp>
      <p:pic>
        <p:nvPicPr>
          <p:cNvPr id="10" name="Picture 9">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8635720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m with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A1ABCD5-E8D7-3442-80F4-C6371EB1D97F}" type="datetime3">
              <a:rPr lang="en-US" smtClean="0"/>
              <a:t>29 March 2020</a:t>
            </a:fld>
            <a:endParaRPr lang="en-US"/>
          </a:p>
        </p:txBody>
      </p:sp>
      <p:sp>
        <p:nvSpPr>
          <p:cNvPr id="4" name="Footer Placeholder 3"/>
          <p:cNvSpPr>
            <a:spLocks noGrp="1"/>
          </p:cNvSpPr>
          <p:nvPr>
            <p:ph type="ftr" sz="quarter" idx="11"/>
          </p:nvPr>
        </p:nvSpPr>
        <p:spPr/>
        <p:txBody>
          <a:bodyPr/>
          <a:lstStyle/>
          <a:p>
            <a:r>
              <a:rPr lang="en-US"/>
              <a:t>Presentation Title</a:t>
            </a:r>
          </a:p>
        </p:txBody>
      </p:sp>
      <p:sp>
        <p:nvSpPr>
          <p:cNvPr id="5" name="Slide Number Placeholder 4"/>
          <p:cNvSpPr>
            <a:spLocks noGrp="1"/>
          </p:cNvSpPr>
          <p:nvPr>
            <p:ph type="sldNum" sz="quarter" idx="12"/>
          </p:nvPr>
        </p:nvSpPr>
        <p:spPr/>
        <p:txBody>
          <a:bodyPr/>
          <a:lstStyle/>
          <a:p>
            <a:fld id="{6973FCEF-5573-7E43-8272-70C9D66591DA}" type="slidenum">
              <a:rPr lang="en-US" smtClean="0"/>
              <a:t>‹#›</a:t>
            </a:fld>
            <a:endParaRPr lang="en-US"/>
          </a:p>
        </p:txBody>
      </p:sp>
      <p:sp>
        <p:nvSpPr>
          <p:cNvPr id="9" name="Picture Placeholder 8">
            <a:extLst>
              <a:ext uri="{FF2B5EF4-FFF2-40B4-BE49-F238E27FC236}">
                <a16:creationId xmlns:a16="http://schemas.microsoft.com/office/drawing/2014/main" xmlns="" id="{DE1EBEB5-9CAC-B04D-92DD-C5F20681181E}"/>
              </a:ext>
            </a:extLst>
          </p:cNvPr>
          <p:cNvSpPr>
            <a:spLocks noGrp="1"/>
          </p:cNvSpPr>
          <p:nvPr>
            <p:ph type="pic" sz="quarter" idx="13"/>
          </p:nvPr>
        </p:nvSpPr>
        <p:spPr>
          <a:xfrm>
            <a:off x="314326" y="1287463"/>
            <a:ext cx="3760788" cy="4313237"/>
          </a:xfrm>
          <a:solidFill>
            <a:schemeClr val="bg1">
              <a:lumMod val="95000"/>
            </a:schemeClr>
          </a:solidFill>
        </p:spPr>
        <p:txBody>
          <a:bodyPr/>
          <a:lstStyle/>
          <a:p>
            <a:r>
              <a:rPr lang="en-US" smtClean="0"/>
              <a:t>Click icon to add picture</a:t>
            </a:r>
            <a:endParaRPr lang="en-US"/>
          </a:p>
        </p:txBody>
      </p:sp>
      <p:sp>
        <p:nvSpPr>
          <p:cNvPr id="14" name="Text Placeholder 13">
            <a:extLst>
              <a:ext uri="{FF2B5EF4-FFF2-40B4-BE49-F238E27FC236}">
                <a16:creationId xmlns:a16="http://schemas.microsoft.com/office/drawing/2014/main" xmlns="" id="{ACB2A138-8FC7-8B47-A2E8-8DCA48EC7216}"/>
              </a:ext>
            </a:extLst>
          </p:cNvPr>
          <p:cNvSpPr>
            <a:spLocks noGrp="1"/>
          </p:cNvSpPr>
          <p:nvPr>
            <p:ph type="body" sz="quarter" idx="16"/>
          </p:nvPr>
        </p:nvSpPr>
        <p:spPr>
          <a:xfrm>
            <a:off x="3143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Picture Placeholder 8">
            <a:extLst>
              <a:ext uri="{FF2B5EF4-FFF2-40B4-BE49-F238E27FC236}">
                <a16:creationId xmlns:a16="http://schemas.microsoft.com/office/drawing/2014/main" xmlns="" id="{89A62191-A9D2-DF45-834A-37875AA2A760}"/>
              </a:ext>
            </a:extLst>
          </p:cNvPr>
          <p:cNvSpPr>
            <a:spLocks noGrp="1"/>
          </p:cNvSpPr>
          <p:nvPr>
            <p:ph type="pic" sz="quarter" idx="17"/>
          </p:nvPr>
        </p:nvSpPr>
        <p:spPr>
          <a:xfrm>
            <a:off x="4213226" y="1287463"/>
            <a:ext cx="3760788" cy="4313237"/>
          </a:xfrm>
          <a:solidFill>
            <a:schemeClr val="bg1">
              <a:lumMod val="95000"/>
            </a:schemeClr>
          </a:solidFill>
        </p:spPr>
        <p:txBody>
          <a:bodyPr/>
          <a:lstStyle/>
          <a:p>
            <a:r>
              <a:rPr lang="en-US" smtClean="0"/>
              <a:t>Click icon to add picture</a:t>
            </a:r>
            <a:endParaRPr lang="en-US"/>
          </a:p>
        </p:txBody>
      </p:sp>
      <p:sp>
        <p:nvSpPr>
          <p:cNvPr id="11" name="Picture Placeholder 8">
            <a:extLst>
              <a:ext uri="{FF2B5EF4-FFF2-40B4-BE49-F238E27FC236}">
                <a16:creationId xmlns:a16="http://schemas.microsoft.com/office/drawing/2014/main" xmlns="" id="{5F8CEA54-6802-3A40-B183-F9B003BC3F25}"/>
              </a:ext>
            </a:extLst>
          </p:cNvPr>
          <p:cNvSpPr>
            <a:spLocks noGrp="1"/>
          </p:cNvSpPr>
          <p:nvPr>
            <p:ph type="pic" sz="quarter" idx="18"/>
          </p:nvPr>
        </p:nvSpPr>
        <p:spPr>
          <a:xfrm>
            <a:off x="8124826" y="1287463"/>
            <a:ext cx="3760788" cy="4313237"/>
          </a:xfrm>
          <a:solidFill>
            <a:schemeClr val="bg1">
              <a:lumMod val="95000"/>
            </a:schemeClr>
          </a:solidFill>
        </p:spPr>
        <p:txBody>
          <a:bodyPr/>
          <a:lstStyle/>
          <a:p>
            <a:r>
              <a:rPr lang="en-US" smtClean="0"/>
              <a:t>Click icon to add picture</a:t>
            </a:r>
            <a:endParaRPr lang="en-US"/>
          </a:p>
        </p:txBody>
      </p:sp>
      <p:sp>
        <p:nvSpPr>
          <p:cNvPr id="12" name="Text Placeholder 13">
            <a:extLst>
              <a:ext uri="{FF2B5EF4-FFF2-40B4-BE49-F238E27FC236}">
                <a16:creationId xmlns:a16="http://schemas.microsoft.com/office/drawing/2014/main" xmlns="" id="{6B427520-87EA-644B-AF80-E5FE47514AC6}"/>
              </a:ext>
            </a:extLst>
          </p:cNvPr>
          <p:cNvSpPr>
            <a:spLocks noGrp="1"/>
          </p:cNvSpPr>
          <p:nvPr>
            <p:ph type="body" sz="quarter" idx="19"/>
          </p:nvPr>
        </p:nvSpPr>
        <p:spPr>
          <a:xfrm>
            <a:off x="42259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3">
            <a:extLst>
              <a:ext uri="{FF2B5EF4-FFF2-40B4-BE49-F238E27FC236}">
                <a16:creationId xmlns:a16="http://schemas.microsoft.com/office/drawing/2014/main" xmlns="" id="{9BF1C567-1ED2-384F-A94D-5752BA2E6554}"/>
              </a:ext>
            </a:extLst>
          </p:cNvPr>
          <p:cNvSpPr>
            <a:spLocks noGrp="1"/>
          </p:cNvSpPr>
          <p:nvPr>
            <p:ph type="body" sz="quarter" idx="20"/>
          </p:nvPr>
        </p:nvSpPr>
        <p:spPr>
          <a:xfrm>
            <a:off x="8099425" y="5753100"/>
            <a:ext cx="3760788" cy="282575"/>
          </a:xfrm>
        </p:spPr>
        <p:txBody>
          <a:bodyPr>
            <a:noAutofit/>
          </a:bodyPr>
          <a:lstStyle>
            <a:lvl1pPr>
              <a:defRPr sz="1200" b="1" cap="all" baseline="0"/>
            </a:lvl1pPr>
            <a:lvl2pPr marL="0" indent="0">
              <a:buFontTx/>
              <a:buNone/>
              <a:tabLst/>
              <a:defRPr sz="1200" b="1" cap="all" baseline="0"/>
            </a:lvl2pPr>
            <a:lvl3pPr marL="0" indent="0">
              <a:buFontTx/>
              <a:buNone/>
              <a:tabLst/>
              <a:defRPr sz="1200"/>
            </a:lvl3pPr>
            <a:lvl4pPr marL="0" indent="0">
              <a:buFontTx/>
              <a:buNone/>
              <a:tabLst/>
              <a:defRPr sz="1200"/>
            </a:lvl4pPr>
            <a:lvl5pPr marL="0" indent="0">
              <a:buFontTx/>
              <a:buNone/>
              <a:tabLst/>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6" name="Picture 15">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4429874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ull image with title and black tex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C8A48080-CFFA-6B40-8C63-9846472B922B}"/>
              </a:ext>
            </a:extLst>
          </p:cNvPr>
          <p:cNvSpPr>
            <a:spLocks noGrp="1"/>
          </p:cNvSpPr>
          <p:nvPr>
            <p:ph type="pic" sz="quarter" idx="14"/>
          </p:nvPr>
        </p:nvSpPr>
        <p:spPr>
          <a:xfrm>
            <a:off x="0" y="0"/>
            <a:ext cx="12192000" cy="6858000"/>
          </a:xfrm>
          <a:solidFill>
            <a:schemeClr val="bg1">
              <a:lumMod val="95000"/>
            </a:schemeClr>
          </a:solidFill>
        </p:spPr>
        <p:txBody>
          <a:bodyPr/>
          <a:lstStyle/>
          <a:p>
            <a:r>
              <a:rPr lang="en-US" smtClean="0"/>
              <a:t>Click icon to add picture</a:t>
            </a: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bg1"/>
                </a:solidFill>
              </a:defRPr>
            </a:lvl1pPr>
          </a:lstStyle>
          <a:p>
            <a:fld id="{BCDEE0A6-592B-1D4B-BE47-CBE2064D89FC}" type="datetime3">
              <a:rPr lang="en-US" smtClean="0"/>
              <a:t>29 March 2020</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9" name="Text Placeholder 8">
            <a:extLst>
              <a:ext uri="{FF2B5EF4-FFF2-40B4-BE49-F238E27FC236}">
                <a16:creationId xmlns:a16="http://schemas.microsoft.com/office/drawing/2014/main" xmlns="" id="{2D8D725D-0795-4D47-9DB2-E970319D9D83}"/>
              </a:ext>
            </a:extLst>
          </p:cNvPr>
          <p:cNvSpPr>
            <a:spLocks noGrp="1"/>
          </p:cNvSpPr>
          <p:nvPr>
            <p:ph type="body" sz="quarter" idx="13"/>
          </p:nvPr>
        </p:nvSpPr>
        <p:spPr>
          <a:xfrm>
            <a:off x="314325" y="1638300"/>
            <a:ext cx="3760788" cy="4405884"/>
          </a:xfrm>
        </p:spPr>
        <p:txBody>
          <a:bodyPr>
            <a:noAutofit/>
          </a:bodyPr>
          <a:lstStyle>
            <a:lvl1pPr>
              <a:defRPr sz="1600"/>
            </a:lvl1pPr>
            <a:lvl2pPr marL="228600" indent="-228600">
              <a:tabLst/>
              <a:defRPr sz="1600"/>
            </a:lvl2pPr>
            <a:lvl3pPr marL="457200" indent="-228600">
              <a:tabLst/>
              <a:defRPr sz="1600"/>
            </a:lvl3pPr>
            <a:lvl4pPr marL="736600" indent="-228600">
              <a:tabLst/>
              <a:defRPr sz="1600"/>
            </a:lvl4pPr>
            <a:lvl5pPr marL="965200" indent="-228600">
              <a:tabLst/>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a:extLst>
              <a:ext uri="{FF2B5EF4-FFF2-40B4-BE49-F238E27FC236}">
                <a16:creationId xmlns:a16="http://schemas.microsoft.com/office/drawing/2014/main" xmlns="" id="{9C4F3E53-1978-D046-B536-F953DE0989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141313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Full image with title and white tex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xmlns="" id="{C8A48080-CFFA-6B40-8C63-9846472B922B}"/>
              </a:ext>
            </a:extLst>
          </p:cNvPr>
          <p:cNvSpPr>
            <a:spLocks noGrp="1"/>
          </p:cNvSpPr>
          <p:nvPr>
            <p:ph type="pic" sz="quarter" idx="14"/>
          </p:nvPr>
        </p:nvSpPr>
        <p:spPr>
          <a:xfrm>
            <a:off x="0" y="0"/>
            <a:ext cx="12192000" cy="6858000"/>
          </a:xfrm>
          <a:solidFill>
            <a:schemeClr val="bg1">
              <a:lumMod val="95000"/>
            </a:schemeClr>
          </a:solidFill>
        </p:spPr>
        <p:txBody>
          <a:bodyPr/>
          <a:lstStyle/>
          <a:p>
            <a:r>
              <a:rPr lang="en-US" smtClean="0"/>
              <a:t>Click icon to add picture</a:t>
            </a:r>
            <a:endParaRPr lang="en-US"/>
          </a:p>
        </p:txBody>
      </p:sp>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bg1"/>
                </a:solidFill>
              </a:defRPr>
            </a:lvl1pPr>
          </a:lstStyle>
          <a:p>
            <a:fld id="{533ACD63-CEFE-0742-A49C-23CB2A8A6E13}" type="datetime3">
              <a:rPr lang="en-US" smtClean="0"/>
              <a:t>29 March 2020</a:t>
            </a:fld>
            <a:endParaRPr lang="en-US"/>
          </a:p>
        </p:txBody>
      </p:sp>
      <p:sp>
        <p:nvSpPr>
          <p:cNvPr id="4" name="Footer Placeholder 3"/>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9" name="Text Placeholder 8">
            <a:extLst>
              <a:ext uri="{FF2B5EF4-FFF2-40B4-BE49-F238E27FC236}">
                <a16:creationId xmlns:a16="http://schemas.microsoft.com/office/drawing/2014/main" xmlns="" id="{2D8D725D-0795-4D47-9DB2-E970319D9D83}"/>
              </a:ext>
            </a:extLst>
          </p:cNvPr>
          <p:cNvSpPr>
            <a:spLocks noGrp="1"/>
          </p:cNvSpPr>
          <p:nvPr>
            <p:ph type="body" sz="quarter" idx="13"/>
          </p:nvPr>
        </p:nvSpPr>
        <p:spPr>
          <a:xfrm>
            <a:off x="314325" y="1638299"/>
            <a:ext cx="3760788" cy="4397375"/>
          </a:xfrm>
        </p:spPr>
        <p:txBody>
          <a:bodyPr>
            <a:noAutofit/>
          </a:bodyPr>
          <a:lstStyle>
            <a:lvl1pPr>
              <a:defRPr sz="1600">
                <a:solidFill>
                  <a:schemeClr val="bg1"/>
                </a:solidFill>
              </a:defRPr>
            </a:lvl1pPr>
            <a:lvl2pPr marL="228600" indent="-228600">
              <a:tabLst/>
              <a:defRPr sz="1600">
                <a:solidFill>
                  <a:schemeClr val="bg1"/>
                </a:solidFill>
              </a:defRPr>
            </a:lvl2pPr>
            <a:lvl3pPr marL="457200" indent="-228600">
              <a:tabLst/>
              <a:defRPr sz="1600">
                <a:solidFill>
                  <a:schemeClr val="bg1"/>
                </a:solidFill>
              </a:defRPr>
            </a:lvl3pPr>
            <a:lvl4pPr marL="736600" indent="-228600">
              <a:tabLst/>
              <a:defRPr sz="1600">
                <a:solidFill>
                  <a:schemeClr val="bg1"/>
                </a:solidFill>
              </a:defRPr>
            </a:lvl4pPr>
            <a:lvl5pPr marL="965200" indent="-228600">
              <a:tabLst/>
              <a:defRPr sz="16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a:extLst>
              <a:ext uri="{FF2B5EF4-FFF2-40B4-BE49-F238E27FC236}">
                <a16:creationId xmlns:a16="http://schemas.microsoft.com/office/drawing/2014/main" xmlns="" id="{9C4F3E53-1978-D046-B536-F953DE0989C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7279497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4B2E09-5AA7-F94D-929B-98BBF584D59A}" type="datetime3">
              <a:rPr lang="en-US" smtClean="0"/>
              <a:t>29 March 2020</a:t>
            </a:fld>
            <a:endParaRPr lang="en-US"/>
          </a:p>
        </p:txBody>
      </p:sp>
      <p:sp>
        <p:nvSpPr>
          <p:cNvPr id="3" name="Footer Placeholder 2"/>
          <p:cNvSpPr>
            <a:spLocks noGrp="1"/>
          </p:cNvSpPr>
          <p:nvPr>
            <p:ph type="ftr" sz="quarter" idx="11"/>
          </p:nvPr>
        </p:nvSpPr>
        <p:spPr/>
        <p:txBody>
          <a:bodyPr/>
          <a:lstStyle/>
          <a:p>
            <a:r>
              <a:rPr lang="en-US"/>
              <a:t>Presentation Title</a:t>
            </a:r>
          </a:p>
        </p:txBody>
      </p:sp>
      <p:sp>
        <p:nvSpPr>
          <p:cNvPr id="4" name="Slide Number Placeholder 3"/>
          <p:cNvSpPr>
            <a:spLocks noGrp="1"/>
          </p:cNvSpPr>
          <p:nvPr>
            <p:ph type="sldNum" sz="quarter" idx="12"/>
          </p:nvPr>
        </p:nvSpPr>
        <p:spPr/>
        <p:txBody>
          <a:bodyPr/>
          <a:lstStyle/>
          <a:p>
            <a:fld id="{6973FCEF-5573-7E43-8272-70C9D66591DA}" type="slidenum">
              <a:rPr lang="en-US" smtClean="0"/>
              <a:t>‹#›</a:t>
            </a:fld>
            <a:endParaRPr lang="en-US"/>
          </a:p>
        </p:txBody>
      </p:sp>
      <p:pic>
        <p:nvPicPr>
          <p:cNvPr id="7" name="Picture 6">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720120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ESENTATION COVER GROWTH">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4326" y="1734906"/>
            <a:ext cx="3760788" cy="1719262"/>
          </a:xfrm>
        </p:spPr>
        <p:txBody>
          <a:bodyPr anchor="b"/>
          <a:lstStyle>
            <a:lvl1pPr>
              <a:lnSpc>
                <a:spcPts val="3200"/>
              </a:lnSpc>
              <a:defRPr sz="2800" cap="all" baseline="0">
                <a:solidFill>
                  <a:schemeClr val="bg1"/>
                </a:solidFill>
              </a:defRPr>
            </a:lvl1pPr>
          </a:lstStyle>
          <a:p>
            <a:r>
              <a:rPr lang="en-US" dirty="0"/>
              <a:t>Presentation title</a:t>
            </a:r>
          </a:p>
        </p:txBody>
      </p:sp>
      <p:sp>
        <p:nvSpPr>
          <p:cNvPr id="3" name="Text Placeholder 2"/>
          <p:cNvSpPr>
            <a:spLocks noGrp="1"/>
          </p:cNvSpPr>
          <p:nvPr>
            <p:ph type="body" idx="1" hasCustomPrompt="1"/>
          </p:nvPr>
        </p:nvSpPr>
        <p:spPr>
          <a:xfrm>
            <a:off x="314326" y="3608388"/>
            <a:ext cx="3760788" cy="473075"/>
          </a:xfrm>
        </p:spPr>
        <p:txBody>
          <a:bodyPr>
            <a:normAutofit/>
          </a:bodyPr>
          <a:lstStyle>
            <a:lvl1pPr marL="0" indent="0">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Presentation subtitle</a:t>
            </a:r>
          </a:p>
        </p:txBody>
      </p:sp>
      <p:sp>
        <p:nvSpPr>
          <p:cNvPr id="13" name="Text Placeholder 12">
            <a:extLst>
              <a:ext uri="{FF2B5EF4-FFF2-40B4-BE49-F238E27FC236}">
                <a16:creationId xmlns:a16="http://schemas.microsoft.com/office/drawing/2014/main" xmlns="" id="{9DB4343E-05BA-9F40-A6AA-424EEF5104D8}"/>
              </a:ext>
            </a:extLst>
          </p:cNvPr>
          <p:cNvSpPr>
            <a:spLocks noGrp="1"/>
          </p:cNvSpPr>
          <p:nvPr>
            <p:ph type="body" sz="quarter" idx="13"/>
          </p:nvPr>
        </p:nvSpPr>
        <p:spPr>
          <a:xfrm>
            <a:off x="314325" y="5603875"/>
            <a:ext cx="3760788" cy="431800"/>
          </a:xfrm>
        </p:spPr>
        <p:txBody>
          <a:bodyPr>
            <a:noAutofit/>
          </a:bodyPr>
          <a:lstStyle>
            <a:lvl1pPr>
              <a:defRPr sz="1000">
                <a:solidFill>
                  <a:schemeClr val="bg1"/>
                </a:solidFill>
              </a:defRPr>
            </a:lvl1pPr>
            <a:lvl2pPr marL="7938" indent="0">
              <a:buNone/>
              <a:tabLst/>
              <a:defRPr sz="1000" cap="all" baseline="0">
                <a:solidFill>
                  <a:schemeClr val="bg1"/>
                </a:solidFill>
              </a:defRPr>
            </a:lvl2pPr>
            <a:lvl3pPr marL="258763" indent="-258763">
              <a:tabLst/>
              <a:defRPr sz="1000">
                <a:solidFill>
                  <a:schemeClr val="bg1"/>
                </a:solidFill>
              </a:defRPr>
            </a:lvl3pPr>
            <a:lvl4pPr marL="517525" indent="-250825">
              <a:tabLst/>
              <a:defRPr sz="1000">
                <a:solidFill>
                  <a:schemeClr val="bg1"/>
                </a:solidFill>
              </a:defRPr>
            </a:lvl4pPr>
            <a:lvl5pPr marL="742950" indent="-209550">
              <a:tabLst/>
              <a:defRPr sz="10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a:extLst>
              <a:ext uri="{FF2B5EF4-FFF2-40B4-BE49-F238E27FC236}">
                <a16:creationId xmlns:a16="http://schemas.microsoft.com/office/drawing/2014/main" xmlns="" id="{B8B6615C-F950-1A48-ABE9-B6CBA87EB5C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1564" y="304802"/>
            <a:ext cx="5730874" cy="5730874"/>
          </a:xfrm>
          <a:prstGeom prst="rect">
            <a:avLst/>
          </a:prstGeom>
        </p:spPr>
      </p:pic>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2359152" cy="1234440"/>
          </a:xfrm>
          <a:prstGeom prst="rect">
            <a:avLst/>
          </a:prstGeom>
        </p:spPr>
      </p:pic>
    </p:spTree>
    <p:extLst>
      <p:ext uri="{BB962C8B-B14F-4D97-AF65-F5344CB8AC3E}">
        <p14:creationId xmlns:p14="http://schemas.microsoft.com/office/powerpoint/2010/main" val="19171838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WORLD MAP">
    <p:bg>
      <p:bgPr>
        <a:solidFill>
          <a:srgbClr val="DD310B"/>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1"/>
                </a:solidFill>
              </a:defRPr>
            </a:lvl1pPr>
          </a:lstStyle>
          <a:p>
            <a:fld id="{014B2E09-5AA7-F94D-929B-98BBF584D59A}" type="datetime3">
              <a:rPr lang="en-US" smtClean="0"/>
              <a:pPr/>
              <a:t>29 March 2020</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7" name="Picture 6">
            <a:extLst>
              <a:ext uri="{FF2B5EF4-FFF2-40B4-BE49-F238E27FC236}">
                <a16:creationId xmlns:a16="http://schemas.microsoft.com/office/drawing/2014/main" xmlns="" id="{FC1A1175-CF73-5649-9406-0D82488373D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409509" y="718540"/>
            <a:ext cx="11403854" cy="5656263"/>
          </a:xfrm>
          <a:prstGeom prst="rect">
            <a:avLst/>
          </a:prstGeom>
        </p:spPr>
      </p:pic>
      <p:pic>
        <p:nvPicPr>
          <p:cNvPr id="9" name="Picture 8">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6932209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PAGE TANGERINE COMMUNITY">
    <p:bg>
      <p:bgPr>
        <a:solidFill>
          <a:srgbClr val="FF610F"/>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xmlns="" id="{AB5DBBAE-2EFD-2244-9EB2-5B025B1584F2}"/>
              </a:ext>
            </a:extLst>
          </p:cNvPr>
          <p:cNvSpPr/>
          <p:nvPr userDrawn="1"/>
        </p:nvSpPr>
        <p:spPr>
          <a:xfrm>
            <a:off x="0" y="6080499"/>
            <a:ext cx="764088" cy="764088"/>
          </a:xfrm>
          <a:prstGeom prst="rect">
            <a:avLst/>
          </a:prstGeom>
          <a:solidFill>
            <a:srgbClr val="FF6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lvl1pPr>
              <a:defRPr>
                <a:solidFill>
                  <a:schemeClr val="bg1"/>
                </a:solidFill>
              </a:defRPr>
            </a:lvl1pPr>
          </a:lstStyle>
          <a:p>
            <a:fld id="{34F07272-15A4-0748-999E-8D6BECC86814}" type="datetime3">
              <a:rPr lang="en-US" smtClean="0"/>
              <a:t>29 March 2020</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8" name="Text Placeholder 7">
            <a:extLst>
              <a:ext uri="{FF2B5EF4-FFF2-40B4-BE49-F238E27FC236}">
                <a16:creationId xmlns:a16="http://schemas.microsoft.com/office/drawing/2014/main" xmlns="" id="{0F3524E7-4CDC-944D-AA11-FA206C0D2802}"/>
              </a:ext>
            </a:extLst>
          </p:cNvPr>
          <p:cNvSpPr>
            <a:spLocks noGrp="1"/>
          </p:cNvSpPr>
          <p:nvPr>
            <p:ph type="body" sz="quarter" idx="13" hasCustomPrompt="1"/>
          </p:nvPr>
        </p:nvSpPr>
        <p:spPr>
          <a:xfrm>
            <a:off x="314326" y="341313"/>
            <a:ext cx="4740274" cy="1141412"/>
          </a:xfrm>
        </p:spPr>
        <p:txBody>
          <a:bodyPr/>
          <a:lstStyle>
            <a:lvl1pPr marL="242888" indent="-227013">
              <a:lnSpc>
                <a:spcPts val="36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31" name="Picture 30">
            <a:extLst>
              <a:ext uri="{FF2B5EF4-FFF2-40B4-BE49-F238E27FC236}">
                <a16:creationId xmlns:a16="http://schemas.microsoft.com/office/drawing/2014/main" xmlns="" id="{0B687291-9924-8545-A6D8-FB45F24DE9AF}"/>
              </a:ext>
            </a:extLst>
          </p:cNvPr>
          <p:cNvPicPr>
            <a:picLocks noChangeAspect="1"/>
          </p:cNvPicPr>
          <p:nvPr userDrawn="1"/>
        </p:nvPicPr>
        <p:blipFill>
          <a:blip r:embed="rId2"/>
          <a:stretch>
            <a:fillRect/>
          </a:stretch>
        </p:blipFill>
        <p:spPr>
          <a:xfrm>
            <a:off x="6151563" y="-1059394"/>
            <a:ext cx="7139894" cy="7139894"/>
          </a:xfrm>
          <a:prstGeom prst="rect">
            <a:avLst/>
          </a:prstGeom>
        </p:spPr>
      </p:pic>
      <p:pic>
        <p:nvPicPr>
          <p:cNvPr id="10" name="Picture 9">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42614306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rgbClr val="FF610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AB5DBBAE-2EFD-2244-9EB2-5B025B1584F2}"/>
              </a:ext>
            </a:extLst>
          </p:cNvPr>
          <p:cNvSpPr/>
          <p:nvPr userDrawn="1"/>
        </p:nvSpPr>
        <p:spPr>
          <a:xfrm>
            <a:off x="0" y="6080499"/>
            <a:ext cx="764088" cy="764088"/>
          </a:xfrm>
          <a:prstGeom prst="rect">
            <a:avLst/>
          </a:prstGeom>
          <a:solidFill>
            <a:srgbClr val="FF6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1"/>
          <p:cNvSpPr>
            <a:spLocks noGrp="1"/>
          </p:cNvSpPr>
          <p:nvPr>
            <p:ph type="dt" sz="half" idx="10"/>
          </p:nvPr>
        </p:nvSpPr>
        <p:spPr>
          <a:xfrm>
            <a:off x="9078912" y="6356350"/>
            <a:ext cx="1817687" cy="198812"/>
          </a:xfrm>
        </p:spPr>
        <p:txBody>
          <a:bodyPr/>
          <a:lstStyle>
            <a:lvl1pPr>
              <a:defRPr>
                <a:solidFill>
                  <a:schemeClr val="bg1"/>
                </a:solidFill>
              </a:defRPr>
            </a:lvl1pPr>
          </a:lstStyle>
          <a:p>
            <a:fld id="{34F07272-15A4-0748-999E-8D6BECC86814}" type="datetime3">
              <a:rPr lang="en-US" smtClean="0"/>
              <a:t>29 March 2020</a:t>
            </a:fld>
            <a:endParaRPr lang="en-US"/>
          </a:p>
        </p:txBody>
      </p:sp>
      <p:sp>
        <p:nvSpPr>
          <p:cNvPr id="8" name="Footer Placeholder 2"/>
          <p:cNvSpPr>
            <a:spLocks noGrp="1"/>
          </p:cNvSpPr>
          <p:nvPr>
            <p:ph type="ftr" sz="quarter" idx="11"/>
          </p:nvPr>
        </p:nvSpPr>
        <p:spPr>
          <a:xfrm>
            <a:off x="6151562" y="6355977"/>
            <a:ext cx="2795587" cy="198812"/>
          </a:xfrm>
        </p:spPr>
        <p:txBody>
          <a:bodyPr/>
          <a:lstStyle>
            <a:lvl1pPr>
              <a:defRPr>
                <a:solidFill>
                  <a:schemeClr val="bg1"/>
                </a:solidFill>
              </a:defRPr>
            </a:lvl1pPr>
          </a:lstStyle>
          <a:p>
            <a:r>
              <a:rPr lang="en-US"/>
              <a:t>Presentation Title</a:t>
            </a:r>
          </a:p>
        </p:txBody>
      </p:sp>
      <p:sp>
        <p:nvSpPr>
          <p:cNvPr id="9" name="Slide Number Placeholder 3"/>
          <p:cNvSpPr>
            <a:spLocks noGrp="1"/>
          </p:cNvSpPr>
          <p:nvPr>
            <p:ph type="sldNum" sz="quarter" idx="12"/>
          </p:nvPr>
        </p:nvSpPr>
        <p:spPr>
          <a:xfrm>
            <a:off x="11465859" y="6356350"/>
            <a:ext cx="407054" cy="198812"/>
          </a:xfrm>
        </p:spPr>
        <p:txBody>
          <a:bodyPr/>
          <a:lstStyle>
            <a:lvl1pPr>
              <a:defRPr>
                <a:solidFill>
                  <a:schemeClr val="bg1"/>
                </a:solidFill>
              </a:defRPr>
            </a:lvl1pPr>
          </a:lstStyle>
          <a:p>
            <a:fld id="{6973FCEF-5573-7E43-8272-70C9D66591DA}" type="slidenum">
              <a:rPr lang="en-US" smtClean="0"/>
              <a:pPr/>
              <a:t>‹#›</a:t>
            </a:fld>
            <a:endParaRPr lang="en-US"/>
          </a:p>
        </p:txBody>
      </p:sp>
      <p:sp>
        <p:nvSpPr>
          <p:cNvPr id="10" name="Text Placeholder 7">
            <a:extLst>
              <a:ext uri="{FF2B5EF4-FFF2-40B4-BE49-F238E27FC236}">
                <a16:creationId xmlns:a16="http://schemas.microsoft.com/office/drawing/2014/main" xmlns="" id="{0F3524E7-4CDC-944D-AA11-FA206C0D2802}"/>
              </a:ext>
            </a:extLst>
          </p:cNvPr>
          <p:cNvSpPr>
            <a:spLocks noGrp="1"/>
          </p:cNvSpPr>
          <p:nvPr>
            <p:ph type="body" sz="quarter" idx="13" hasCustomPrompt="1"/>
          </p:nvPr>
        </p:nvSpPr>
        <p:spPr>
          <a:xfrm>
            <a:off x="314326" y="341313"/>
            <a:ext cx="4740274" cy="1141412"/>
          </a:xfrm>
        </p:spPr>
        <p:txBody>
          <a:bodyPr/>
          <a:lstStyle>
            <a:lvl1pPr marL="242888" indent="-227013">
              <a:lnSpc>
                <a:spcPts val="36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xmlns="" id="{0B687291-9924-8545-A6D8-FB45F24DE9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1563" y="-1059394"/>
            <a:ext cx="7139894" cy="7139894"/>
          </a:xfrm>
          <a:prstGeom prst="rect">
            <a:avLst/>
          </a:prstGeom>
        </p:spPr>
      </p:pic>
      <p:pic>
        <p:nvPicPr>
          <p:cNvPr id="12" name="Picture 11">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2827548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Custom Layout">
    <p:bg>
      <p:bgPr>
        <a:solidFill>
          <a:srgbClr val="FF610F"/>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AB5DBBAE-2EFD-2244-9EB2-5B025B1584F2}"/>
              </a:ext>
            </a:extLst>
          </p:cNvPr>
          <p:cNvSpPr/>
          <p:nvPr userDrawn="1"/>
        </p:nvSpPr>
        <p:spPr>
          <a:xfrm>
            <a:off x="0" y="6080499"/>
            <a:ext cx="764088" cy="764088"/>
          </a:xfrm>
          <a:prstGeom prst="rect">
            <a:avLst/>
          </a:prstGeom>
          <a:solidFill>
            <a:srgbClr val="FF61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1"/>
          <p:cNvSpPr>
            <a:spLocks noGrp="1"/>
          </p:cNvSpPr>
          <p:nvPr>
            <p:ph type="dt" sz="half" idx="10"/>
          </p:nvPr>
        </p:nvSpPr>
        <p:spPr>
          <a:xfrm>
            <a:off x="9078912" y="6356350"/>
            <a:ext cx="1817687" cy="198812"/>
          </a:xfrm>
        </p:spPr>
        <p:txBody>
          <a:bodyPr/>
          <a:lstStyle>
            <a:lvl1pPr>
              <a:defRPr>
                <a:solidFill>
                  <a:schemeClr val="bg1"/>
                </a:solidFill>
              </a:defRPr>
            </a:lvl1pPr>
          </a:lstStyle>
          <a:p>
            <a:fld id="{34F07272-15A4-0748-999E-8D6BECC86814}" type="datetime3">
              <a:rPr lang="en-US" smtClean="0"/>
              <a:t>29 March 2020</a:t>
            </a:fld>
            <a:endParaRPr lang="en-US"/>
          </a:p>
        </p:txBody>
      </p:sp>
      <p:sp>
        <p:nvSpPr>
          <p:cNvPr id="8" name="Footer Placeholder 2"/>
          <p:cNvSpPr>
            <a:spLocks noGrp="1"/>
          </p:cNvSpPr>
          <p:nvPr>
            <p:ph type="ftr" sz="quarter" idx="11"/>
          </p:nvPr>
        </p:nvSpPr>
        <p:spPr>
          <a:xfrm>
            <a:off x="6151562" y="6355977"/>
            <a:ext cx="2795587" cy="198812"/>
          </a:xfrm>
        </p:spPr>
        <p:txBody>
          <a:bodyPr/>
          <a:lstStyle>
            <a:lvl1pPr>
              <a:defRPr>
                <a:solidFill>
                  <a:schemeClr val="bg1"/>
                </a:solidFill>
              </a:defRPr>
            </a:lvl1pPr>
          </a:lstStyle>
          <a:p>
            <a:r>
              <a:rPr lang="en-US"/>
              <a:t>Presentation Title</a:t>
            </a:r>
          </a:p>
        </p:txBody>
      </p:sp>
      <p:sp>
        <p:nvSpPr>
          <p:cNvPr id="9" name="Slide Number Placeholder 3"/>
          <p:cNvSpPr>
            <a:spLocks noGrp="1"/>
          </p:cNvSpPr>
          <p:nvPr>
            <p:ph type="sldNum" sz="quarter" idx="12"/>
          </p:nvPr>
        </p:nvSpPr>
        <p:spPr>
          <a:xfrm>
            <a:off x="11465859" y="6356350"/>
            <a:ext cx="407054" cy="198812"/>
          </a:xfrm>
        </p:spPr>
        <p:txBody>
          <a:bodyPr/>
          <a:lstStyle>
            <a:lvl1pPr>
              <a:defRPr>
                <a:solidFill>
                  <a:schemeClr val="bg1"/>
                </a:solidFill>
              </a:defRPr>
            </a:lvl1pPr>
          </a:lstStyle>
          <a:p>
            <a:fld id="{6973FCEF-5573-7E43-8272-70C9D66591DA}" type="slidenum">
              <a:rPr lang="en-US" smtClean="0"/>
              <a:pPr/>
              <a:t>‹#›</a:t>
            </a:fld>
            <a:endParaRPr lang="en-US"/>
          </a:p>
        </p:txBody>
      </p:sp>
      <p:sp>
        <p:nvSpPr>
          <p:cNvPr id="10" name="Text Placeholder 7">
            <a:extLst>
              <a:ext uri="{FF2B5EF4-FFF2-40B4-BE49-F238E27FC236}">
                <a16:creationId xmlns:a16="http://schemas.microsoft.com/office/drawing/2014/main" xmlns="" id="{0F3524E7-4CDC-944D-AA11-FA206C0D2802}"/>
              </a:ext>
            </a:extLst>
          </p:cNvPr>
          <p:cNvSpPr>
            <a:spLocks noGrp="1"/>
          </p:cNvSpPr>
          <p:nvPr>
            <p:ph type="body" sz="quarter" idx="13" hasCustomPrompt="1"/>
          </p:nvPr>
        </p:nvSpPr>
        <p:spPr>
          <a:xfrm>
            <a:off x="314326" y="341313"/>
            <a:ext cx="4740274" cy="1141412"/>
          </a:xfrm>
        </p:spPr>
        <p:txBody>
          <a:bodyPr/>
          <a:lstStyle>
            <a:lvl1pPr marL="242888" indent="-227013">
              <a:lnSpc>
                <a:spcPts val="36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xmlns="" id="{0B687291-9924-8545-A6D8-FB45F24DE9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1563" y="-1059394"/>
            <a:ext cx="7139894" cy="7139894"/>
          </a:xfrm>
          <a:prstGeom prst="rect">
            <a:avLst/>
          </a:prstGeom>
        </p:spPr>
      </p:pic>
      <p:pic>
        <p:nvPicPr>
          <p:cNvPr id="12" name="Picture 11">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6808010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PAGE IM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xmlns="" id="{52DBA39E-56F5-BC41-88A8-C93F16A84D6C}"/>
              </a:ext>
            </a:extLst>
          </p:cNvPr>
          <p:cNvSpPr>
            <a:spLocks noGrp="1"/>
          </p:cNvSpPr>
          <p:nvPr>
            <p:ph type="pic" sz="quarter" idx="14"/>
          </p:nvPr>
        </p:nvSpPr>
        <p:spPr>
          <a:xfrm>
            <a:off x="4191000" y="0"/>
            <a:ext cx="8001000" cy="6858000"/>
          </a:xfrm>
          <a:solidFill>
            <a:schemeClr val="bg1">
              <a:lumMod val="85000"/>
            </a:schemeClr>
          </a:solidFill>
        </p:spPr>
        <p:txBody>
          <a:bodyPr/>
          <a:lstStyle/>
          <a:p>
            <a:r>
              <a:rPr lang="en-US" smtClean="0"/>
              <a:t>Click icon to add picture</a:t>
            </a:r>
            <a:endParaRPr lang="en-US"/>
          </a:p>
        </p:txBody>
      </p:sp>
      <p:sp>
        <p:nvSpPr>
          <p:cNvPr id="2" name="Date Placeholder 1"/>
          <p:cNvSpPr>
            <a:spLocks noGrp="1"/>
          </p:cNvSpPr>
          <p:nvPr>
            <p:ph type="dt" sz="half" idx="10"/>
          </p:nvPr>
        </p:nvSpPr>
        <p:spPr/>
        <p:txBody>
          <a:bodyPr/>
          <a:lstStyle>
            <a:lvl1pPr>
              <a:defRPr>
                <a:solidFill>
                  <a:schemeClr val="bg1"/>
                </a:solidFill>
              </a:defRPr>
            </a:lvl1pPr>
          </a:lstStyle>
          <a:p>
            <a:fld id="{D6F8964B-446E-124E-9C40-795014D96DC3}" type="datetime3">
              <a:rPr lang="en-US" smtClean="0"/>
              <a:t>29 March 2020</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8" name="Text Placeholder 7">
            <a:extLst>
              <a:ext uri="{FF2B5EF4-FFF2-40B4-BE49-F238E27FC236}">
                <a16:creationId xmlns:a16="http://schemas.microsoft.com/office/drawing/2014/main" xmlns="" id="{0F3524E7-4CDC-944D-AA11-FA206C0D2802}"/>
              </a:ext>
            </a:extLst>
          </p:cNvPr>
          <p:cNvSpPr>
            <a:spLocks noGrp="1"/>
          </p:cNvSpPr>
          <p:nvPr>
            <p:ph type="body" sz="quarter" idx="13" hasCustomPrompt="1"/>
          </p:nvPr>
        </p:nvSpPr>
        <p:spPr>
          <a:xfrm>
            <a:off x="314326" y="341313"/>
            <a:ext cx="3760787" cy="1141412"/>
          </a:xfrm>
        </p:spPr>
        <p:txBody>
          <a:bodyPr/>
          <a:lstStyle>
            <a:lvl1pPr marL="242888" indent="-227013">
              <a:lnSpc>
                <a:spcPts val="4200"/>
              </a:lnSpc>
              <a:tabLst/>
              <a:defRPr sz="3200" cap="none" baseline="0">
                <a:solidFill>
                  <a:schemeClr val="tx1"/>
                </a:solidFill>
              </a:defRPr>
            </a:lvl1pPr>
            <a:lvl2pPr marL="242888" indent="0">
              <a:spcBef>
                <a:spcPts val="600"/>
              </a:spcBef>
              <a:buFontTx/>
              <a:buNone/>
              <a:tabLst/>
              <a:defRPr sz="1400" b="1" cap="all" baseline="0">
                <a:solidFill>
                  <a:schemeClr val="tx1"/>
                </a:solidFill>
              </a:defRPr>
            </a:lvl2pPr>
            <a:lvl3pPr marL="242888" indent="0">
              <a:buFontTx/>
              <a:buNone/>
              <a:tabLst/>
              <a:defRPr sz="1400" cap="all" baseline="0">
                <a:solidFill>
                  <a:schemeClr val="tx1"/>
                </a:solidFill>
              </a:defRPr>
            </a:lvl3pPr>
            <a:lvl4pPr marL="17463" indent="0">
              <a:buFontTx/>
              <a:buNone/>
              <a:tabLst/>
              <a:defRPr sz="3200">
                <a:solidFill>
                  <a:schemeClr val="tx1"/>
                </a:solidFill>
              </a:defRPr>
            </a:lvl4pPr>
            <a:lvl5pPr marL="17463" indent="0">
              <a:buFontTx/>
              <a:buNone/>
              <a:tabLst/>
              <a:defRPr sz="3200">
                <a:solidFill>
                  <a:schemeClr val="tx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11" name="Picture 1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49981780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PAGE FULL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xmlns="" id="{0A68A428-BAF3-514A-BD02-2396365EE3F0}"/>
              </a:ext>
            </a:extLst>
          </p:cNvPr>
          <p:cNvSpPr>
            <a:spLocks noGrp="1"/>
          </p:cNvSpPr>
          <p:nvPr>
            <p:ph type="pic" sz="quarter" idx="14"/>
          </p:nvPr>
        </p:nvSpPr>
        <p:spPr>
          <a:xfrm>
            <a:off x="0" y="0"/>
            <a:ext cx="12192000" cy="6858000"/>
          </a:xfrm>
          <a:solidFill>
            <a:schemeClr val="bg1">
              <a:lumMod val="95000"/>
            </a:schemeClr>
          </a:solidFill>
        </p:spPr>
        <p:txBody>
          <a:bodyPr/>
          <a:lstStyle/>
          <a:p>
            <a:r>
              <a:rPr lang="en-US" smtClean="0"/>
              <a:t>Click icon to add picture</a:t>
            </a:r>
            <a:endParaRPr lang="en-US" dirty="0"/>
          </a:p>
        </p:txBody>
      </p:sp>
      <p:sp>
        <p:nvSpPr>
          <p:cNvPr id="2" name="Date Placeholder 1"/>
          <p:cNvSpPr>
            <a:spLocks noGrp="1"/>
          </p:cNvSpPr>
          <p:nvPr>
            <p:ph type="dt" sz="half" idx="10"/>
          </p:nvPr>
        </p:nvSpPr>
        <p:spPr/>
        <p:txBody>
          <a:bodyPr/>
          <a:lstStyle>
            <a:lvl1pPr>
              <a:defRPr>
                <a:solidFill>
                  <a:schemeClr val="bg1"/>
                </a:solidFill>
              </a:defRPr>
            </a:lvl1pPr>
          </a:lstStyle>
          <a:p>
            <a:fld id="{568043CF-4FB5-F147-9BE4-BDE679ABC9CD}" type="datetime3">
              <a:rPr lang="en-US" smtClean="0"/>
              <a:t>29 March 2020</a:t>
            </a:fld>
            <a:endParaRPr lang="en-US"/>
          </a:p>
        </p:txBody>
      </p:sp>
      <p:sp>
        <p:nvSpPr>
          <p:cNvPr id="3" name="Footer Placeholder 2"/>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4" name="Slide Number Placeholder 3"/>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sp>
        <p:nvSpPr>
          <p:cNvPr id="8" name="Text Placeholder 7">
            <a:extLst>
              <a:ext uri="{FF2B5EF4-FFF2-40B4-BE49-F238E27FC236}">
                <a16:creationId xmlns:a16="http://schemas.microsoft.com/office/drawing/2014/main" xmlns="" id="{0F3524E7-4CDC-944D-AA11-FA206C0D2802}"/>
              </a:ext>
            </a:extLst>
          </p:cNvPr>
          <p:cNvSpPr>
            <a:spLocks noGrp="1"/>
          </p:cNvSpPr>
          <p:nvPr>
            <p:ph type="body" sz="quarter" idx="13" hasCustomPrompt="1"/>
          </p:nvPr>
        </p:nvSpPr>
        <p:spPr>
          <a:xfrm>
            <a:off x="314326" y="341313"/>
            <a:ext cx="3760787" cy="1141412"/>
          </a:xfrm>
        </p:spPr>
        <p:txBody>
          <a:bodyPr/>
          <a:lstStyle>
            <a:lvl1pPr marL="242888" indent="-227013">
              <a:lnSpc>
                <a:spcPts val="4200"/>
              </a:lnSpc>
              <a:tabLst/>
              <a:defRPr sz="3200" cap="none" baseline="0">
                <a:solidFill>
                  <a:schemeClr val="bg1"/>
                </a:solidFill>
              </a:defRPr>
            </a:lvl1pPr>
            <a:lvl2pPr marL="242888" indent="0">
              <a:spcBef>
                <a:spcPts val="600"/>
              </a:spcBef>
              <a:buFontTx/>
              <a:buNone/>
              <a:tabLst/>
              <a:defRPr sz="1400" b="1" cap="all" baseline="0">
                <a:solidFill>
                  <a:schemeClr val="bg1"/>
                </a:solidFill>
              </a:defRPr>
            </a:lvl2pPr>
            <a:lvl3pPr marL="242888" indent="0">
              <a:buFontTx/>
              <a:buNone/>
              <a:tabLst/>
              <a:defRPr sz="1400" cap="all" baseline="0">
                <a:solidFill>
                  <a:schemeClr val="bg1"/>
                </a:solidFill>
              </a:defRPr>
            </a:lvl3pPr>
            <a:lvl4pPr marL="17463" indent="0">
              <a:buFontTx/>
              <a:buNone/>
              <a:tabLst/>
              <a:defRPr sz="3200">
                <a:solidFill>
                  <a:schemeClr val="bg1"/>
                </a:solidFill>
              </a:defRPr>
            </a:lvl4pPr>
            <a:lvl5pPr marL="17463" indent="0">
              <a:buFontTx/>
              <a:buNone/>
              <a:tabLst/>
              <a:defRPr sz="3200">
                <a:solidFill>
                  <a:schemeClr val="bg1"/>
                </a:solidFill>
              </a:defRPr>
            </a:lvl5pPr>
          </a:lstStyle>
          <a:p>
            <a:pPr lvl="0"/>
            <a:r>
              <a:rPr lang="en-US" dirty="0"/>
              <a:t>“	Quote</a:t>
            </a:r>
          </a:p>
          <a:p>
            <a:pPr lvl="1"/>
            <a:r>
              <a:rPr lang="en-US" dirty="0"/>
              <a:t>Name</a:t>
            </a:r>
          </a:p>
          <a:p>
            <a:pPr lvl="2"/>
            <a:r>
              <a:rPr lang="en-US" dirty="0"/>
              <a:t>title</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xmlns="" id="{B08A9B9B-B774-F84D-9A19-C9EDEEAC97C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5589" y="6248181"/>
            <a:ext cx="411480" cy="411480"/>
          </a:xfrm>
          <a:prstGeom prst="rect">
            <a:avLst/>
          </a:prstGeom>
        </p:spPr>
      </p:pic>
      <p:pic>
        <p:nvPicPr>
          <p:cNvPr id="9" name="Picture 8">
            <a:extLst>
              <a:ext uri="{FF2B5EF4-FFF2-40B4-BE49-F238E27FC236}">
                <a16:creationId xmlns:a16="http://schemas.microsoft.com/office/drawing/2014/main" xmlns="" id="{63522E1C-1301-0448-B26E-22AB81CB015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047285" y="5187550"/>
            <a:ext cx="863600" cy="863600"/>
          </a:xfrm>
          <a:prstGeom prst="rect">
            <a:avLst/>
          </a:prstGeom>
        </p:spPr>
      </p:pic>
      <p:pic>
        <p:nvPicPr>
          <p:cNvPr id="10" name="Picture 9">
            <a:extLst>
              <a:ext uri="{FF2B5EF4-FFF2-40B4-BE49-F238E27FC236}">
                <a16:creationId xmlns:a16="http://schemas.microsoft.com/office/drawing/2014/main" xmlns="" id="{C0C32B95-5454-0F45-91FC-4B9C3F2E5656}"/>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14070" y="3224893"/>
            <a:ext cx="864453" cy="864453"/>
          </a:xfrm>
          <a:prstGeom prst="rect">
            <a:avLst/>
          </a:prstGeom>
        </p:spPr>
      </p:pic>
      <p:pic>
        <p:nvPicPr>
          <p:cNvPr id="11" name="Picture 10">
            <a:extLst>
              <a:ext uri="{FF2B5EF4-FFF2-40B4-BE49-F238E27FC236}">
                <a16:creationId xmlns:a16="http://schemas.microsoft.com/office/drawing/2014/main" xmlns="" id="{FC8DF3E4-C99C-F54D-9967-C9859511BC0C}"/>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014070" y="1302004"/>
            <a:ext cx="855663" cy="855663"/>
          </a:xfrm>
          <a:prstGeom prst="rect">
            <a:avLst/>
          </a:prstGeom>
        </p:spPr>
      </p:pic>
      <p:pic>
        <p:nvPicPr>
          <p:cNvPr id="12" name="Picture 11">
            <a:extLst>
              <a:ext uri="{FF2B5EF4-FFF2-40B4-BE49-F238E27FC236}">
                <a16:creationId xmlns:a16="http://schemas.microsoft.com/office/drawing/2014/main" xmlns="" id="{A3C10FF9-D064-E549-8FFE-2967DFB3D6C4}"/>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087519" y="5232181"/>
            <a:ext cx="849311" cy="849311"/>
          </a:xfrm>
          <a:prstGeom prst="rect">
            <a:avLst/>
          </a:prstGeom>
        </p:spPr>
      </p:pic>
      <p:pic>
        <p:nvPicPr>
          <p:cNvPr id="13" name="Picture 12">
            <a:extLst>
              <a:ext uri="{FF2B5EF4-FFF2-40B4-BE49-F238E27FC236}">
                <a16:creationId xmlns:a16="http://schemas.microsoft.com/office/drawing/2014/main" xmlns="" id="{ADCF404A-CD11-014B-850A-0DEFD74DCA05}"/>
              </a:ext>
            </a:extLst>
          </p:cNvPr>
          <p:cNvPicPr>
            <a:picLocks noChangeAspect="1"/>
          </p:cNvPicPr>
          <p:nvPr userDrawn="1"/>
        </p:nvPicPr>
        <p:blipFill>
          <a:blip r:embed="rId7" cstate="email">
            <a:lum bright="100000"/>
            <a:extLst>
              <a:ext uri="{28A0092B-C50C-407E-A947-70E740481C1C}">
                <a14:useLocalDpi xmlns:a14="http://schemas.microsoft.com/office/drawing/2010/main"/>
              </a:ext>
            </a:extLst>
          </a:blip>
          <a:stretch>
            <a:fillRect/>
          </a:stretch>
        </p:blipFill>
        <p:spPr>
          <a:xfrm>
            <a:off x="9078118" y="1287463"/>
            <a:ext cx="849312" cy="849312"/>
          </a:xfrm>
          <a:prstGeom prst="rect">
            <a:avLst/>
          </a:prstGeom>
        </p:spPr>
      </p:pic>
      <p:pic>
        <p:nvPicPr>
          <p:cNvPr id="14" name="Picture 13">
            <a:extLst>
              <a:ext uri="{FF2B5EF4-FFF2-40B4-BE49-F238E27FC236}">
                <a16:creationId xmlns:a16="http://schemas.microsoft.com/office/drawing/2014/main" xmlns="" id="{4D4D75CB-2025-994D-A230-C5B351D7637B}"/>
              </a:ext>
            </a:extLst>
          </p:cNvPr>
          <p:cNvPicPr>
            <a:picLocks noChangeAspect="1"/>
          </p:cNvPicPr>
          <p:nvPr userDrawn="1"/>
        </p:nvPicPr>
        <p:blipFill>
          <a:blip r:embed="rId8" cstate="email">
            <a:lum bright="100000"/>
            <a:extLst>
              <a:ext uri="{28A0092B-C50C-407E-A947-70E740481C1C}">
                <a14:useLocalDpi xmlns:a14="http://schemas.microsoft.com/office/drawing/2010/main"/>
              </a:ext>
            </a:extLst>
          </a:blip>
          <a:stretch>
            <a:fillRect/>
          </a:stretch>
        </p:blipFill>
        <p:spPr>
          <a:xfrm rot="16200000">
            <a:off x="11015091" y="4229836"/>
            <a:ext cx="847725" cy="847725"/>
          </a:xfrm>
          <a:prstGeom prst="rect">
            <a:avLst/>
          </a:prstGeom>
        </p:spPr>
      </p:pic>
      <p:pic>
        <p:nvPicPr>
          <p:cNvPr id="15" name="Picture 14">
            <a:extLst>
              <a:ext uri="{FF2B5EF4-FFF2-40B4-BE49-F238E27FC236}">
                <a16:creationId xmlns:a16="http://schemas.microsoft.com/office/drawing/2014/main" xmlns="" id="{F6F0B838-2D08-FB4F-8A7C-9A51932B636B}"/>
              </a:ext>
            </a:extLst>
          </p:cNvPr>
          <p:cNvPicPr>
            <a:picLocks noChangeAspect="1"/>
          </p:cNvPicPr>
          <p:nvPr userDrawn="1"/>
        </p:nvPicPr>
        <p:blipFill>
          <a:blip r:embed="rId9" cstate="email">
            <a:lum bright="100000"/>
            <a:extLst>
              <a:ext uri="{28A0092B-C50C-407E-A947-70E740481C1C}">
                <a14:useLocalDpi xmlns:a14="http://schemas.microsoft.com/office/drawing/2010/main"/>
              </a:ext>
            </a:extLst>
          </a:blip>
          <a:stretch>
            <a:fillRect/>
          </a:stretch>
        </p:blipFill>
        <p:spPr>
          <a:xfrm>
            <a:off x="10058347" y="292894"/>
            <a:ext cx="869156" cy="869156"/>
          </a:xfrm>
          <a:prstGeom prst="rect">
            <a:avLst/>
          </a:prstGeom>
        </p:spPr>
      </p:pic>
      <p:pic>
        <p:nvPicPr>
          <p:cNvPr id="16" name="Picture 15">
            <a:extLst>
              <a:ext uri="{FF2B5EF4-FFF2-40B4-BE49-F238E27FC236}">
                <a16:creationId xmlns:a16="http://schemas.microsoft.com/office/drawing/2014/main" xmlns="" id="{900B4217-3240-DA45-9B16-53450D607F5C}"/>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10044113" y="2262188"/>
            <a:ext cx="847725" cy="847725"/>
          </a:xfrm>
          <a:prstGeom prst="rect">
            <a:avLst/>
          </a:prstGeom>
        </p:spPr>
      </p:pic>
      <p:pic>
        <p:nvPicPr>
          <p:cNvPr id="17" name="Picture 16">
            <a:extLst>
              <a:ext uri="{FF2B5EF4-FFF2-40B4-BE49-F238E27FC236}">
                <a16:creationId xmlns:a16="http://schemas.microsoft.com/office/drawing/2014/main" xmlns="" id="{6DDFA81B-362F-C744-8D4F-DBC10C5B10B8}"/>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21725298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DIVIDER BLUE MULTI">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4842891" cy="961962"/>
          </a:xfrm>
        </p:spPr>
        <p:txBody>
          <a:bodyPr anchor="t" anchorCtr="0"/>
          <a:lstStyle>
            <a:lvl1pPr algn="l">
              <a:lnSpc>
                <a:spcPts val="5000"/>
              </a:lnSpc>
              <a:defRPr sz="4800" cap="all" baseline="0">
                <a:solidFill>
                  <a:schemeClr val="bg1"/>
                </a:solidFill>
              </a:defRPr>
            </a:lvl1pPr>
          </a:lstStyle>
          <a:p>
            <a:r>
              <a:rPr lang="en-US" dirty="0"/>
              <a:t>Thank you</a:t>
            </a:r>
          </a:p>
        </p:txBody>
      </p:sp>
      <p:sp>
        <p:nvSpPr>
          <p:cNvPr id="7" name="Rectangle 6">
            <a:extLst>
              <a:ext uri="{FF2B5EF4-FFF2-40B4-BE49-F238E27FC236}">
                <a16:creationId xmlns:a16="http://schemas.microsoft.com/office/drawing/2014/main" xmlns="" id="{6CA42439-A9CE-0B42-AF84-203A508965B7}"/>
              </a:ext>
            </a:extLst>
          </p:cNvPr>
          <p:cNvSpPr/>
          <p:nvPr userDrawn="1"/>
        </p:nvSpPr>
        <p:spPr>
          <a:xfrm>
            <a:off x="0" y="6080499"/>
            <a:ext cx="764088" cy="764088"/>
          </a:xfrm>
          <a:prstGeom prst="rect">
            <a:avLst/>
          </a:prstGeom>
          <a:solidFill>
            <a:srgbClr val="06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xmlns="" id="{CBC7D827-D31E-AE44-AD3E-AE621346A3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5589" y="6248181"/>
            <a:ext cx="411480" cy="411480"/>
          </a:xfrm>
          <a:prstGeom prst="rect">
            <a:avLst/>
          </a:prstGeom>
        </p:spPr>
      </p:pic>
      <p:pic>
        <p:nvPicPr>
          <p:cNvPr id="12" name="Picture 11">
            <a:extLst>
              <a:ext uri="{FF2B5EF4-FFF2-40B4-BE49-F238E27FC236}">
                <a16:creationId xmlns:a16="http://schemas.microsoft.com/office/drawing/2014/main" xmlns="" id="{BC32C4C2-5012-8A4E-9976-D06B71975E4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26915" y="3253101"/>
            <a:ext cx="863600" cy="863600"/>
          </a:xfrm>
          <a:prstGeom prst="rect">
            <a:avLst/>
          </a:prstGeom>
        </p:spPr>
      </p:pic>
      <p:pic>
        <p:nvPicPr>
          <p:cNvPr id="14" name="Picture 13">
            <a:extLst>
              <a:ext uri="{FF2B5EF4-FFF2-40B4-BE49-F238E27FC236}">
                <a16:creationId xmlns:a16="http://schemas.microsoft.com/office/drawing/2014/main" xmlns="" id="{0127EC68-2C75-BA45-9985-62B9AA9620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17250" y="2252663"/>
            <a:ext cx="864453" cy="864453"/>
          </a:xfrm>
          <a:prstGeom prst="rect">
            <a:avLst/>
          </a:prstGeom>
        </p:spPr>
      </p:pic>
      <p:pic>
        <p:nvPicPr>
          <p:cNvPr id="18" name="Picture 17">
            <a:extLst>
              <a:ext uri="{FF2B5EF4-FFF2-40B4-BE49-F238E27FC236}">
                <a16:creationId xmlns:a16="http://schemas.microsoft.com/office/drawing/2014/main" xmlns="" id="{D9537E7A-1C25-2C41-A190-05050CC53E0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8076576" y="4198938"/>
            <a:ext cx="847725" cy="847725"/>
          </a:xfrm>
          <a:prstGeom prst="rect">
            <a:avLst/>
          </a:prstGeom>
        </p:spPr>
      </p:pic>
      <p:pic>
        <p:nvPicPr>
          <p:cNvPr id="22" name="Picture 21">
            <a:extLst>
              <a:ext uri="{FF2B5EF4-FFF2-40B4-BE49-F238E27FC236}">
                <a16:creationId xmlns:a16="http://schemas.microsoft.com/office/drawing/2014/main" xmlns="" id="{76977E99-4A69-794B-BD3C-48DA4888475E}"/>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120516" y="2252663"/>
            <a:ext cx="854075" cy="854075"/>
          </a:xfrm>
          <a:prstGeom prst="rect">
            <a:avLst/>
          </a:prstGeom>
        </p:spPr>
      </p:pic>
      <p:pic>
        <p:nvPicPr>
          <p:cNvPr id="28" name="Picture 27">
            <a:extLst>
              <a:ext uri="{FF2B5EF4-FFF2-40B4-BE49-F238E27FC236}">
                <a16:creationId xmlns:a16="http://schemas.microsoft.com/office/drawing/2014/main" xmlns="" id="{6CE4EE1B-2FEB-154C-8F29-E45EE5E328DC}"/>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0042526" y="4231936"/>
            <a:ext cx="849312" cy="849312"/>
          </a:xfrm>
          <a:prstGeom prst="rect">
            <a:avLst/>
          </a:prstGeom>
        </p:spPr>
      </p:pic>
      <p:pic>
        <p:nvPicPr>
          <p:cNvPr id="32" name="Picture 31">
            <a:extLst>
              <a:ext uri="{FF2B5EF4-FFF2-40B4-BE49-F238E27FC236}">
                <a16:creationId xmlns:a16="http://schemas.microsoft.com/office/drawing/2014/main" xmlns="" id="{D2EE7049-3688-B94D-848E-9AB6B82282D5}"/>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0022682" y="258988"/>
            <a:ext cx="869156" cy="869156"/>
          </a:xfrm>
          <a:prstGeom prst="rect">
            <a:avLst/>
          </a:prstGeom>
        </p:spPr>
      </p:pic>
      <p:pic>
        <p:nvPicPr>
          <p:cNvPr id="36" name="Picture 35">
            <a:extLst>
              <a:ext uri="{FF2B5EF4-FFF2-40B4-BE49-F238E27FC236}">
                <a16:creationId xmlns:a16="http://schemas.microsoft.com/office/drawing/2014/main" xmlns="" id="{C15D96E2-281C-3F46-8843-E17D1E113E74}"/>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11042790" y="5195488"/>
            <a:ext cx="847725" cy="847725"/>
          </a:xfrm>
          <a:prstGeom prst="rect">
            <a:avLst/>
          </a:prstGeom>
        </p:spPr>
      </p:pic>
      <p:pic>
        <p:nvPicPr>
          <p:cNvPr id="19" name="Picture 18">
            <a:extLst>
              <a:ext uri="{FF2B5EF4-FFF2-40B4-BE49-F238E27FC236}">
                <a16:creationId xmlns:a16="http://schemas.microsoft.com/office/drawing/2014/main" xmlns="" id="{F7E8B41F-2066-2542-8B55-00B3A99114F5}"/>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5157165" y="3232152"/>
            <a:ext cx="849311" cy="849311"/>
          </a:xfrm>
          <a:prstGeom prst="rect">
            <a:avLst/>
          </a:prstGeom>
        </p:spPr>
      </p:pic>
      <p:sp>
        <p:nvSpPr>
          <p:cNvPr id="24" name="Rectangle 23">
            <a:extLst>
              <a:ext uri="{FF2B5EF4-FFF2-40B4-BE49-F238E27FC236}">
                <a16:creationId xmlns:a16="http://schemas.microsoft.com/office/drawing/2014/main" xmlns="" id="{FA4EF2AE-B99C-A040-A78B-F57F39D8501E}"/>
              </a:ext>
            </a:extLst>
          </p:cNvPr>
          <p:cNvSpPr/>
          <p:nvPr userDrawn="1"/>
        </p:nvSpPr>
        <p:spPr>
          <a:xfrm>
            <a:off x="16606" y="6093912"/>
            <a:ext cx="1032112" cy="764088"/>
          </a:xfrm>
          <a:prstGeom prst="rect">
            <a:avLst/>
          </a:prstGeom>
          <a:solidFill>
            <a:srgbClr val="05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Picture 28">
            <a:extLst>
              <a:ext uri="{FF2B5EF4-FFF2-40B4-BE49-F238E27FC236}">
                <a16:creationId xmlns:a16="http://schemas.microsoft.com/office/drawing/2014/main" xmlns="" id="{BE85A7E4-2FFE-0946-A6A4-F5850AC16E7A}"/>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120516" y="5175477"/>
            <a:ext cx="854075" cy="854075"/>
          </a:xfrm>
          <a:prstGeom prst="rect">
            <a:avLst/>
          </a:prstGeom>
        </p:spPr>
      </p:pic>
      <p:sp>
        <p:nvSpPr>
          <p:cNvPr id="4" name="Text Placeholder 3">
            <a:extLst>
              <a:ext uri="{FF2B5EF4-FFF2-40B4-BE49-F238E27FC236}">
                <a16:creationId xmlns:a16="http://schemas.microsoft.com/office/drawing/2014/main" xmlns="" id="{35A90BBA-61FE-FC47-9A99-54BEB00FC5BB}"/>
              </a:ext>
            </a:extLst>
          </p:cNvPr>
          <p:cNvSpPr>
            <a:spLocks noGrp="1"/>
          </p:cNvSpPr>
          <p:nvPr>
            <p:ph type="body" sz="quarter" idx="10"/>
          </p:nvPr>
        </p:nvSpPr>
        <p:spPr>
          <a:xfrm>
            <a:off x="314325" y="5081588"/>
            <a:ext cx="4740275" cy="1012825"/>
          </a:xfrm>
        </p:spPr>
        <p:txBody>
          <a:bodyPr/>
          <a:lstStyle>
            <a:lvl1pPr>
              <a:spcBef>
                <a:spcPts val="0"/>
              </a:spcBef>
              <a:defRPr sz="1400" cap="all" baseline="0">
                <a:solidFill>
                  <a:schemeClr val="bg1"/>
                </a:solidFill>
              </a:defRPr>
            </a:lvl1pPr>
            <a:lvl2pPr marL="12700" indent="0">
              <a:buFontTx/>
              <a:buNone/>
              <a:tabLst/>
              <a:defRPr sz="1400">
                <a:solidFill>
                  <a:schemeClr val="bg1"/>
                </a:solidFill>
              </a:defRPr>
            </a:lvl2pPr>
            <a:lvl3pPr marL="12700" indent="0">
              <a:buFontTx/>
              <a:buNone/>
              <a:tabLst/>
              <a:defRPr sz="1400">
                <a:solidFill>
                  <a:schemeClr val="bg1"/>
                </a:solidFill>
              </a:defRPr>
            </a:lvl3pPr>
            <a:lvl4pPr marL="12700" indent="0">
              <a:buFontTx/>
              <a:buNone/>
              <a:tabLst/>
              <a:defRPr sz="1400">
                <a:solidFill>
                  <a:schemeClr val="bg1"/>
                </a:solidFill>
              </a:defRPr>
            </a:lvl4pPr>
            <a:lvl5pPr marL="12700" indent="0">
              <a:buFontTx/>
              <a:buNone/>
              <a:tabLst/>
              <a:defRPr sz="140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3" name="Picture 2" descr="ef_logo_hrz_fc_rgb-white-01.png"/>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118340" y="-97588"/>
            <a:ext cx="3744687" cy="1959429"/>
          </a:xfrm>
          <a:prstGeom prst="rect">
            <a:avLst/>
          </a:prstGeom>
        </p:spPr>
      </p:pic>
      <p:pic>
        <p:nvPicPr>
          <p:cNvPr id="17" name="Picture 16" descr="ef-single-icon-rgb-1600 white.png"/>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6023409" y="4198938"/>
            <a:ext cx="847725" cy="847725"/>
          </a:xfrm>
          <a:prstGeom prst="rect">
            <a:avLst/>
          </a:prstGeom>
        </p:spPr>
      </p:pic>
    </p:spTree>
    <p:extLst>
      <p:ext uri="{BB962C8B-B14F-4D97-AF65-F5344CB8AC3E}">
        <p14:creationId xmlns:p14="http://schemas.microsoft.com/office/powerpoint/2010/main" val="37194528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PMI RGB PALETT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32DF4E-9F15-7448-8B6E-B9F8DAB7F757}" type="datetime3">
              <a:rPr lang="en-US" smtClean="0"/>
              <a:t>29 March 2020</a:t>
            </a:fld>
            <a:endParaRPr lang="en-US"/>
          </a:p>
        </p:txBody>
      </p:sp>
      <p:sp>
        <p:nvSpPr>
          <p:cNvPr id="3" name="Footer Placeholder 2"/>
          <p:cNvSpPr>
            <a:spLocks noGrp="1"/>
          </p:cNvSpPr>
          <p:nvPr>
            <p:ph type="ftr" sz="quarter" idx="11"/>
          </p:nvPr>
        </p:nvSpPr>
        <p:spPr/>
        <p:txBody>
          <a:bodyPr/>
          <a:lstStyle/>
          <a:p>
            <a:r>
              <a:rPr lang="en-US"/>
              <a:t>Presentation Title</a:t>
            </a:r>
          </a:p>
        </p:txBody>
      </p:sp>
      <p:sp>
        <p:nvSpPr>
          <p:cNvPr id="4" name="Slide Number Placeholder 3"/>
          <p:cNvSpPr>
            <a:spLocks noGrp="1"/>
          </p:cNvSpPr>
          <p:nvPr>
            <p:ph type="sldNum" sz="quarter" idx="12"/>
          </p:nvPr>
        </p:nvSpPr>
        <p:spPr/>
        <p:txBody>
          <a:bodyPr/>
          <a:lstStyle/>
          <a:p>
            <a:fld id="{6973FCEF-5573-7E43-8272-70C9D66591DA}" type="slidenum">
              <a:rPr lang="en-US" smtClean="0"/>
              <a:t>‹#›</a:t>
            </a:fld>
            <a:endParaRPr lang="en-US"/>
          </a:p>
        </p:txBody>
      </p:sp>
      <p:sp>
        <p:nvSpPr>
          <p:cNvPr id="5" name="Rectangle 4">
            <a:extLst>
              <a:ext uri="{FF2B5EF4-FFF2-40B4-BE49-F238E27FC236}">
                <a16:creationId xmlns:a16="http://schemas.microsoft.com/office/drawing/2014/main" xmlns="" id="{BCA7FC9E-D21E-0842-B9A4-C1381DD0D750}"/>
              </a:ext>
            </a:extLst>
          </p:cNvPr>
          <p:cNvSpPr/>
          <p:nvPr userDrawn="1"/>
        </p:nvSpPr>
        <p:spPr>
          <a:xfrm>
            <a:off x="8089897" y="1287463"/>
            <a:ext cx="2801941" cy="846137"/>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VIOLET</a:t>
            </a:r>
          </a:p>
          <a:p>
            <a:pPr algn="l"/>
            <a:r>
              <a:rPr lang="en-US" sz="1800" b="1" dirty="0"/>
              <a:t>79</a:t>
            </a:r>
            <a:r>
              <a:rPr lang="en-US" sz="1800" dirty="0"/>
              <a:t>  /  </a:t>
            </a:r>
            <a:r>
              <a:rPr lang="en-US" sz="1800" b="1" dirty="0"/>
              <a:t>23</a:t>
            </a:r>
            <a:r>
              <a:rPr lang="en-US" sz="1800" dirty="0"/>
              <a:t>  /  </a:t>
            </a:r>
            <a:r>
              <a:rPr lang="en-US" sz="1800" b="1" dirty="0"/>
              <a:t>168</a:t>
            </a:r>
          </a:p>
        </p:txBody>
      </p:sp>
      <p:sp>
        <p:nvSpPr>
          <p:cNvPr id="6" name="Rectangle 5">
            <a:extLst>
              <a:ext uri="{FF2B5EF4-FFF2-40B4-BE49-F238E27FC236}">
                <a16:creationId xmlns:a16="http://schemas.microsoft.com/office/drawing/2014/main" xmlns="" id="{49A261B9-ADC3-7D43-A0C2-8F1E9644156B}"/>
              </a:ext>
            </a:extLst>
          </p:cNvPr>
          <p:cNvSpPr/>
          <p:nvPr userDrawn="1"/>
        </p:nvSpPr>
        <p:spPr>
          <a:xfrm>
            <a:off x="8089897" y="2252663"/>
            <a:ext cx="2809876" cy="863600"/>
          </a:xfrm>
          <a:prstGeom prst="rect">
            <a:avLst/>
          </a:prstGeom>
          <a:solidFill>
            <a:srgbClr val="2B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VIOLET</a:t>
            </a:r>
          </a:p>
          <a:p>
            <a:pPr algn="l"/>
            <a:r>
              <a:rPr lang="en-US" sz="1800" b="1" dirty="0"/>
              <a:t>43</a:t>
            </a:r>
            <a:r>
              <a:rPr lang="en-US" sz="1800" dirty="0"/>
              <a:t>  /  </a:t>
            </a:r>
            <a:r>
              <a:rPr lang="en-US" sz="1800" b="1" dirty="0"/>
              <a:t>0</a:t>
            </a:r>
            <a:r>
              <a:rPr lang="en-US" sz="1800" dirty="0"/>
              <a:t>  /  </a:t>
            </a:r>
            <a:r>
              <a:rPr lang="en-US" sz="1800" b="1" dirty="0"/>
              <a:t>140</a:t>
            </a:r>
          </a:p>
        </p:txBody>
      </p:sp>
      <p:sp>
        <p:nvSpPr>
          <p:cNvPr id="7" name="Rectangle 6">
            <a:extLst>
              <a:ext uri="{FF2B5EF4-FFF2-40B4-BE49-F238E27FC236}">
                <a16:creationId xmlns:a16="http://schemas.microsoft.com/office/drawing/2014/main" xmlns="" id="{C05E0A6B-1DE3-8942-9126-297061B387D2}"/>
              </a:ext>
            </a:extLst>
          </p:cNvPr>
          <p:cNvSpPr/>
          <p:nvPr userDrawn="1"/>
        </p:nvSpPr>
        <p:spPr>
          <a:xfrm>
            <a:off x="8097838" y="3233738"/>
            <a:ext cx="2809876" cy="846137"/>
          </a:xfrm>
          <a:prstGeom prst="rect">
            <a:avLst/>
          </a:prstGeom>
          <a:solidFill>
            <a:srgbClr val="8A6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VIOLET</a:t>
            </a:r>
          </a:p>
          <a:p>
            <a:pPr algn="l"/>
            <a:r>
              <a:rPr lang="en-US" sz="1800" b="1" dirty="0"/>
              <a:t>138</a:t>
            </a:r>
            <a:r>
              <a:rPr lang="en-US" sz="1800" dirty="0"/>
              <a:t>  /  </a:t>
            </a:r>
            <a:r>
              <a:rPr lang="en-US" sz="1800" b="1" dirty="0"/>
              <a:t>102</a:t>
            </a:r>
            <a:r>
              <a:rPr lang="en-US" sz="1800" dirty="0"/>
              <a:t>  /  </a:t>
            </a:r>
            <a:r>
              <a:rPr lang="en-US" sz="1800" b="1" dirty="0"/>
              <a:t>196</a:t>
            </a:r>
          </a:p>
        </p:txBody>
      </p:sp>
      <p:sp>
        <p:nvSpPr>
          <p:cNvPr id="8" name="Rectangle 7">
            <a:extLst>
              <a:ext uri="{FF2B5EF4-FFF2-40B4-BE49-F238E27FC236}">
                <a16:creationId xmlns:a16="http://schemas.microsoft.com/office/drawing/2014/main" xmlns="" id="{09F37323-D8AF-604E-8FF2-9AAD1275006C}"/>
              </a:ext>
            </a:extLst>
          </p:cNvPr>
          <p:cNvSpPr/>
          <p:nvPr userDrawn="1"/>
        </p:nvSpPr>
        <p:spPr>
          <a:xfrm>
            <a:off x="8097837" y="4194020"/>
            <a:ext cx="2794001" cy="855043"/>
          </a:xfrm>
          <a:prstGeom prst="rect">
            <a:avLst/>
          </a:prstGeom>
          <a:solidFill>
            <a:srgbClr val="C4B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VIOLET</a:t>
            </a:r>
          </a:p>
          <a:p>
            <a:pPr algn="l"/>
            <a:r>
              <a:rPr lang="en-US" sz="1800" b="1" dirty="0">
                <a:solidFill>
                  <a:schemeClr val="tx1"/>
                </a:solidFill>
              </a:rPr>
              <a:t>196</a:t>
            </a:r>
            <a:r>
              <a:rPr lang="en-US" sz="1800" dirty="0">
                <a:solidFill>
                  <a:schemeClr val="tx1"/>
                </a:solidFill>
              </a:rPr>
              <a:t>  /  </a:t>
            </a:r>
            <a:r>
              <a:rPr lang="en-US" sz="1800" b="1" dirty="0">
                <a:solidFill>
                  <a:schemeClr val="tx1"/>
                </a:solidFill>
              </a:rPr>
              <a:t>178</a:t>
            </a:r>
            <a:r>
              <a:rPr lang="en-US" sz="1800" dirty="0">
                <a:solidFill>
                  <a:schemeClr val="tx1"/>
                </a:solidFill>
              </a:rPr>
              <a:t>  /  </a:t>
            </a:r>
            <a:r>
              <a:rPr lang="en-US" sz="1800" b="1" dirty="0">
                <a:solidFill>
                  <a:schemeClr val="tx1"/>
                </a:solidFill>
              </a:rPr>
              <a:t>227</a:t>
            </a:r>
          </a:p>
        </p:txBody>
      </p:sp>
      <p:sp>
        <p:nvSpPr>
          <p:cNvPr id="9" name="Rectangle 8">
            <a:extLst>
              <a:ext uri="{FF2B5EF4-FFF2-40B4-BE49-F238E27FC236}">
                <a16:creationId xmlns:a16="http://schemas.microsoft.com/office/drawing/2014/main" xmlns="" id="{EB62AEF3-06EF-774F-8498-183D41E71AE0}"/>
              </a:ext>
            </a:extLst>
          </p:cNvPr>
          <p:cNvSpPr/>
          <p:nvPr userDrawn="1"/>
        </p:nvSpPr>
        <p:spPr>
          <a:xfrm>
            <a:off x="314325" y="1287463"/>
            <a:ext cx="2787650" cy="846137"/>
          </a:xfrm>
          <a:prstGeom prst="rect">
            <a:avLst/>
          </a:prstGeom>
          <a:solidFill>
            <a:srgbClr val="FF6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TANGERINE</a:t>
            </a:r>
          </a:p>
          <a:p>
            <a:pPr algn="l"/>
            <a:r>
              <a:rPr lang="en-US" sz="1800" b="1" dirty="0"/>
              <a:t>255</a:t>
            </a:r>
            <a:r>
              <a:rPr lang="en-US" sz="1800" dirty="0"/>
              <a:t>  /  </a:t>
            </a:r>
            <a:r>
              <a:rPr lang="en-US" sz="1800" b="1" dirty="0"/>
              <a:t>97</a:t>
            </a:r>
            <a:r>
              <a:rPr lang="en-US" sz="1800" dirty="0"/>
              <a:t>  /  </a:t>
            </a:r>
            <a:r>
              <a:rPr lang="en-US" sz="1800" b="1" dirty="0"/>
              <a:t>15</a:t>
            </a:r>
          </a:p>
        </p:txBody>
      </p:sp>
      <p:sp>
        <p:nvSpPr>
          <p:cNvPr id="10" name="Rectangle 9">
            <a:extLst>
              <a:ext uri="{FF2B5EF4-FFF2-40B4-BE49-F238E27FC236}">
                <a16:creationId xmlns:a16="http://schemas.microsoft.com/office/drawing/2014/main" xmlns="" id="{BBADEB17-94FF-E548-B97A-16818CD14EC9}"/>
              </a:ext>
            </a:extLst>
          </p:cNvPr>
          <p:cNvSpPr/>
          <p:nvPr userDrawn="1"/>
        </p:nvSpPr>
        <p:spPr>
          <a:xfrm>
            <a:off x="314325" y="2252663"/>
            <a:ext cx="2787650" cy="863600"/>
          </a:xfrm>
          <a:prstGeom prst="rect">
            <a:avLst/>
          </a:prstGeom>
          <a:solidFill>
            <a:srgbClr val="DD3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TANGERINE</a:t>
            </a:r>
          </a:p>
          <a:p>
            <a:pPr algn="l"/>
            <a:r>
              <a:rPr lang="en-US" sz="1800" b="1" dirty="0"/>
              <a:t>221</a:t>
            </a:r>
            <a:r>
              <a:rPr lang="en-US" sz="1800" dirty="0"/>
              <a:t>  /  </a:t>
            </a:r>
            <a:r>
              <a:rPr lang="en-US" sz="1800" b="1" dirty="0"/>
              <a:t>49</a:t>
            </a:r>
            <a:r>
              <a:rPr lang="en-US" sz="1800" dirty="0"/>
              <a:t>  /  </a:t>
            </a:r>
            <a:r>
              <a:rPr lang="en-US" sz="1800" b="1" dirty="0"/>
              <a:t>11</a:t>
            </a:r>
          </a:p>
        </p:txBody>
      </p:sp>
      <p:sp>
        <p:nvSpPr>
          <p:cNvPr id="11" name="Rectangle 10">
            <a:extLst>
              <a:ext uri="{FF2B5EF4-FFF2-40B4-BE49-F238E27FC236}">
                <a16:creationId xmlns:a16="http://schemas.microsoft.com/office/drawing/2014/main" xmlns="" id="{FE6301F3-2A0E-1D4A-92D3-8186F8681165}"/>
              </a:ext>
            </a:extLst>
          </p:cNvPr>
          <p:cNvSpPr/>
          <p:nvPr userDrawn="1"/>
        </p:nvSpPr>
        <p:spPr>
          <a:xfrm>
            <a:off x="314325" y="3235326"/>
            <a:ext cx="2787650" cy="846137"/>
          </a:xfrm>
          <a:prstGeom prst="rect">
            <a:avLst/>
          </a:prstGeom>
          <a:solidFill>
            <a:srgbClr val="FF9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TANGRINE</a:t>
            </a:r>
          </a:p>
          <a:p>
            <a:pPr algn="l"/>
            <a:r>
              <a:rPr lang="en-US" sz="1800" b="1" dirty="0"/>
              <a:t>255</a:t>
            </a:r>
            <a:r>
              <a:rPr lang="en-US" sz="1800" dirty="0"/>
              <a:t>  /  </a:t>
            </a:r>
            <a:r>
              <a:rPr lang="en-US" sz="1800" b="1" dirty="0"/>
              <a:t>148</a:t>
            </a:r>
            <a:r>
              <a:rPr lang="en-US" sz="1800" dirty="0"/>
              <a:t>  /  </a:t>
            </a:r>
            <a:r>
              <a:rPr lang="en-US" sz="1800" b="1" dirty="0"/>
              <a:t>97</a:t>
            </a:r>
          </a:p>
        </p:txBody>
      </p:sp>
      <p:sp>
        <p:nvSpPr>
          <p:cNvPr id="12" name="Rectangle 11">
            <a:extLst>
              <a:ext uri="{FF2B5EF4-FFF2-40B4-BE49-F238E27FC236}">
                <a16:creationId xmlns:a16="http://schemas.microsoft.com/office/drawing/2014/main" xmlns="" id="{F551547C-C161-5F48-BDAC-1F1EFD24AE21}"/>
              </a:ext>
            </a:extLst>
          </p:cNvPr>
          <p:cNvSpPr/>
          <p:nvPr userDrawn="1"/>
        </p:nvSpPr>
        <p:spPr>
          <a:xfrm>
            <a:off x="314325" y="4194280"/>
            <a:ext cx="2787650" cy="863601"/>
          </a:xfrm>
          <a:prstGeom prst="rect">
            <a:avLst/>
          </a:prstGeom>
          <a:solidFill>
            <a:srgbClr val="FFC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TANGERINE</a:t>
            </a:r>
          </a:p>
          <a:p>
            <a:pPr algn="l"/>
            <a:r>
              <a:rPr lang="en-US" sz="1800" b="1" dirty="0">
                <a:solidFill>
                  <a:schemeClr val="tx1"/>
                </a:solidFill>
              </a:rPr>
              <a:t>255</a:t>
            </a:r>
            <a:r>
              <a:rPr lang="en-US" sz="1800" dirty="0">
                <a:solidFill>
                  <a:schemeClr val="tx1"/>
                </a:solidFill>
              </a:rPr>
              <a:t>  /  </a:t>
            </a:r>
            <a:r>
              <a:rPr lang="en-US" sz="1800" b="1" dirty="0">
                <a:solidFill>
                  <a:schemeClr val="tx1"/>
                </a:solidFill>
              </a:rPr>
              <a:t>201</a:t>
            </a:r>
            <a:r>
              <a:rPr lang="en-US" sz="1800" dirty="0">
                <a:solidFill>
                  <a:schemeClr val="tx1"/>
                </a:solidFill>
              </a:rPr>
              <a:t>  /  </a:t>
            </a:r>
            <a:r>
              <a:rPr lang="en-US" sz="1800" b="1" dirty="0">
                <a:solidFill>
                  <a:schemeClr val="tx1"/>
                </a:solidFill>
              </a:rPr>
              <a:t>176</a:t>
            </a:r>
          </a:p>
        </p:txBody>
      </p:sp>
      <p:sp>
        <p:nvSpPr>
          <p:cNvPr id="13" name="Rectangle 12">
            <a:extLst>
              <a:ext uri="{FF2B5EF4-FFF2-40B4-BE49-F238E27FC236}">
                <a16:creationId xmlns:a16="http://schemas.microsoft.com/office/drawing/2014/main" xmlns="" id="{196CA985-13CB-2749-9593-531A5F61859C}"/>
              </a:ext>
            </a:extLst>
          </p:cNvPr>
          <p:cNvSpPr/>
          <p:nvPr userDrawn="1"/>
        </p:nvSpPr>
        <p:spPr>
          <a:xfrm>
            <a:off x="4190999" y="1287463"/>
            <a:ext cx="2809875" cy="846137"/>
          </a:xfrm>
          <a:prstGeom prst="rect">
            <a:avLst/>
          </a:prstGeom>
          <a:solidFill>
            <a:srgbClr val="05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AQUA</a:t>
            </a:r>
          </a:p>
          <a:p>
            <a:pPr algn="l"/>
            <a:r>
              <a:rPr lang="en-US" sz="1800" b="1" dirty="0"/>
              <a:t>5</a:t>
            </a:r>
            <a:r>
              <a:rPr lang="en-US" sz="1800" dirty="0"/>
              <a:t>  /  </a:t>
            </a:r>
            <a:r>
              <a:rPr lang="en-US" sz="1800" b="1" dirty="0"/>
              <a:t>191</a:t>
            </a:r>
            <a:r>
              <a:rPr lang="en-US" sz="1800" dirty="0"/>
              <a:t>  /  </a:t>
            </a:r>
            <a:r>
              <a:rPr lang="en-US" sz="1800" b="1" dirty="0"/>
              <a:t>224</a:t>
            </a:r>
          </a:p>
        </p:txBody>
      </p:sp>
      <p:sp>
        <p:nvSpPr>
          <p:cNvPr id="14" name="Rectangle 13">
            <a:extLst>
              <a:ext uri="{FF2B5EF4-FFF2-40B4-BE49-F238E27FC236}">
                <a16:creationId xmlns:a16="http://schemas.microsoft.com/office/drawing/2014/main" xmlns="" id="{9B69A89E-34CE-C740-B050-0BDE98D1DC38}"/>
              </a:ext>
            </a:extLst>
          </p:cNvPr>
          <p:cNvSpPr/>
          <p:nvPr userDrawn="1"/>
        </p:nvSpPr>
        <p:spPr>
          <a:xfrm>
            <a:off x="4191000" y="2252663"/>
            <a:ext cx="2809876" cy="863600"/>
          </a:xfrm>
          <a:prstGeom prst="rect">
            <a:avLst/>
          </a:prstGeom>
          <a:solidFill>
            <a:srgbClr val="008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DARK AQUA</a:t>
            </a:r>
          </a:p>
          <a:p>
            <a:pPr algn="l"/>
            <a:r>
              <a:rPr lang="en-US" sz="1800" b="1" dirty="0"/>
              <a:t>0</a:t>
            </a:r>
            <a:r>
              <a:rPr lang="en-US" sz="1800" dirty="0"/>
              <a:t>  /  </a:t>
            </a:r>
            <a:r>
              <a:rPr lang="en-US" sz="1800" b="1" dirty="0"/>
              <a:t>128</a:t>
            </a:r>
            <a:r>
              <a:rPr lang="en-US" sz="1800" dirty="0"/>
              <a:t>  /  </a:t>
            </a:r>
            <a:r>
              <a:rPr lang="en-US" sz="1800" b="1" dirty="0"/>
              <a:t>168</a:t>
            </a:r>
          </a:p>
        </p:txBody>
      </p:sp>
      <p:sp>
        <p:nvSpPr>
          <p:cNvPr id="15" name="Rectangle 14">
            <a:extLst>
              <a:ext uri="{FF2B5EF4-FFF2-40B4-BE49-F238E27FC236}">
                <a16:creationId xmlns:a16="http://schemas.microsoft.com/office/drawing/2014/main" xmlns="" id="{25BD599D-BD2F-634C-81A9-D0D58E47B24F}"/>
              </a:ext>
            </a:extLst>
          </p:cNvPr>
          <p:cNvSpPr/>
          <p:nvPr userDrawn="1"/>
        </p:nvSpPr>
        <p:spPr>
          <a:xfrm>
            <a:off x="4191000" y="3235326"/>
            <a:ext cx="2809876" cy="863600"/>
          </a:xfrm>
          <a:prstGeom prst="rect">
            <a:avLst/>
          </a:prstGeom>
          <a:solidFill>
            <a:srgbClr val="59D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t>MID AQUA</a:t>
            </a:r>
          </a:p>
          <a:p>
            <a:pPr algn="l"/>
            <a:r>
              <a:rPr lang="en-US" sz="1800" b="1" dirty="0"/>
              <a:t>89</a:t>
            </a:r>
            <a:r>
              <a:rPr lang="en-US" sz="1800" dirty="0"/>
              <a:t>  /  </a:t>
            </a:r>
            <a:r>
              <a:rPr lang="en-US" sz="1800" b="1" dirty="0"/>
              <a:t>212</a:t>
            </a:r>
            <a:r>
              <a:rPr lang="en-US" sz="1800" dirty="0"/>
              <a:t>  /  </a:t>
            </a:r>
            <a:r>
              <a:rPr lang="en-US" sz="1800" b="1" dirty="0"/>
              <a:t>235</a:t>
            </a:r>
          </a:p>
        </p:txBody>
      </p:sp>
      <p:sp>
        <p:nvSpPr>
          <p:cNvPr id="16" name="Rectangle 15">
            <a:extLst>
              <a:ext uri="{FF2B5EF4-FFF2-40B4-BE49-F238E27FC236}">
                <a16:creationId xmlns:a16="http://schemas.microsoft.com/office/drawing/2014/main" xmlns="" id="{E45F7047-EDC6-C34C-BC89-12A5B602FFA9}"/>
              </a:ext>
            </a:extLst>
          </p:cNvPr>
          <p:cNvSpPr/>
          <p:nvPr userDrawn="1"/>
        </p:nvSpPr>
        <p:spPr>
          <a:xfrm>
            <a:off x="4191001" y="4217989"/>
            <a:ext cx="2809873" cy="831074"/>
          </a:xfrm>
          <a:prstGeom prst="rect">
            <a:avLst/>
          </a:prstGeom>
          <a:solidFill>
            <a:srgbClr val="AB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LIGHT AQUA</a:t>
            </a:r>
          </a:p>
          <a:p>
            <a:pPr algn="l"/>
            <a:r>
              <a:rPr lang="en-US" sz="1800" b="1" dirty="0">
                <a:solidFill>
                  <a:schemeClr val="tx1"/>
                </a:solidFill>
              </a:rPr>
              <a:t>171</a:t>
            </a:r>
            <a:r>
              <a:rPr lang="en-US" sz="1800" dirty="0">
                <a:solidFill>
                  <a:schemeClr val="tx1"/>
                </a:solidFill>
              </a:rPr>
              <a:t>  /  </a:t>
            </a:r>
            <a:r>
              <a:rPr lang="en-US" sz="1800" b="1" dirty="0">
                <a:solidFill>
                  <a:schemeClr val="tx1"/>
                </a:solidFill>
              </a:rPr>
              <a:t>232</a:t>
            </a:r>
            <a:r>
              <a:rPr lang="en-US" sz="1800" dirty="0">
                <a:solidFill>
                  <a:schemeClr val="tx1"/>
                </a:solidFill>
              </a:rPr>
              <a:t>  /  </a:t>
            </a:r>
            <a:r>
              <a:rPr lang="en-US" sz="1800" b="1" dirty="0">
                <a:solidFill>
                  <a:schemeClr val="tx1"/>
                </a:solidFill>
              </a:rPr>
              <a:t>245</a:t>
            </a:r>
          </a:p>
        </p:txBody>
      </p:sp>
      <p:sp>
        <p:nvSpPr>
          <p:cNvPr id="17" name="Rectangle 16">
            <a:extLst>
              <a:ext uri="{FF2B5EF4-FFF2-40B4-BE49-F238E27FC236}">
                <a16:creationId xmlns:a16="http://schemas.microsoft.com/office/drawing/2014/main" xmlns="" id="{B11FCDB0-D573-CD46-8B3D-E23EAD152EEE}"/>
              </a:ext>
            </a:extLst>
          </p:cNvPr>
          <p:cNvSpPr/>
          <p:nvPr userDrawn="1"/>
        </p:nvSpPr>
        <p:spPr>
          <a:xfrm>
            <a:off x="8097837" y="5192007"/>
            <a:ext cx="2794001" cy="846137"/>
          </a:xfrm>
          <a:prstGeom prst="rect">
            <a:avLst/>
          </a:prstGeom>
          <a:solidFill>
            <a:srgbClr val="E5D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VIOLET BACKGROUND</a:t>
            </a:r>
          </a:p>
          <a:p>
            <a:pPr algn="l"/>
            <a:r>
              <a:rPr lang="en-US" sz="1800" b="1" dirty="0">
                <a:solidFill>
                  <a:schemeClr val="tx1"/>
                </a:solidFill>
              </a:rPr>
              <a:t>229</a:t>
            </a:r>
            <a:r>
              <a:rPr lang="en-US" sz="1800" dirty="0">
                <a:solidFill>
                  <a:schemeClr val="tx1"/>
                </a:solidFill>
              </a:rPr>
              <a:t>  /  </a:t>
            </a:r>
            <a:r>
              <a:rPr lang="en-US" sz="1800" b="1" dirty="0">
                <a:solidFill>
                  <a:schemeClr val="tx1"/>
                </a:solidFill>
              </a:rPr>
              <a:t>220</a:t>
            </a:r>
            <a:r>
              <a:rPr lang="en-US" sz="1800" dirty="0">
                <a:solidFill>
                  <a:schemeClr val="tx1"/>
                </a:solidFill>
              </a:rPr>
              <a:t>  /  </a:t>
            </a:r>
            <a:r>
              <a:rPr lang="en-US" sz="1800" b="1" dirty="0">
                <a:solidFill>
                  <a:schemeClr val="tx1"/>
                </a:solidFill>
              </a:rPr>
              <a:t>242</a:t>
            </a:r>
          </a:p>
        </p:txBody>
      </p:sp>
      <p:sp>
        <p:nvSpPr>
          <p:cNvPr id="18" name="Rectangle 17">
            <a:extLst>
              <a:ext uri="{FF2B5EF4-FFF2-40B4-BE49-F238E27FC236}">
                <a16:creationId xmlns:a16="http://schemas.microsoft.com/office/drawing/2014/main" xmlns="" id="{A86D8B3C-DBF9-9F49-B806-74219B2B2572}"/>
              </a:ext>
            </a:extLst>
          </p:cNvPr>
          <p:cNvSpPr/>
          <p:nvPr userDrawn="1"/>
        </p:nvSpPr>
        <p:spPr>
          <a:xfrm>
            <a:off x="314325" y="5181600"/>
            <a:ext cx="2787650" cy="856544"/>
          </a:xfrm>
          <a:prstGeom prst="rect">
            <a:avLst/>
          </a:prstGeom>
          <a:solidFill>
            <a:srgbClr val="FFE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spc="0" dirty="0">
                <a:solidFill>
                  <a:schemeClr val="tx1"/>
                </a:solidFill>
              </a:rPr>
              <a:t>TANGERINE BACKGROUND</a:t>
            </a:r>
          </a:p>
          <a:p>
            <a:pPr algn="l"/>
            <a:r>
              <a:rPr lang="en-US" sz="1800" b="1" dirty="0">
                <a:solidFill>
                  <a:schemeClr val="tx1"/>
                </a:solidFill>
              </a:rPr>
              <a:t>255</a:t>
            </a:r>
            <a:r>
              <a:rPr lang="en-US" sz="1800" dirty="0">
                <a:solidFill>
                  <a:schemeClr val="tx1"/>
                </a:solidFill>
              </a:rPr>
              <a:t>  /  </a:t>
            </a:r>
            <a:r>
              <a:rPr lang="en-US" sz="1800" b="1" dirty="0">
                <a:solidFill>
                  <a:schemeClr val="tx1"/>
                </a:solidFill>
              </a:rPr>
              <a:t>231</a:t>
            </a:r>
            <a:r>
              <a:rPr lang="en-US" sz="1800" dirty="0">
                <a:solidFill>
                  <a:schemeClr val="tx1"/>
                </a:solidFill>
              </a:rPr>
              <a:t>  /  </a:t>
            </a:r>
            <a:r>
              <a:rPr lang="en-US" sz="1800" b="1" dirty="0">
                <a:solidFill>
                  <a:schemeClr val="tx1"/>
                </a:solidFill>
              </a:rPr>
              <a:t>219</a:t>
            </a:r>
          </a:p>
        </p:txBody>
      </p:sp>
      <p:sp>
        <p:nvSpPr>
          <p:cNvPr id="19" name="Rectangle 18">
            <a:extLst>
              <a:ext uri="{FF2B5EF4-FFF2-40B4-BE49-F238E27FC236}">
                <a16:creationId xmlns:a16="http://schemas.microsoft.com/office/drawing/2014/main" xmlns="" id="{9435BA44-78E2-0B48-A9DB-999F6BA91E7C}"/>
              </a:ext>
            </a:extLst>
          </p:cNvPr>
          <p:cNvSpPr/>
          <p:nvPr userDrawn="1"/>
        </p:nvSpPr>
        <p:spPr>
          <a:xfrm>
            <a:off x="4191000" y="5181599"/>
            <a:ext cx="2809874" cy="856545"/>
          </a:xfrm>
          <a:prstGeom prst="rect">
            <a:avLst/>
          </a:prstGeom>
          <a:solidFill>
            <a:srgbClr val="DAF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r>
              <a:rPr lang="en-US" sz="1400" dirty="0">
                <a:solidFill>
                  <a:schemeClr val="tx1"/>
                </a:solidFill>
              </a:rPr>
              <a:t>AQUA BACKGROUND</a:t>
            </a:r>
          </a:p>
          <a:p>
            <a:pPr algn="l"/>
            <a:r>
              <a:rPr lang="en-US" sz="1800" b="1" dirty="0">
                <a:solidFill>
                  <a:schemeClr val="tx1"/>
                </a:solidFill>
              </a:rPr>
              <a:t>218</a:t>
            </a:r>
            <a:r>
              <a:rPr lang="en-US" sz="1800" dirty="0">
                <a:solidFill>
                  <a:schemeClr val="tx1"/>
                </a:solidFill>
              </a:rPr>
              <a:t>  /  </a:t>
            </a:r>
            <a:r>
              <a:rPr lang="en-US" sz="1800" b="1" dirty="0">
                <a:solidFill>
                  <a:schemeClr val="tx1"/>
                </a:solidFill>
              </a:rPr>
              <a:t>245</a:t>
            </a:r>
            <a:r>
              <a:rPr lang="en-US" sz="1800" dirty="0">
                <a:solidFill>
                  <a:schemeClr val="tx1"/>
                </a:solidFill>
              </a:rPr>
              <a:t>  /  </a:t>
            </a:r>
            <a:r>
              <a:rPr lang="en-US" sz="1800" b="1" dirty="0">
                <a:solidFill>
                  <a:schemeClr val="tx1"/>
                </a:solidFill>
              </a:rPr>
              <a:t>250</a:t>
            </a:r>
          </a:p>
        </p:txBody>
      </p:sp>
      <p:pic>
        <p:nvPicPr>
          <p:cNvPr id="21" name="Picture 20">
            <a:extLst>
              <a:ext uri="{FF2B5EF4-FFF2-40B4-BE49-F238E27FC236}">
                <a16:creationId xmlns:a16="http://schemas.microsoft.com/office/drawing/2014/main" xmlns="" id="{6DDFA81B-362F-C744-8D4F-DBC10C5B10B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
        <p:nvSpPr>
          <p:cNvPr id="23" name="TextBox 22">
            <a:extLst>
              <a:ext uri="{FF2B5EF4-FFF2-40B4-BE49-F238E27FC236}">
                <a16:creationId xmlns:a16="http://schemas.microsoft.com/office/drawing/2014/main" xmlns="" id="{F3F564D1-5342-4E4E-9F30-FF25D8C92B24}"/>
              </a:ext>
            </a:extLst>
          </p:cNvPr>
          <p:cNvSpPr txBox="1"/>
          <p:nvPr userDrawn="1"/>
        </p:nvSpPr>
        <p:spPr>
          <a:xfrm>
            <a:off x="314325" y="307975"/>
            <a:ext cx="11558588" cy="646331"/>
          </a:xfrm>
          <a:prstGeom prst="rect">
            <a:avLst/>
          </a:prstGeom>
          <a:noFill/>
        </p:spPr>
        <p:txBody>
          <a:bodyPr wrap="square" rtlCol="0">
            <a:spAutoFit/>
          </a:bodyPr>
          <a:lstStyle/>
          <a:p>
            <a:r>
              <a:rPr lang="en-US" dirty="0" smtClean="0"/>
              <a:t>PMIEF </a:t>
            </a:r>
            <a:r>
              <a:rPr lang="en-US" dirty="0"/>
              <a:t>RGB COLOR PALETTE</a:t>
            </a:r>
          </a:p>
          <a:p>
            <a:r>
              <a:rPr lang="en-US" dirty="0"/>
              <a:t>To quickly select a color you may copy and paste a color square or use the eyedropper. </a:t>
            </a:r>
          </a:p>
        </p:txBody>
      </p:sp>
      <p:sp>
        <p:nvSpPr>
          <p:cNvPr id="24" name="Rectangle 23">
            <a:extLst>
              <a:ext uri="{FF2B5EF4-FFF2-40B4-BE49-F238E27FC236}">
                <a16:creationId xmlns:a16="http://schemas.microsoft.com/office/drawing/2014/main" xmlns="" id="{94805AAD-A141-EC4A-845B-673261D4FC5B}"/>
              </a:ext>
            </a:extLst>
          </p:cNvPr>
          <p:cNvSpPr/>
          <p:nvPr userDrawn="1"/>
        </p:nvSpPr>
        <p:spPr>
          <a:xfrm>
            <a:off x="3225800" y="1287463"/>
            <a:ext cx="852219" cy="863601"/>
          </a:xfrm>
          <a:prstGeom prst="rect">
            <a:avLst/>
          </a:prstGeom>
          <a:solidFill>
            <a:srgbClr val="FF61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5" name="Rectangle 24">
            <a:extLst>
              <a:ext uri="{FF2B5EF4-FFF2-40B4-BE49-F238E27FC236}">
                <a16:creationId xmlns:a16="http://schemas.microsoft.com/office/drawing/2014/main" xmlns="" id="{80772C7E-7AE5-6D42-9556-D2AB8C468063}"/>
              </a:ext>
            </a:extLst>
          </p:cNvPr>
          <p:cNvSpPr/>
          <p:nvPr userDrawn="1"/>
        </p:nvSpPr>
        <p:spPr>
          <a:xfrm>
            <a:off x="3225799" y="2268537"/>
            <a:ext cx="852219" cy="847725"/>
          </a:xfrm>
          <a:prstGeom prst="rect">
            <a:avLst/>
          </a:prstGeom>
          <a:solidFill>
            <a:srgbClr val="DD3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6" name="Rectangle 25">
            <a:extLst>
              <a:ext uri="{FF2B5EF4-FFF2-40B4-BE49-F238E27FC236}">
                <a16:creationId xmlns:a16="http://schemas.microsoft.com/office/drawing/2014/main" xmlns="" id="{CB46D55C-0BA0-2D4A-B124-85F898C5AD94}"/>
              </a:ext>
            </a:extLst>
          </p:cNvPr>
          <p:cNvSpPr/>
          <p:nvPr userDrawn="1"/>
        </p:nvSpPr>
        <p:spPr>
          <a:xfrm>
            <a:off x="3225799" y="3248800"/>
            <a:ext cx="852219" cy="847725"/>
          </a:xfrm>
          <a:prstGeom prst="rect">
            <a:avLst/>
          </a:prstGeom>
          <a:solidFill>
            <a:srgbClr val="FF9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27" name="Rectangle 26">
            <a:extLst>
              <a:ext uri="{FF2B5EF4-FFF2-40B4-BE49-F238E27FC236}">
                <a16:creationId xmlns:a16="http://schemas.microsoft.com/office/drawing/2014/main" xmlns="" id="{7B6B7586-4096-614D-A83C-43B83BE0F580}"/>
              </a:ext>
            </a:extLst>
          </p:cNvPr>
          <p:cNvSpPr/>
          <p:nvPr userDrawn="1"/>
        </p:nvSpPr>
        <p:spPr>
          <a:xfrm>
            <a:off x="3225799" y="4198938"/>
            <a:ext cx="852219" cy="889070"/>
          </a:xfrm>
          <a:prstGeom prst="rect">
            <a:avLst/>
          </a:prstGeom>
          <a:solidFill>
            <a:srgbClr val="FFC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28" name="Rectangle 27">
            <a:extLst>
              <a:ext uri="{FF2B5EF4-FFF2-40B4-BE49-F238E27FC236}">
                <a16:creationId xmlns:a16="http://schemas.microsoft.com/office/drawing/2014/main" xmlns="" id="{66079991-12C3-D647-AD32-059D91118FAF}"/>
              </a:ext>
            </a:extLst>
          </p:cNvPr>
          <p:cNvSpPr/>
          <p:nvPr userDrawn="1"/>
        </p:nvSpPr>
        <p:spPr>
          <a:xfrm>
            <a:off x="3225799" y="5181599"/>
            <a:ext cx="852219" cy="856545"/>
          </a:xfrm>
          <a:prstGeom prst="rect">
            <a:avLst/>
          </a:prstGeom>
          <a:solidFill>
            <a:srgbClr val="FFE7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29" name="Rectangle 28">
            <a:extLst>
              <a:ext uri="{FF2B5EF4-FFF2-40B4-BE49-F238E27FC236}">
                <a16:creationId xmlns:a16="http://schemas.microsoft.com/office/drawing/2014/main" xmlns="" id="{A412A59A-4BD5-6049-98CC-8C0A8CFCA00A}"/>
              </a:ext>
            </a:extLst>
          </p:cNvPr>
          <p:cNvSpPr/>
          <p:nvPr userDrawn="1"/>
        </p:nvSpPr>
        <p:spPr>
          <a:xfrm>
            <a:off x="7124699" y="1287463"/>
            <a:ext cx="872769" cy="863601"/>
          </a:xfrm>
          <a:prstGeom prst="rect">
            <a:avLst/>
          </a:prstGeom>
          <a:solidFill>
            <a:srgbClr val="05BF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0" name="Rectangle 29">
            <a:extLst>
              <a:ext uri="{FF2B5EF4-FFF2-40B4-BE49-F238E27FC236}">
                <a16:creationId xmlns:a16="http://schemas.microsoft.com/office/drawing/2014/main" xmlns="" id="{8F79B83B-7D20-F446-8390-380F236539CE}"/>
              </a:ext>
            </a:extLst>
          </p:cNvPr>
          <p:cNvSpPr/>
          <p:nvPr userDrawn="1"/>
        </p:nvSpPr>
        <p:spPr>
          <a:xfrm>
            <a:off x="7124699" y="2252663"/>
            <a:ext cx="872769" cy="863600"/>
          </a:xfrm>
          <a:prstGeom prst="rect">
            <a:avLst/>
          </a:prstGeom>
          <a:solidFill>
            <a:srgbClr val="0080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1" name="Rectangle 30">
            <a:extLst>
              <a:ext uri="{FF2B5EF4-FFF2-40B4-BE49-F238E27FC236}">
                <a16:creationId xmlns:a16="http://schemas.microsoft.com/office/drawing/2014/main" xmlns="" id="{52E34087-F63C-6548-840E-9A07659253FB}"/>
              </a:ext>
            </a:extLst>
          </p:cNvPr>
          <p:cNvSpPr/>
          <p:nvPr userDrawn="1"/>
        </p:nvSpPr>
        <p:spPr>
          <a:xfrm>
            <a:off x="7124699" y="3233738"/>
            <a:ext cx="872769" cy="847725"/>
          </a:xfrm>
          <a:prstGeom prst="rect">
            <a:avLst/>
          </a:prstGeom>
          <a:solidFill>
            <a:srgbClr val="59D4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2" name="Rectangle 31">
            <a:extLst>
              <a:ext uri="{FF2B5EF4-FFF2-40B4-BE49-F238E27FC236}">
                <a16:creationId xmlns:a16="http://schemas.microsoft.com/office/drawing/2014/main" xmlns="" id="{6EE36593-1981-9C4C-B82F-F4B1860EEB88}"/>
              </a:ext>
            </a:extLst>
          </p:cNvPr>
          <p:cNvSpPr/>
          <p:nvPr userDrawn="1"/>
        </p:nvSpPr>
        <p:spPr>
          <a:xfrm>
            <a:off x="7124699" y="4198938"/>
            <a:ext cx="872769" cy="863600"/>
          </a:xfrm>
          <a:prstGeom prst="rect">
            <a:avLst/>
          </a:prstGeom>
          <a:solidFill>
            <a:srgbClr val="AB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3" name="Rectangle 32">
            <a:extLst>
              <a:ext uri="{FF2B5EF4-FFF2-40B4-BE49-F238E27FC236}">
                <a16:creationId xmlns:a16="http://schemas.microsoft.com/office/drawing/2014/main" xmlns="" id="{D557D99B-5237-9A4B-A84C-685716B53561}"/>
              </a:ext>
            </a:extLst>
          </p:cNvPr>
          <p:cNvSpPr/>
          <p:nvPr userDrawn="1"/>
        </p:nvSpPr>
        <p:spPr>
          <a:xfrm>
            <a:off x="7124699" y="5174543"/>
            <a:ext cx="872769" cy="861133"/>
          </a:xfrm>
          <a:prstGeom prst="rect">
            <a:avLst/>
          </a:prstGeom>
          <a:solidFill>
            <a:srgbClr val="DAF5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4" name="Rectangle 33">
            <a:extLst>
              <a:ext uri="{FF2B5EF4-FFF2-40B4-BE49-F238E27FC236}">
                <a16:creationId xmlns:a16="http://schemas.microsoft.com/office/drawing/2014/main" xmlns="" id="{DADD6D23-F58E-E143-B31D-65A2D038597D}"/>
              </a:ext>
            </a:extLst>
          </p:cNvPr>
          <p:cNvSpPr/>
          <p:nvPr userDrawn="1"/>
        </p:nvSpPr>
        <p:spPr>
          <a:xfrm>
            <a:off x="11017250" y="1287463"/>
            <a:ext cx="860907" cy="846137"/>
          </a:xfrm>
          <a:prstGeom prst="rect">
            <a:avLst/>
          </a:prstGeom>
          <a:solidFill>
            <a:srgbClr val="4F1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5" name="Rectangle 34">
            <a:extLst>
              <a:ext uri="{FF2B5EF4-FFF2-40B4-BE49-F238E27FC236}">
                <a16:creationId xmlns:a16="http://schemas.microsoft.com/office/drawing/2014/main" xmlns="" id="{A82EFD9D-14EF-AF43-B60C-0ACBA98784A5}"/>
              </a:ext>
            </a:extLst>
          </p:cNvPr>
          <p:cNvSpPr/>
          <p:nvPr userDrawn="1"/>
        </p:nvSpPr>
        <p:spPr>
          <a:xfrm>
            <a:off x="11017250" y="2237599"/>
            <a:ext cx="860907" cy="878664"/>
          </a:xfrm>
          <a:prstGeom prst="rect">
            <a:avLst/>
          </a:prstGeom>
          <a:solidFill>
            <a:srgbClr val="2B00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6" name="Rectangle 35">
            <a:extLst>
              <a:ext uri="{FF2B5EF4-FFF2-40B4-BE49-F238E27FC236}">
                <a16:creationId xmlns:a16="http://schemas.microsoft.com/office/drawing/2014/main" xmlns="" id="{F0C40295-6693-8941-A3A2-9ECBA9E23AF8}"/>
              </a:ext>
            </a:extLst>
          </p:cNvPr>
          <p:cNvSpPr/>
          <p:nvPr userDrawn="1"/>
        </p:nvSpPr>
        <p:spPr>
          <a:xfrm>
            <a:off x="11017250" y="3233738"/>
            <a:ext cx="860907" cy="847725"/>
          </a:xfrm>
          <a:prstGeom prst="rect">
            <a:avLst/>
          </a:prstGeom>
          <a:solidFill>
            <a:srgbClr val="8A6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latin typeface="GT Pressura Mono" panose="02000506020000020004" pitchFamily="2" charset="77"/>
            </a:endParaRPr>
          </a:p>
        </p:txBody>
      </p:sp>
      <p:sp>
        <p:nvSpPr>
          <p:cNvPr id="37" name="Rectangle 36">
            <a:extLst>
              <a:ext uri="{FF2B5EF4-FFF2-40B4-BE49-F238E27FC236}">
                <a16:creationId xmlns:a16="http://schemas.microsoft.com/office/drawing/2014/main" xmlns="" id="{BCFABA0B-5006-F445-BD23-4D781A964994}"/>
              </a:ext>
            </a:extLst>
          </p:cNvPr>
          <p:cNvSpPr/>
          <p:nvPr userDrawn="1"/>
        </p:nvSpPr>
        <p:spPr>
          <a:xfrm>
            <a:off x="11017250" y="4198938"/>
            <a:ext cx="860907" cy="863600"/>
          </a:xfrm>
          <a:prstGeom prst="rect">
            <a:avLst/>
          </a:prstGeom>
          <a:solidFill>
            <a:srgbClr val="C4B2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
        <p:nvSpPr>
          <p:cNvPr id="38" name="Rectangle 37">
            <a:extLst>
              <a:ext uri="{FF2B5EF4-FFF2-40B4-BE49-F238E27FC236}">
                <a16:creationId xmlns:a16="http://schemas.microsoft.com/office/drawing/2014/main" xmlns="" id="{AF11402F-669D-AD48-BF89-6A829342B32A}"/>
              </a:ext>
            </a:extLst>
          </p:cNvPr>
          <p:cNvSpPr/>
          <p:nvPr userDrawn="1"/>
        </p:nvSpPr>
        <p:spPr>
          <a:xfrm>
            <a:off x="11017250" y="5174544"/>
            <a:ext cx="860907" cy="861132"/>
          </a:xfrm>
          <a:prstGeom prst="rect">
            <a:avLst/>
          </a:prstGeom>
          <a:solidFill>
            <a:srgbClr val="E5DC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l"/>
            <a:endParaRPr lang="en-US" sz="1800" b="1" dirty="0">
              <a:solidFill>
                <a:schemeClr val="tx1"/>
              </a:solidFill>
              <a:latin typeface="GT Pressura Mono" panose="02000506020000020004" pitchFamily="2" charset="77"/>
            </a:endParaRPr>
          </a:p>
        </p:txBody>
      </p:sp>
    </p:spTree>
    <p:extLst>
      <p:ext uri="{BB962C8B-B14F-4D97-AF65-F5344CB8AC3E}">
        <p14:creationId xmlns:p14="http://schemas.microsoft.com/office/powerpoint/2010/main" val="3347546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TANGERINE INNOVA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8554" cy="2387600"/>
          </a:xfrm>
        </p:spPr>
        <p:txBody>
          <a:bodyPr anchor="t" anchorCtr="0"/>
          <a:lstStyle>
            <a:lvl1pPr algn="l">
              <a:lnSpc>
                <a:spcPts val="5000"/>
              </a:lnSpc>
              <a:defRPr sz="4000" cap="all" baseline="0">
                <a:solidFill>
                  <a:schemeClr val="bg1"/>
                </a:solidFill>
              </a:defRPr>
            </a:lvl1pPr>
          </a:lstStyle>
          <a:p>
            <a:r>
              <a:rPr lang="en-US" dirty="0"/>
              <a:t>DIVIDER TANGERINE INNOVATION</a:t>
            </a:r>
          </a:p>
        </p:txBody>
      </p:sp>
      <p:sp>
        <p:nvSpPr>
          <p:cNvPr id="4" name="Date Placeholder 3"/>
          <p:cNvSpPr>
            <a:spLocks noGrp="1"/>
          </p:cNvSpPr>
          <p:nvPr>
            <p:ph type="dt" sz="half" idx="10"/>
          </p:nvPr>
        </p:nvSpPr>
        <p:spPr/>
        <p:txBody>
          <a:bodyPr/>
          <a:lstStyle>
            <a:lvl1pPr>
              <a:defRPr>
                <a:solidFill>
                  <a:schemeClr val="bg1"/>
                </a:solidFill>
              </a:defRPr>
            </a:lvl1pPr>
          </a:lstStyle>
          <a:p>
            <a:fld id="{3260D67F-0EE6-2C4B-AD7D-FB96FD6C3925}"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9" name="Picture 8">
            <a:extLst>
              <a:ext uri="{FF2B5EF4-FFF2-40B4-BE49-F238E27FC236}">
                <a16:creationId xmlns:a16="http://schemas.microsoft.com/office/drawing/2014/main" xmlns="" id="{74387E57-BD30-C849-B480-B6A138293C3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1563" y="307975"/>
            <a:ext cx="5721350" cy="5721350"/>
          </a:xfrm>
          <a:prstGeom prst="rect">
            <a:avLst/>
          </a:prstGeom>
        </p:spPr>
      </p:pic>
      <p:pic>
        <p:nvPicPr>
          <p:cNvPr id="10" name="Picture 9">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555895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TANGERINE VIS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8554" cy="2387600"/>
          </a:xfrm>
        </p:spPr>
        <p:txBody>
          <a:bodyPr anchor="t" anchorCtr="0"/>
          <a:lstStyle>
            <a:lvl1pPr algn="l">
              <a:lnSpc>
                <a:spcPts val="5000"/>
              </a:lnSpc>
              <a:defRPr sz="4000" cap="all" baseline="0">
                <a:solidFill>
                  <a:schemeClr val="bg1"/>
                </a:solidFill>
              </a:defRPr>
            </a:lvl1pPr>
          </a:lstStyle>
          <a:p>
            <a:r>
              <a:rPr lang="en-US" dirty="0"/>
              <a:t>DIVIDER TANGERINE VISION</a:t>
            </a:r>
          </a:p>
        </p:txBody>
      </p:sp>
      <p:sp>
        <p:nvSpPr>
          <p:cNvPr id="4" name="Date Placeholder 3"/>
          <p:cNvSpPr>
            <a:spLocks noGrp="1"/>
          </p:cNvSpPr>
          <p:nvPr>
            <p:ph type="dt" sz="half" idx="10"/>
          </p:nvPr>
        </p:nvSpPr>
        <p:spPr/>
        <p:txBody>
          <a:bodyPr/>
          <a:lstStyle>
            <a:lvl1pPr>
              <a:defRPr>
                <a:solidFill>
                  <a:schemeClr val="bg1"/>
                </a:solidFill>
              </a:defRPr>
            </a:lvl1pPr>
          </a:lstStyle>
          <a:p>
            <a:fld id="{3260D67F-0EE6-2C4B-AD7D-FB96FD6C3925}"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8" name="Picture 7">
            <a:extLst>
              <a:ext uri="{FF2B5EF4-FFF2-40B4-BE49-F238E27FC236}">
                <a16:creationId xmlns:a16="http://schemas.microsoft.com/office/drawing/2014/main" xmlns="" id="{664E9458-54A6-D341-91E7-60D36F10FDE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7913" y="320676"/>
            <a:ext cx="5714999" cy="5714999"/>
          </a:xfrm>
          <a:prstGeom prst="rect">
            <a:avLst/>
          </a:prstGeom>
        </p:spPr>
      </p:pic>
      <p:pic>
        <p:nvPicPr>
          <p:cNvPr id="9" name="Picture 8">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3167411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TANGERINE PATTER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695382" cy="2387600"/>
          </a:xfrm>
        </p:spPr>
        <p:txBody>
          <a:bodyPr anchor="t" anchorCtr="0"/>
          <a:lstStyle>
            <a:lvl1pPr algn="l">
              <a:lnSpc>
                <a:spcPts val="5000"/>
              </a:lnSpc>
              <a:defRPr sz="4000" cap="all" baseline="0">
                <a:solidFill>
                  <a:schemeClr val="bg1"/>
                </a:solidFill>
              </a:defRPr>
            </a:lvl1pPr>
          </a:lstStyle>
          <a:p>
            <a:r>
              <a:rPr lang="en-US" dirty="0"/>
              <a:t>DIVIDER TANGERINE PATTERN</a:t>
            </a:r>
          </a:p>
        </p:txBody>
      </p:sp>
      <p:sp>
        <p:nvSpPr>
          <p:cNvPr id="4" name="Date Placeholder 3"/>
          <p:cNvSpPr>
            <a:spLocks noGrp="1"/>
          </p:cNvSpPr>
          <p:nvPr>
            <p:ph type="dt" sz="half" idx="10"/>
          </p:nvPr>
        </p:nvSpPr>
        <p:spPr/>
        <p:txBody>
          <a:bodyPr/>
          <a:lstStyle>
            <a:lvl1pPr>
              <a:defRPr>
                <a:solidFill>
                  <a:schemeClr val="bg1"/>
                </a:solidFill>
              </a:defRPr>
            </a:lvl1pPr>
          </a:lstStyle>
          <a:p>
            <a:fld id="{B183B5F5-3AA0-E14F-BD88-9A2770088987}"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12" name="Picture 11">
            <a:extLst>
              <a:ext uri="{FF2B5EF4-FFF2-40B4-BE49-F238E27FC236}">
                <a16:creationId xmlns:a16="http://schemas.microsoft.com/office/drawing/2014/main" xmlns="" id="{BC32C4C2-5012-8A4E-9976-D06B71975E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028238" y="4198938"/>
            <a:ext cx="863600" cy="863600"/>
          </a:xfrm>
          <a:prstGeom prst="rect">
            <a:avLst/>
          </a:prstGeom>
        </p:spPr>
      </p:pic>
      <p:pic>
        <p:nvPicPr>
          <p:cNvPr id="14" name="Picture 13">
            <a:extLst>
              <a:ext uri="{FF2B5EF4-FFF2-40B4-BE49-F238E27FC236}">
                <a16:creationId xmlns:a16="http://schemas.microsoft.com/office/drawing/2014/main" xmlns="" id="{0127EC68-2C75-BA45-9985-62B9AA9620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163785" y="1287463"/>
            <a:ext cx="864453" cy="864453"/>
          </a:xfrm>
          <a:prstGeom prst="rect">
            <a:avLst/>
          </a:prstGeom>
        </p:spPr>
      </p:pic>
      <p:pic>
        <p:nvPicPr>
          <p:cNvPr id="16" name="Picture 15">
            <a:extLst>
              <a:ext uri="{FF2B5EF4-FFF2-40B4-BE49-F238E27FC236}">
                <a16:creationId xmlns:a16="http://schemas.microsoft.com/office/drawing/2014/main" xmlns="" id="{F26F4148-A6EF-0B41-BA3C-1DBDAAEC3C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08459" y="2260600"/>
            <a:ext cx="855663" cy="855663"/>
          </a:xfrm>
          <a:prstGeom prst="rect">
            <a:avLst/>
          </a:prstGeom>
        </p:spPr>
      </p:pic>
      <p:pic>
        <p:nvPicPr>
          <p:cNvPr id="18" name="Picture 17">
            <a:extLst>
              <a:ext uri="{FF2B5EF4-FFF2-40B4-BE49-F238E27FC236}">
                <a16:creationId xmlns:a16="http://schemas.microsoft.com/office/drawing/2014/main" xmlns="" id="{D9537E7A-1C25-2C41-A190-05050CC53E0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044112" y="2268537"/>
            <a:ext cx="847725" cy="847725"/>
          </a:xfrm>
          <a:prstGeom prst="rect">
            <a:avLst/>
          </a:prstGeom>
        </p:spPr>
      </p:pic>
      <p:pic>
        <p:nvPicPr>
          <p:cNvPr id="20" name="Picture 19">
            <a:extLst>
              <a:ext uri="{FF2B5EF4-FFF2-40B4-BE49-F238E27FC236}">
                <a16:creationId xmlns:a16="http://schemas.microsoft.com/office/drawing/2014/main" xmlns="" id="{C220902C-155B-D849-ACE7-AE85807C1B5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8097837" y="4213226"/>
            <a:ext cx="849311" cy="849311"/>
          </a:xfrm>
          <a:prstGeom prst="rect">
            <a:avLst/>
          </a:prstGeom>
        </p:spPr>
      </p:pic>
      <p:pic>
        <p:nvPicPr>
          <p:cNvPr id="22" name="Picture 21">
            <a:extLst>
              <a:ext uri="{FF2B5EF4-FFF2-40B4-BE49-F238E27FC236}">
                <a16:creationId xmlns:a16="http://schemas.microsoft.com/office/drawing/2014/main" xmlns="" id="{76977E99-4A69-794B-BD3C-48DA4888475E}"/>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11018837" y="5181599"/>
            <a:ext cx="854075" cy="854075"/>
          </a:xfrm>
          <a:prstGeom prst="rect">
            <a:avLst/>
          </a:prstGeom>
        </p:spPr>
      </p:pic>
      <p:pic>
        <p:nvPicPr>
          <p:cNvPr id="28" name="Picture 27">
            <a:extLst>
              <a:ext uri="{FF2B5EF4-FFF2-40B4-BE49-F238E27FC236}">
                <a16:creationId xmlns:a16="http://schemas.microsoft.com/office/drawing/2014/main" xmlns="" id="{6CE4EE1B-2FEB-154C-8F29-E45EE5E328DC}"/>
              </a:ext>
            </a:extLst>
          </p:cNvPr>
          <p:cNvPicPr>
            <a:picLocks noChangeAspect="1"/>
          </p:cNvPicPr>
          <p:nvPr userDrawn="1"/>
        </p:nvPicPr>
        <p:blipFill>
          <a:blip r:embed="rId8" cstate="email">
            <a:lum bright="100000"/>
            <a:extLst>
              <a:ext uri="{28A0092B-C50C-407E-A947-70E740481C1C}">
                <a14:useLocalDpi xmlns:a14="http://schemas.microsoft.com/office/drawing/2010/main"/>
              </a:ext>
            </a:extLst>
          </a:blip>
          <a:stretch>
            <a:fillRect/>
          </a:stretch>
        </p:blipFill>
        <p:spPr>
          <a:xfrm>
            <a:off x="6167435" y="4221043"/>
            <a:ext cx="849312" cy="849312"/>
          </a:xfrm>
          <a:prstGeom prst="rect">
            <a:avLst/>
          </a:prstGeom>
        </p:spPr>
      </p:pic>
      <p:pic>
        <p:nvPicPr>
          <p:cNvPr id="32" name="Picture 31">
            <a:extLst>
              <a:ext uri="{FF2B5EF4-FFF2-40B4-BE49-F238E27FC236}">
                <a16:creationId xmlns:a16="http://schemas.microsoft.com/office/drawing/2014/main" xmlns="" id="{D2EE7049-3688-B94D-848E-9AB6B82282D5}"/>
              </a:ext>
            </a:extLst>
          </p:cNvPr>
          <p:cNvPicPr>
            <a:picLocks noChangeAspect="1"/>
          </p:cNvPicPr>
          <p:nvPr userDrawn="1"/>
        </p:nvPicPr>
        <p:blipFill>
          <a:blip r:embed="rId9" cstate="email">
            <a:lum bright="100000"/>
            <a:extLst>
              <a:ext uri="{28A0092B-C50C-407E-A947-70E740481C1C}">
                <a14:useLocalDpi xmlns:a14="http://schemas.microsoft.com/office/drawing/2010/main"/>
              </a:ext>
            </a:extLst>
          </a:blip>
          <a:stretch>
            <a:fillRect/>
          </a:stretch>
        </p:blipFill>
        <p:spPr>
          <a:xfrm>
            <a:off x="9078913" y="3212307"/>
            <a:ext cx="869156" cy="869156"/>
          </a:xfrm>
          <a:prstGeom prst="rect">
            <a:avLst/>
          </a:prstGeom>
        </p:spPr>
      </p:pic>
      <p:pic>
        <p:nvPicPr>
          <p:cNvPr id="36" name="Picture 35">
            <a:extLst>
              <a:ext uri="{FF2B5EF4-FFF2-40B4-BE49-F238E27FC236}">
                <a16:creationId xmlns:a16="http://schemas.microsoft.com/office/drawing/2014/main" xmlns="" id="{C15D96E2-281C-3F46-8843-E17D1E113E7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078912" y="5195489"/>
            <a:ext cx="847725" cy="847725"/>
          </a:xfrm>
          <a:prstGeom prst="rect">
            <a:avLst/>
          </a:prstGeom>
        </p:spPr>
      </p:pic>
      <p:pic>
        <p:nvPicPr>
          <p:cNvPr id="17" name="Picture 16">
            <a:extLst>
              <a:ext uri="{FF2B5EF4-FFF2-40B4-BE49-F238E27FC236}">
                <a16:creationId xmlns:a16="http://schemas.microsoft.com/office/drawing/2014/main" xmlns="" id="{9C4F3E53-1978-D046-B536-F953DE0989C0}"/>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pic>
        <p:nvPicPr>
          <p:cNvPr id="19" name="Picture 18" descr="ef-single-icon-rgb-1600 white.png"/>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35278" y="3236976"/>
            <a:ext cx="847725" cy="847725"/>
          </a:xfrm>
          <a:prstGeom prst="rect">
            <a:avLst/>
          </a:prstGeom>
        </p:spPr>
      </p:pic>
    </p:spTree>
    <p:extLst>
      <p:ext uri="{BB962C8B-B14F-4D97-AF65-F5344CB8AC3E}">
        <p14:creationId xmlns:p14="http://schemas.microsoft.com/office/powerpoint/2010/main" val="2558163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AQUA DETERMINATIO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AQUA DETERMINATION</a:t>
            </a:r>
          </a:p>
        </p:txBody>
      </p:sp>
      <p:sp>
        <p:nvSpPr>
          <p:cNvPr id="4" name="Date Placeholder 3"/>
          <p:cNvSpPr>
            <a:spLocks noGrp="1"/>
          </p:cNvSpPr>
          <p:nvPr>
            <p:ph type="dt" sz="half" idx="10"/>
          </p:nvPr>
        </p:nvSpPr>
        <p:spPr/>
        <p:txBody>
          <a:bodyPr/>
          <a:lstStyle>
            <a:lvl1pPr>
              <a:defRPr>
                <a:solidFill>
                  <a:schemeClr val="bg1"/>
                </a:solidFill>
              </a:defRPr>
            </a:lvl1pPr>
          </a:lstStyle>
          <a:p>
            <a:fld id="{0D17D4B4-32E3-1249-8EDD-E372399E7D61}"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12" name="Picture 11">
            <a:extLst>
              <a:ext uri="{FF2B5EF4-FFF2-40B4-BE49-F238E27FC236}">
                <a16:creationId xmlns:a16="http://schemas.microsoft.com/office/drawing/2014/main" xmlns="" id="{1981A9E2-17C2-BC46-8432-722BE0041E6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41466" y="323291"/>
            <a:ext cx="5721350" cy="5721350"/>
          </a:xfrm>
          <a:prstGeom prst="rect">
            <a:avLst/>
          </a:prstGeom>
        </p:spPr>
      </p:pic>
      <p:pic>
        <p:nvPicPr>
          <p:cNvPr id="8" name="Picture 7">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979571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AQUA OUTCOMES">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21350" cy="2387600"/>
          </a:xfrm>
        </p:spPr>
        <p:txBody>
          <a:bodyPr anchor="t" anchorCtr="0"/>
          <a:lstStyle>
            <a:lvl1pPr algn="l">
              <a:lnSpc>
                <a:spcPts val="5000"/>
              </a:lnSpc>
              <a:defRPr sz="4000" cap="all" baseline="0">
                <a:solidFill>
                  <a:schemeClr val="bg1"/>
                </a:solidFill>
              </a:defRPr>
            </a:lvl1pPr>
          </a:lstStyle>
          <a:p>
            <a:r>
              <a:rPr lang="en-US" dirty="0"/>
              <a:t>DIVIDER AQUA OUTCOMES</a:t>
            </a:r>
          </a:p>
        </p:txBody>
      </p:sp>
      <p:sp>
        <p:nvSpPr>
          <p:cNvPr id="4" name="Date Placeholder 3"/>
          <p:cNvSpPr>
            <a:spLocks noGrp="1"/>
          </p:cNvSpPr>
          <p:nvPr>
            <p:ph type="dt" sz="half" idx="10"/>
          </p:nvPr>
        </p:nvSpPr>
        <p:spPr/>
        <p:txBody>
          <a:bodyPr/>
          <a:lstStyle>
            <a:lvl1pPr>
              <a:defRPr>
                <a:solidFill>
                  <a:schemeClr val="bg1"/>
                </a:solidFill>
              </a:defRPr>
            </a:lvl1pPr>
          </a:lstStyle>
          <a:p>
            <a:fld id="{0D17D4B4-32E3-1249-8EDD-E372399E7D61}"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8" name="Picture 7">
            <a:extLst>
              <a:ext uri="{FF2B5EF4-FFF2-40B4-BE49-F238E27FC236}">
                <a16:creationId xmlns:a16="http://schemas.microsoft.com/office/drawing/2014/main" xmlns="" id="{AA775A6C-09CC-3043-A416-0769853923B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151563" y="323291"/>
            <a:ext cx="5721350" cy="5721350"/>
          </a:xfrm>
          <a:prstGeom prst="rect">
            <a:avLst/>
          </a:prstGeom>
        </p:spPr>
      </p:pic>
      <p:pic>
        <p:nvPicPr>
          <p:cNvPr id="10" name="Picture 9">
            <a:extLst>
              <a:ext uri="{FF2B5EF4-FFF2-40B4-BE49-F238E27FC236}">
                <a16:creationId xmlns:a16="http://schemas.microsoft.com/office/drawing/2014/main" xmlns="" id="{9C4F3E53-1978-D046-B536-F953DE0989C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spTree>
    <p:extLst>
      <p:ext uri="{BB962C8B-B14F-4D97-AF65-F5344CB8AC3E}">
        <p14:creationId xmlns:p14="http://schemas.microsoft.com/office/powerpoint/2010/main" val="1283446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AQUA PATTERN">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29184" y="3236976"/>
            <a:ext cx="5707343" cy="2387600"/>
          </a:xfrm>
        </p:spPr>
        <p:txBody>
          <a:bodyPr anchor="t" anchorCtr="0"/>
          <a:lstStyle>
            <a:lvl1pPr algn="l">
              <a:lnSpc>
                <a:spcPts val="5000"/>
              </a:lnSpc>
              <a:defRPr sz="4000" cap="all" baseline="0">
                <a:solidFill>
                  <a:schemeClr val="bg1"/>
                </a:solidFill>
              </a:defRPr>
            </a:lvl1pPr>
          </a:lstStyle>
          <a:p>
            <a:r>
              <a:rPr lang="en-US" dirty="0"/>
              <a:t>Divider aqua pattern</a:t>
            </a:r>
          </a:p>
        </p:txBody>
      </p:sp>
      <p:sp>
        <p:nvSpPr>
          <p:cNvPr id="4" name="Date Placeholder 3"/>
          <p:cNvSpPr>
            <a:spLocks noGrp="1"/>
          </p:cNvSpPr>
          <p:nvPr>
            <p:ph type="dt" sz="half" idx="10"/>
          </p:nvPr>
        </p:nvSpPr>
        <p:spPr/>
        <p:txBody>
          <a:bodyPr/>
          <a:lstStyle>
            <a:lvl1pPr>
              <a:defRPr>
                <a:solidFill>
                  <a:schemeClr val="bg1"/>
                </a:solidFill>
              </a:defRPr>
            </a:lvl1pPr>
          </a:lstStyle>
          <a:p>
            <a:fld id="{0E552173-E8D3-4B4D-8AD0-7DCDFD3AE6A1}" type="datetime3">
              <a:rPr lang="en-US" smtClean="0"/>
              <a:t>29 March 2020</a:t>
            </a:fld>
            <a:endParaRPr lang="en-US"/>
          </a:p>
        </p:txBody>
      </p:sp>
      <p:sp>
        <p:nvSpPr>
          <p:cNvPr id="5" name="Footer Placeholder 4"/>
          <p:cNvSpPr>
            <a:spLocks noGrp="1"/>
          </p:cNvSpPr>
          <p:nvPr>
            <p:ph type="ftr" sz="quarter" idx="11"/>
          </p:nvPr>
        </p:nvSpPr>
        <p:spPr/>
        <p:txBody>
          <a:bodyPr/>
          <a:lstStyle>
            <a:lvl1pPr>
              <a:defRPr>
                <a:solidFill>
                  <a:schemeClr val="bg1"/>
                </a:solidFill>
              </a:defRPr>
            </a:lvl1pPr>
          </a:lstStyle>
          <a:p>
            <a:r>
              <a:rPr lang="en-US"/>
              <a:t>Presentation Title</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6973FCEF-5573-7E43-8272-70C9D66591DA}" type="slidenum">
              <a:rPr lang="en-US" smtClean="0"/>
              <a:pPr/>
              <a:t>‹#›</a:t>
            </a:fld>
            <a:endParaRPr lang="en-US"/>
          </a:p>
        </p:txBody>
      </p:sp>
      <p:pic>
        <p:nvPicPr>
          <p:cNvPr id="12" name="Picture 11">
            <a:extLst>
              <a:ext uri="{FF2B5EF4-FFF2-40B4-BE49-F238E27FC236}">
                <a16:creationId xmlns:a16="http://schemas.microsoft.com/office/drawing/2014/main" xmlns="" id="{BC32C4C2-5012-8A4E-9976-D06B71975E4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044113" y="2266214"/>
            <a:ext cx="863600" cy="863600"/>
          </a:xfrm>
          <a:prstGeom prst="rect">
            <a:avLst/>
          </a:prstGeom>
        </p:spPr>
      </p:pic>
      <p:pic>
        <p:nvPicPr>
          <p:cNvPr id="14" name="Picture 13">
            <a:extLst>
              <a:ext uri="{FF2B5EF4-FFF2-40B4-BE49-F238E27FC236}">
                <a16:creationId xmlns:a16="http://schemas.microsoft.com/office/drawing/2014/main" xmlns="" id="{0127EC68-2C75-BA45-9985-62B9AA96206F}"/>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155474" y="4198938"/>
            <a:ext cx="864453" cy="864453"/>
          </a:xfrm>
          <a:prstGeom prst="rect">
            <a:avLst/>
          </a:prstGeom>
        </p:spPr>
      </p:pic>
      <p:pic>
        <p:nvPicPr>
          <p:cNvPr id="16" name="Picture 15">
            <a:extLst>
              <a:ext uri="{FF2B5EF4-FFF2-40B4-BE49-F238E27FC236}">
                <a16:creationId xmlns:a16="http://schemas.microsoft.com/office/drawing/2014/main" xmlns="" id="{F26F4148-A6EF-0B41-BA3C-1DBDAAEC3CCB}"/>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078913" y="2252663"/>
            <a:ext cx="855663" cy="855663"/>
          </a:xfrm>
          <a:prstGeom prst="rect">
            <a:avLst/>
          </a:prstGeom>
        </p:spPr>
      </p:pic>
      <p:pic>
        <p:nvPicPr>
          <p:cNvPr id="18" name="Picture 17">
            <a:extLst>
              <a:ext uri="{FF2B5EF4-FFF2-40B4-BE49-F238E27FC236}">
                <a16:creationId xmlns:a16="http://schemas.microsoft.com/office/drawing/2014/main" xmlns="" id="{D9537E7A-1C25-2C41-A190-05050CC53E05}"/>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5180013" y="307975"/>
            <a:ext cx="847725" cy="847725"/>
          </a:xfrm>
          <a:prstGeom prst="rect">
            <a:avLst/>
          </a:prstGeom>
        </p:spPr>
      </p:pic>
      <p:pic>
        <p:nvPicPr>
          <p:cNvPr id="20" name="Picture 19">
            <a:extLst>
              <a:ext uri="{FF2B5EF4-FFF2-40B4-BE49-F238E27FC236}">
                <a16:creationId xmlns:a16="http://schemas.microsoft.com/office/drawing/2014/main" xmlns="" id="{C220902C-155B-D849-ACE7-AE85807C1B5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7124699" y="5195489"/>
            <a:ext cx="849311" cy="849311"/>
          </a:xfrm>
          <a:prstGeom prst="rect">
            <a:avLst/>
          </a:prstGeom>
        </p:spPr>
      </p:pic>
      <p:pic>
        <p:nvPicPr>
          <p:cNvPr id="22" name="Picture 21">
            <a:extLst>
              <a:ext uri="{FF2B5EF4-FFF2-40B4-BE49-F238E27FC236}">
                <a16:creationId xmlns:a16="http://schemas.microsoft.com/office/drawing/2014/main" xmlns="" id="{76977E99-4A69-794B-BD3C-48DA4888475E}"/>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7128384" y="307975"/>
            <a:ext cx="854075" cy="854075"/>
          </a:xfrm>
          <a:prstGeom prst="rect">
            <a:avLst/>
          </a:prstGeom>
        </p:spPr>
      </p:pic>
      <p:pic>
        <p:nvPicPr>
          <p:cNvPr id="28" name="Picture 27">
            <a:extLst>
              <a:ext uri="{FF2B5EF4-FFF2-40B4-BE49-F238E27FC236}">
                <a16:creationId xmlns:a16="http://schemas.microsoft.com/office/drawing/2014/main" xmlns="" id="{6CE4EE1B-2FEB-154C-8F29-E45EE5E328DC}"/>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1041203" y="1287463"/>
            <a:ext cx="849312" cy="849312"/>
          </a:xfrm>
          <a:prstGeom prst="rect">
            <a:avLst/>
          </a:prstGeom>
        </p:spPr>
      </p:pic>
      <p:pic>
        <p:nvPicPr>
          <p:cNvPr id="32" name="Picture 31">
            <a:extLst>
              <a:ext uri="{FF2B5EF4-FFF2-40B4-BE49-F238E27FC236}">
                <a16:creationId xmlns:a16="http://schemas.microsoft.com/office/drawing/2014/main" xmlns="" id="{D2EE7049-3688-B94D-848E-9AB6B82282D5}"/>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8087519" y="3212307"/>
            <a:ext cx="869156" cy="869156"/>
          </a:xfrm>
          <a:prstGeom prst="rect">
            <a:avLst/>
          </a:prstGeom>
        </p:spPr>
      </p:pic>
      <p:pic>
        <p:nvPicPr>
          <p:cNvPr id="36" name="Picture 35">
            <a:extLst>
              <a:ext uri="{FF2B5EF4-FFF2-40B4-BE49-F238E27FC236}">
                <a16:creationId xmlns:a16="http://schemas.microsoft.com/office/drawing/2014/main" xmlns="" id="{C15D96E2-281C-3F46-8843-E17D1E113E7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078912" y="4214813"/>
            <a:ext cx="847725" cy="847725"/>
          </a:xfrm>
          <a:prstGeom prst="rect">
            <a:avLst/>
          </a:prstGeom>
        </p:spPr>
      </p:pic>
      <p:pic>
        <p:nvPicPr>
          <p:cNvPr id="19" name="Picture 18">
            <a:extLst>
              <a:ext uri="{FF2B5EF4-FFF2-40B4-BE49-F238E27FC236}">
                <a16:creationId xmlns:a16="http://schemas.microsoft.com/office/drawing/2014/main" xmlns="" id="{F7E8B41F-2066-2542-8B55-00B3A99114F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0044068" y="3232465"/>
            <a:ext cx="849311" cy="849311"/>
          </a:xfrm>
          <a:prstGeom prst="rect">
            <a:avLst/>
          </a:prstGeom>
        </p:spPr>
      </p:pic>
      <p:pic>
        <p:nvPicPr>
          <p:cNvPr id="21" name="Picture 20">
            <a:extLst>
              <a:ext uri="{FF2B5EF4-FFF2-40B4-BE49-F238E27FC236}">
                <a16:creationId xmlns:a16="http://schemas.microsoft.com/office/drawing/2014/main" xmlns="" id="{FE6544F6-B72E-C748-B9C0-4584A6B4220E}"/>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7126259" y="2245832"/>
            <a:ext cx="847725" cy="847725"/>
          </a:xfrm>
          <a:prstGeom prst="rect">
            <a:avLst/>
          </a:prstGeom>
        </p:spPr>
      </p:pic>
      <p:pic>
        <p:nvPicPr>
          <p:cNvPr id="23" name="Picture 22">
            <a:extLst>
              <a:ext uri="{FF2B5EF4-FFF2-40B4-BE49-F238E27FC236}">
                <a16:creationId xmlns:a16="http://schemas.microsoft.com/office/drawing/2014/main" xmlns="" id="{9C4F3E53-1978-D046-B536-F953DE0989C0}"/>
              </a:ext>
            </a:extLst>
          </p:cNvPr>
          <p:cNvPicPr>
            <a:picLocks noChangeAspect="1"/>
          </p:cNvPicPr>
          <p:nvPr userDrawn="1"/>
        </p:nvPicPr>
        <p:blipFill>
          <a:blip r:embed="rId10" cstate="email">
            <a:extLst>
              <a:ext uri="{28A0092B-C50C-407E-A947-70E740481C1C}">
                <a14:useLocalDpi xmlns:a14="http://schemas.microsoft.com/office/drawing/2010/main"/>
              </a:ext>
            </a:extLst>
          </a:blip>
          <a:stretch>
            <a:fillRect/>
          </a:stretch>
        </p:blipFill>
        <p:spPr>
          <a:xfrm>
            <a:off x="219456" y="6245352"/>
            <a:ext cx="411480" cy="411480"/>
          </a:xfrm>
          <a:prstGeom prst="rect">
            <a:avLst/>
          </a:prstGeom>
        </p:spPr>
      </p:pic>
      <p:pic>
        <p:nvPicPr>
          <p:cNvPr id="24" name="Picture 23" descr="ef-single-icon-rgb-1600 white.png"/>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6172202" y="1311043"/>
            <a:ext cx="847725" cy="847725"/>
          </a:xfrm>
          <a:prstGeom prst="rect">
            <a:avLst/>
          </a:prstGeom>
        </p:spPr>
      </p:pic>
    </p:spTree>
    <p:extLst>
      <p:ext uri="{BB962C8B-B14F-4D97-AF65-F5344CB8AC3E}">
        <p14:creationId xmlns:p14="http://schemas.microsoft.com/office/powerpoint/2010/main" val="1304197896"/>
      </p:ext>
    </p:extLst>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slideLayout" Target="../slideLayouts/slideLayout33.xml"/><Relationship Id="rId34" Type="http://schemas.openxmlformats.org/officeDocument/2006/relationships/slideLayout" Target="../slideLayouts/slideLayout34.xml"/><Relationship Id="rId35" Type="http://schemas.openxmlformats.org/officeDocument/2006/relationships/slideLayout" Target="../slideLayouts/slideLayout35.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37" Type="http://schemas.openxmlformats.org/officeDocument/2006/relationships/slideLayout" Target="../slideLayouts/slideLayout37.xml"/><Relationship Id="rId3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14325" y="302839"/>
            <a:ext cx="11558588" cy="378198"/>
          </a:xfrm>
          <a:prstGeom prst="rect">
            <a:avLst/>
          </a:prstGeom>
        </p:spPr>
        <p:txBody>
          <a:bodyPr vert="horz" lIns="0" tIns="0" rIns="0" bIns="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14325" y="1640541"/>
            <a:ext cx="11558588" cy="430464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078912" y="6356350"/>
            <a:ext cx="1817687" cy="198812"/>
          </a:xfrm>
          <a:prstGeom prst="rect">
            <a:avLst/>
          </a:prstGeom>
        </p:spPr>
        <p:txBody>
          <a:bodyPr vert="horz" lIns="0" tIns="0" rIns="0" bIns="0" rtlCol="0" anchor="b" anchorCtr="0"/>
          <a:lstStyle>
            <a:lvl1pPr algn="l">
              <a:defRPr sz="800" cap="all" baseline="0">
                <a:solidFill>
                  <a:schemeClr val="tx1"/>
                </a:solidFill>
                <a:latin typeface="Arial" panose="020B0604020202020204" pitchFamily="34" charset="0"/>
                <a:cs typeface="Arial" panose="020B0604020202020204" pitchFamily="34" charset="0"/>
              </a:defRPr>
            </a:lvl1pPr>
          </a:lstStyle>
          <a:p>
            <a:fld id="{9408B322-4539-3841-8FEC-C8BFD8B08418}" type="datetime3">
              <a:rPr lang="en-US" smtClean="0"/>
              <a:t>29 March 2020</a:t>
            </a:fld>
            <a:endParaRPr lang="en-US" dirty="0"/>
          </a:p>
        </p:txBody>
      </p:sp>
      <p:sp>
        <p:nvSpPr>
          <p:cNvPr id="5" name="Footer Placeholder 4"/>
          <p:cNvSpPr>
            <a:spLocks noGrp="1"/>
          </p:cNvSpPr>
          <p:nvPr>
            <p:ph type="ftr" sz="quarter" idx="3"/>
          </p:nvPr>
        </p:nvSpPr>
        <p:spPr>
          <a:xfrm>
            <a:off x="6151562" y="6355977"/>
            <a:ext cx="2795587" cy="198812"/>
          </a:xfrm>
          <a:prstGeom prst="rect">
            <a:avLst/>
          </a:prstGeom>
        </p:spPr>
        <p:txBody>
          <a:bodyPr vert="horz" lIns="0" tIns="0" rIns="0" bIns="0" rtlCol="0" anchor="b" anchorCtr="0"/>
          <a:lstStyle>
            <a:lvl1pPr algn="l">
              <a:defRPr sz="800">
                <a:solidFill>
                  <a:schemeClr val="tx1"/>
                </a:solidFill>
                <a:latin typeface="Arial" panose="020B0604020202020204" pitchFamily="34" charset="0"/>
                <a:cs typeface="Arial" panose="020B0604020202020204" pitchFamily="34" charset="0"/>
              </a:defRPr>
            </a:lvl1pPr>
          </a:lstStyle>
          <a:p>
            <a:r>
              <a:rPr lang="en-US"/>
              <a:t>Presentation Title</a:t>
            </a:r>
            <a:endParaRPr lang="en-US" dirty="0"/>
          </a:p>
        </p:txBody>
      </p:sp>
      <p:sp>
        <p:nvSpPr>
          <p:cNvPr id="6" name="Slide Number Placeholder 5"/>
          <p:cNvSpPr>
            <a:spLocks noGrp="1"/>
          </p:cNvSpPr>
          <p:nvPr>
            <p:ph type="sldNum" sz="quarter" idx="4"/>
          </p:nvPr>
        </p:nvSpPr>
        <p:spPr>
          <a:xfrm>
            <a:off x="11465859" y="6356350"/>
            <a:ext cx="407054" cy="198812"/>
          </a:xfrm>
          <a:prstGeom prst="rect">
            <a:avLst/>
          </a:prstGeom>
        </p:spPr>
        <p:txBody>
          <a:bodyPr vert="horz" lIns="0" tIns="0" rIns="0" bIns="0" rtlCol="0" anchor="b" anchorCtr="0"/>
          <a:lstStyle>
            <a:lvl1pPr algn="r">
              <a:defRPr sz="800">
                <a:solidFill>
                  <a:schemeClr val="tx1"/>
                </a:solidFill>
                <a:latin typeface="Arial" panose="020B0604020202020204" pitchFamily="34" charset="0"/>
                <a:cs typeface="Arial" panose="020B0604020202020204" pitchFamily="34" charset="0"/>
              </a:defRPr>
            </a:lvl1pPr>
          </a:lstStyle>
          <a:p>
            <a:fld id="{6973FCEF-5573-7E43-8272-70C9D66591DA}" type="slidenum">
              <a:rPr lang="en-US" smtClean="0"/>
              <a:pPr/>
              <a:t>‹#›</a:t>
            </a:fld>
            <a:endParaRPr lang="en-US" dirty="0"/>
          </a:p>
        </p:txBody>
      </p:sp>
    </p:spTree>
    <p:extLst>
      <p:ext uri="{BB962C8B-B14F-4D97-AF65-F5344CB8AC3E}">
        <p14:creationId xmlns:p14="http://schemas.microsoft.com/office/powerpoint/2010/main" val="2107202753"/>
      </p:ext>
    </p:extLst>
  </p:cSld>
  <p:clrMap bg1="lt1" tx1="dk1" bg2="lt2" tx2="dk2" accent1="accent1" accent2="accent2" accent3="accent3" accent4="accent4" accent5="accent5" accent6="accent6" hlink="hlink" folHlink="folHlink"/>
  <p:sldLayoutIdLst>
    <p:sldLayoutId id="2147483651" r:id="rId1"/>
    <p:sldLayoutId id="2147483686" r:id="rId2"/>
    <p:sldLayoutId id="2147483685" r:id="rId3"/>
    <p:sldLayoutId id="2147483675" r:id="rId4"/>
    <p:sldLayoutId id="2147483687" r:id="rId5"/>
    <p:sldLayoutId id="2147483678" r:id="rId6"/>
    <p:sldLayoutId id="2147483676" r:id="rId7"/>
    <p:sldLayoutId id="2147483688" r:id="rId8"/>
    <p:sldLayoutId id="2147483679" r:id="rId9"/>
    <p:sldLayoutId id="2147483677" r:id="rId10"/>
    <p:sldLayoutId id="2147483689" r:id="rId11"/>
    <p:sldLayoutId id="2147483680" r:id="rId12"/>
    <p:sldLayoutId id="2147483650" r:id="rId13"/>
    <p:sldLayoutId id="2147483652" r:id="rId14"/>
    <p:sldLayoutId id="2147483660" r:id="rId15"/>
    <p:sldLayoutId id="2147483684" r:id="rId16"/>
    <p:sldLayoutId id="2147483661" r:id="rId17"/>
    <p:sldLayoutId id="2147483662" r:id="rId18"/>
    <p:sldLayoutId id="2147483663" r:id="rId19"/>
    <p:sldLayoutId id="2147483664" r:id="rId20"/>
    <p:sldLayoutId id="2147483665" r:id="rId21"/>
    <p:sldLayoutId id="2147483654" r:id="rId22"/>
    <p:sldLayoutId id="2147483666" r:id="rId23"/>
    <p:sldLayoutId id="2147483667" r:id="rId24"/>
    <p:sldLayoutId id="2147483668" r:id="rId25"/>
    <p:sldLayoutId id="2147483669" r:id="rId26"/>
    <p:sldLayoutId id="2147483670" r:id="rId27"/>
    <p:sldLayoutId id="2147483671" r:id="rId28"/>
    <p:sldLayoutId id="2147483655" r:id="rId29"/>
    <p:sldLayoutId id="2147483690" r:id="rId30"/>
    <p:sldLayoutId id="2147483672" r:id="rId31"/>
    <p:sldLayoutId id="2147483691" r:id="rId32"/>
    <p:sldLayoutId id="2147483692" r:id="rId33"/>
    <p:sldLayoutId id="2147483681" r:id="rId34"/>
    <p:sldLayoutId id="2147483682" r:id="rId35"/>
    <p:sldLayoutId id="2147483683" r:id="rId36"/>
    <p:sldLayoutId id="2147483674" r:id="rId37"/>
  </p:sldLayoutIdLst>
  <p:hf hdr="0"/>
  <p:txStyles>
    <p:titleStyle>
      <a:lvl1pPr algn="l" defTabSz="914400" rtl="0" eaLnBrk="1" latinLnBrk="0" hangingPunct="1">
        <a:lnSpc>
          <a:spcPct val="90000"/>
        </a:lnSpc>
        <a:spcBef>
          <a:spcPct val="0"/>
        </a:spcBef>
        <a:buNone/>
        <a:defRPr sz="2800" kern="1200">
          <a:solidFill>
            <a:schemeClr val="tx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728" userDrawn="1">
          <p15:clr>
            <a:srgbClr val="F26B43"/>
          </p15:clr>
        </p15:guide>
        <p15:guide id="2" orient="horz" pos="194" userDrawn="1">
          <p15:clr>
            <a:srgbClr val="F26B43"/>
          </p15:clr>
        </p15:guide>
        <p15:guide id="3" orient="horz" pos="811" userDrawn="1">
          <p15:clr>
            <a:srgbClr val="F26B43"/>
          </p15:clr>
        </p15:guide>
        <p15:guide id="4" orient="horz" pos="4129" userDrawn="1">
          <p15:clr>
            <a:srgbClr val="F26B43"/>
          </p15:clr>
        </p15:guide>
        <p15:guide id="5" orient="horz" pos="3802" userDrawn="1">
          <p15:clr>
            <a:srgbClr val="F26B43"/>
          </p15:clr>
        </p15:guide>
        <p15:guide id="6" orient="horz" pos="3264" userDrawn="1">
          <p15:clr>
            <a:srgbClr val="F26B43"/>
          </p15:clr>
        </p15:guide>
        <p15:guide id="7" orient="horz" pos="3189" userDrawn="1">
          <p15:clr>
            <a:srgbClr val="F26B43"/>
          </p15:clr>
        </p15:guide>
        <p15:guide id="8" orient="horz" pos="1344" userDrawn="1">
          <p15:clr>
            <a:srgbClr val="F26B43"/>
          </p15:clr>
        </p15:guide>
        <p15:guide id="9" orient="horz" pos="1419" userDrawn="1">
          <p15:clr>
            <a:srgbClr val="F26B43"/>
          </p15:clr>
        </p15:guide>
        <p15:guide id="10" orient="horz" pos="2645" userDrawn="1">
          <p15:clr>
            <a:srgbClr val="F26B43"/>
          </p15:clr>
        </p15:guide>
        <p15:guide id="11" orient="horz" pos="2571" userDrawn="1">
          <p15:clr>
            <a:srgbClr val="F26B43"/>
          </p15:clr>
        </p15:guide>
        <p15:guide id="12" orient="horz" pos="1963" userDrawn="1">
          <p15:clr>
            <a:srgbClr val="F26B43"/>
          </p15:clr>
        </p15:guide>
        <p15:guide id="13" orient="horz" pos="2037" userDrawn="1">
          <p15:clr>
            <a:srgbClr val="F26B43"/>
          </p15:clr>
        </p15:guide>
        <p15:guide id="14" pos="198" userDrawn="1">
          <p15:clr>
            <a:srgbClr val="F26B43"/>
          </p15:clr>
        </p15:guide>
        <p15:guide id="15" pos="7479" userDrawn="1">
          <p15:clr>
            <a:srgbClr val="F26B43"/>
          </p15:clr>
        </p15:guide>
        <p15:guide id="16" pos="6940" userDrawn="1">
          <p15:clr>
            <a:srgbClr val="F26B43"/>
          </p15:clr>
        </p15:guide>
        <p15:guide id="17" pos="6861" userDrawn="1">
          <p15:clr>
            <a:srgbClr val="F26B43"/>
          </p15:clr>
        </p15:guide>
        <p15:guide id="18" pos="728" userDrawn="1">
          <p15:clr>
            <a:srgbClr val="F26B43"/>
          </p15:clr>
        </p15:guide>
        <p15:guide id="19" pos="806" userDrawn="1">
          <p15:clr>
            <a:srgbClr val="F26B43"/>
          </p15:clr>
        </p15:guide>
        <p15:guide id="20" pos="6327" userDrawn="1">
          <p15:clr>
            <a:srgbClr val="F26B43"/>
          </p15:clr>
        </p15:guide>
        <p15:guide id="21" pos="6253" userDrawn="1">
          <p15:clr>
            <a:srgbClr val="F26B43"/>
          </p15:clr>
        </p15:guide>
        <p15:guide id="22" pos="1346" userDrawn="1">
          <p15:clr>
            <a:srgbClr val="F26B43"/>
          </p15:clr>
        </p15:guide>
        <p15:guide id="23" pos="1415" userDrawn="1">
          <p15:clr>
            <a:srgbClr val="F26B43"/>
          </p15:clr>
        </p15:guide>
        <p15:guide id="24" pos="1954" userDrawn="1">
          <p15:clr>
            <a:srgbClr val="F26B43"/>
          </p15:clr>
        </p15:guide>
        <p15:guide id="25" pos="2032" userDrawn="1">
          <p15:clr>
            <a:srgbClr val="F26B43"/>
          </p15:clr>
        </p15:guide>
        <p15:guide id="26" pos="5719" userDrawn="1">
          <p15:clr>
            <a:srgbClr val="F26B43"/>
          </p15:clr>
        </p15:guide>
        <p15:guide id="27" pos="5636" userDrawn="1">
          <p15:clr>
            <a:srgbClr val="F26B43"/>
          </p15:clr>
        </p15:guide>
        <p15:guide id="28" pos="2567" userDrawn="1">
          <p15:clr>
            <a:srgbClr val="F26B43"/>
          </p15:clr>
        </p15:guide>
        <p15:guide id="29" pos="5101" userDrawn="1">
          <p15:clr>
            <a:srgbClr val="F26B43"/>
          </p15:clr>
        </p15:guide>
        <p15:guide id="30" pos="2640" userDrawn="1">
          <p15:clr>
            <a:srgbClr val="F26B43"/>
          </p15:clr>
        </p15:guide>
        <p15:guide id="31" pos="5027" userDrawn="1">
          <p15:clr>
            <a:srgbClr val="F26B43"/>
          </p15:clr>
        </p15:guide>
        <p15:guide id="32" pos="3184" userDrawn="1">
          <p15:clr>
            <a:srgbClr val="F26B43"/>
          </p15:clr>
        </p15:guide>
        <p15:guide id="33" pos="3258" userDrawn="1">
          <p15:clr>
            <a:srgbClr val="F26B43"/>
          </p15:clr>
        </p15:guide>
        <p15:guide id="34" pos="4488" userDrawn="1">
          <p15:clr>
            <a:srgbClr val="F26B43"/>
          </p15:clr>
        </p15:guide>
        <p15:guide id="35" pos="4410" userDrawn="1">
          <p15:clr>
            <a:srgbClr val="F26B43"/>
          </p15:clr>
        </p15:guide>
        <p15:guide id="36" pos="3875" userDrawn="1">
          <p15:clr>
            <a:srgbClr val="F26B43"/>
          </p15:clr>
        </p15:guide>
        <p15:guide id="37" pos="3797" userDrawn="1">
          <p15:clr>
            <a:srgbClr val="F26B43"/>
          </p15:clr>
        </p15:guide>
        <p15:guide id="38" orient="horz" pos="384" userDrawn="1">
          <p15:clr>
            <a:srgbClr val="F26B43"/>
          </p15:clr>
        </p15:guide>
      </p15:sldGuideLst>
    </p:ext>
  </p:extLst>
</p:sldMaster>
</file>

<file path=ppt/slides/_rels/slide1.xml.rels><?xml version="1.0" encoding="UTF-8" standalone="yes"?>
<Relationships xmlns="http://schemas.openxmlformats.org/package/2006/relationships"><Relationship Id="rId11" Type="http://schemas.openxmlformats.org/officeDocument/2006/relationships/image" Target="../media/image28.emf"/><Relationship Id="rId12" Type="http://schemas.openxmlformats.org/officeDocument/2006/relationships/image" Target="../media/image3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6.jpg"/><Relationship Id="rId4" Type="http://schemas.openxmlformats.org/officeDocument/2006/relationships/image" Target="../media/image26.emf"/><Relationship Id="rId5" Type="http://schemas.openxmlformats.org/officeDocument/2006/relationships/image" Target="../media/image27.emf"/><Relationship Id="rId6" Type="http://schemas.openxmlformats.org/officeDocument/2006/relationships/image" Target="../media/image29.emf"/><Relationship Id="rId7" Type="http://schemas.openxmlformats.org/officeDocument/2006/relationships/image" Target="../media/image30.emf"/><Relationship Id="rId8" Type="http://schemas.openxmlformats.org/officeDocument/2006/relationships/image" Target="../media/image31.emf"/><Relationship Id="rId9" Type="http://schemas.openxmlformats.org/officeDocument/2006/relationships/image" Target="../media/image35.png"/><Relationship Id="rId10" Type="http://schemas.openxmlformats.org/officeDocument/2006/relationships/image" Target="../media/image36.png"/></Relationships>
</file>

<file path=ppt/slides/_rels/slide10.xml.rels><?xml version="1.0" encoding="UTF-8" standalone="yes"?>
<Relationships xmlns="http://schemas.openxmlformats.org/package/2006/relationships"><Relationship Id="rId3" Type="http://schemas.openxmlformats.org/officeDocument/2006/relationships/image" Target="../media/image55.jpg"/><Relationship Id="rId4" Type="http://schemas.openxmlformats.org/officeDocument/2006/relationships/image" Target="../media/image56.jpg"/><Relationship Id="rId5" Type="http://schemas.openxmlformats.org/officeDocument/2006/relationships/image" Target="../media/image57.jp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5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hyperlink" Target="http://www.ted.com/talks/tom_wujec_build_a_tower?language=en"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5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18.xml"/><Relationship Id="rId3" Type="http://schemas.openxmlformats.org/officeDocument/2006/relationships/image" Target="../media/image6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47.jpg"/></Relationships>
</file>

<file path=ppt/slides/_rels/slide3.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png"/><Relationship Id="rId6" Type="http://schemas.openxmlformats.org/officeDocument/2006/relationships/image" Target="../media/image51.png"/><Relationship Id="rId1" Type="http://schemas.openxmlformats.org/officeDocument/2006/relationships/slideLayout" Target="../slideLayouts/slideLayout1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6.xml"/><Relationship Id="rId3" Type="http://schemas.openxmlformats.org/officeDocument/2006/relationships/image" Target="../media/image5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7.xml"/><Relationship Id="rId3" Type="http://schemas.openxmlformats.org/officeDocument/2006/relationships/image" Target="../media/image5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8.xml"/><Relationship Id="rId3" Type="http://schemas.openxmlformats.org/officeDocument/2006/relationships/image" Target="../media/image54.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Screen-Shot-2020-03-29-at-9.11.51-PM.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9896" r="9896"/>
          <a:stretch>
            <a:fillRect/>
          </a:stretch>
        </p:blipFill>
        <p:spPr/>
      </p:pic>
      <p:sp>
        <p:nvSpPr>
          <p:cNvPr id="2" name="Title 1">
            <a:extLst>
              <a:ext uri="{FF2B5EF4-FFF2-40B4-BE49-F238E27FC236}">
                <a16:creationId xmlns:a16="http://schemas.microsoft.com/office/drawing/2014/main" xmlns="" id="{B2C99636-0021-1343-ABFB-32128EAAB26E}"/>
              </a:ext>
            </a:extLst>
          </p:cNvPr>
          <p:cNvSpPr>
            <a:spLocks noGrp="1"/>
          </p:cNvSpPr>
          <p:nvPr>
            <p:ph type="title"/>
          </p:nvPr>
        </p:nvSpPr>
        <p:spPr/>
        <p:txBody>
          <a:bodyPr/>
          <a:lstStyle/>
          <a:p>
            <a:r>
              <a:rPr lang="en-US" dirty="0" smtClean="0"/>
              <a:t>THE TOWER GAME</a:t>
            </a:r>
            <a:endParaRPr lang="en-US" dirty="0"/>
          </a:p>
        </p:txBody>
      </p:sp>
      <p:sp>
        <p:nvSpPr>
          <p:cNvPr id="3" name="Text Placeholder 2">
            <a:extLst>
              <a:ext uri="{FF2B5EF4-FFF2-40B4-BE49-F238E27FC236}">
                <a16:creationId xmlns:a16="http://schemas.microsoft.com/office/drawing/2014/main" xmlns="" id="{BF1E4481-DBEE-F94F-BAB6-D5BE2E2E4637}"/>
              </a:ext>
            </a:extLst>
          </p:cNvPr>
          <p:cNvSpPr>
            <a:spLocks noGrp="1"/>
          </p:cNvSpPr>
          <p:nvPr>
            <p:ph type="body" idx="1"/>
          </p:nvPr>
        </p:nvSpPr>
        <p:spPr/>
        <p:txBody>
          <a:bodyPr/>
          <a:lstStyle/>
          <a:p>
            <a:r>
              <a:rPr lang="en-US" dirty="0" smtClean="0"/>
              <a:t>Project Management</a:t>
            </a:r>
            <a:endParaRPr lang="en-US" dirty="0"/>
          </a:p>
        </p:txBody>
      </p:sp>
      <p:pic>
        <p:nvPicPr>
          <p:cNvPr id="6" name="Picture 5">
            <a:extLst>
              <a:ext uri="{FF2B5EF4-FFF2-40B4-BE49-F238E27FC236}">
                <a16:creationId xmlns:a16="http://schemas.microsoft.com/office/drawing/2014/main" xmlns="" id="{F2AA3422-D5F8-8C43-B045-0925B42D2A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1023601" y="5172075"/>
            <a:ext cx="863600" cy="863600"/>
          </a:xfrm>
          <a:prstGeom prst="rect">
            <a:avLst/>
          </a:prstGeom>
        </p:spPr>
      </p:pic>
      <p:pic>
        <p:nvPicPr>
          <p:cNvPr id="7" name="Picture 6">
            <a:extLst>
              <a:ext uri="{FF2B5EF4-FFF2-40B4-BE49-F238E27FC236}">
                <a16:creationId xmlns:a16="http://schemas.microsoft.com/office/drawing/2014/main" xmlns="" id="{A7BD96B4-305A-4F42-9B76-0425B3186D9D}"/>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23601" y="2251810"/>
            <a:ext cx="864453" cy="864453"/>
          </a:xfrm>
          <a:prstGeom prst="rect">
            <a:avLst/>
          </a:prstGeom>
        </p:spPr>
      </p:pic>
      <p:pic>
        <p:nvPicPr>
          <p:cNvPr id="9" name="Picture 8">
            <a:extLst>
              <a:ext uri="{FF2B5EF4-FFF2-40B4-BE49-F238E27FC236}">
                <a16:creationId xmlns:a16="http://schemas.microsoft.com/office/drawing/2014/main" xmlns="" id="{18BDF9BD-9573-7945-97B0-1771DC628DB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59990" y="1285875"/>
            <a:ext cx="847725" cy="847725"/>
          </a:xfrm>
          <a:prstGeom prst="rect">
            <a:avLst/>
          </a:prstGeom>
        </p:spPr>
      </p:pic>
      <p:pic>
        <p:nvPicPr>
          <p:cNvPr id="10" name="Picture 9">
            <a:extLst>
              <a:ext uri="{FF2B5EF4-FFF2-40B4-BE49-F238E27FC236}">
                <a16:creationId xmlns:a16="http://schemas.microsoft.com/office/drawing/2014/main" xmlns="" id="{D006E5FF-8324-5D43-937B-70C0312BAE3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37890" y="3233738"/>
            <a:ext cx="849311" cy="849311"/>
          </a:xfrm>
          <a:prstGeom prst="rect">
            <a:avLst/>
          </a:prstGeom>
        </p:spPr>
      </p:pic>
      <p:pic>
        <p:nvPicPr>
          <p:cNvPr id="11" name="Picture 10">
            <a:extLst>
              <a:ext uri="{FF2B5EF4-FFF2-40B4-BE49-F238E27FC236}">
                <a16:creationId xmlns:a16="http://schemas.microsoft.com/office/drawing/2014/main" xmlns="" id="{59F3B0A9-D53F-2442-A54C-8DD122CF49A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116003" y="2262188"/>
            <a:ext cx="854075" cy="854075"/>
          </a:xfrm>
          <a:prstGeom prst="rect">
            <a:avLst/>
          </a:prstGeom>
        </p:spPr>
      </p:pic>
      <p:pic>
        <p:nvPicPr>
          <p:cNvPr id="12" name="Picture 11">
            <a:extLst>
              <a:ext uri="{FF2B5EF4-FFF2-40B4-BE49-F238E27FC236}">
                <a16:creationId xmlns:a16="http://schemas.microsoft.com/office/drawing/2014/main" xmlns="" id="{0E3F3BB8-68E6-154D-8AC8-B9B2E5B7FC9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23601" y="1289844"/>
            <a:ext cx="849312" cy="849312"/>
          </a:xfrm>
          <a:prstGeom prst="rect">
            <a:avLst/>
          </a:prstGeom>
        </p:spPr>
      </p:pic>
      <p:pic>
        <p:nvPicPr>
          <p:cNvPr id="14" name="Picture 13">
            <a:extLst>
              <a:ext uri="{FF2B5EF4-FFF2-40B4-BE49-F238E27FC236}">
                <a16:creationId xmlns:a16="http://schemas.microsoft.com/office/drawing/2014/main" xmlns="" id="{8B459CD9-8D13-AE4D-A556-625F46F5F05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044113" y="4198938"/>
            <a:ext cx="869156" cy="869156"/>
          </a:xfrm>
          <a:prstGeom prst="rect">
            <a:avLst/>
          </a:prstGeom>
        </p:spPr>
      </p:pic>
      <p:pic>
        <p:nvPicPr>
          <p:cNvPr id="15" name="Picture 14">
            <a:extLst>
              <a:ext uri="{FF2B5EF4-FFF2-40B4-BE49-F238E27FC236}">
                <a16:creationId xmlns:a16="http://schemas.microsoft.com/office/drawing/2014/main" xmlns="" id="{6C96E50C-C0CC-8F47-A4F3-0CE6DDBADC7D}"/>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9078913" y="5187950"/>
            <a:ext cx="847725" cy="847725"/>
          </a:xfrm>
          <a:prstGeom prst="rect">
            <a:avLst/>
          </a:prstGeom>
        </p:spPr>
      </p:pic>
      <p:pic>
        <p:nvPicPr>
          <p:cNvPr id="13" name="Picture 12" descr="ef-single-icon-rgb-1600 white.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8054743" y="3182702"/>
            <a:ext cx="847725" cy="847725"/>
          </a:xfrm>
          <a:prstGeom prst="rect">
            <a:avLst/>
          </a:prstGeom>
        </p:spPr>
      </p:pic>
    </p:spTree>
    <p:extLst>
      <p:ext uri="{BB962C8B-B14F-4D97-AF65-F5344CB8AC3E}">
        <p14:creationId xmlns:p14="http://schemas.microsoft.com/office/powerpoint/2010/main" val="20168706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Materials</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a:xfrm>
            <a:off x="314325" y="5147719"/>
            <a:ext cx="3580342" cy="795866"/>
          </a:xfrm>
        </p:spPr>
        <p:txBody>
          <a:bodyPr numCol="1"/>
          <a:lstStyle/>
          <a:p>
            <a:pPr algn="ctr"/>
            <a:r>
              <a:rPr lang="en-US" dirty="0" smtClean="0"/>
              <a:t>5 Plastic Cups</a:t>
            </a:r>
            <a:endParaRPr lang="en-US"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10</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
        <p:nvSpPr>
          <p:cNvPr id="7" name="Content Placeholder 2">
            <a:extLst>
              <a:ext uri="{FF2B5EF4-FFF2-40B4-BE49-F238E27FC236}">
                <a16:creationId xmlns:a16="http://schemas.microsoft.com/office/drawing/2014/main" xmlns="" id="{DBE6F3D1-978A-7C4E-9DA7-0D1562E07FE0}"/>
              </a:ext>
            </a:extLst>
          </p:cNvPr>
          <p:cNvSpPr txBox="1">
            <a:spLocks/>
          </p:cNvSpPr>
          <p:nvPr/>
        </p:nvSpPr>
        <p:spPr>
          <a:xfrm>
            <a:off x="4199464" y="5164653"/>
            <a:ext cx="3572932" cy="795866"/>
          </a:xfrm>
          <a:prstGeom prst="rect">
            <a:avLst/>
          </a:prstGeom>
        </p:spPr>
        <p:txBody>
          <a:bodyPr vert="horz" lIns="0" tIns="0" rIns="0" bIns="0" numCol="1"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20 Sticks</a:t>
            </a:r>
            <a:endParaRPr lang="en-US" dirty="0"/>
          </a:p>
        </p:txBody>
      </p:sp>
      <p:sp>
        <p:nvSpPr>
          <p:cNvPr id="10" name="Content Placeholder 2">
            <a:extLst>
              <a:ext uri="{FF2B5EF4-FFF2-40B4-BE49-F238E27FC236}">
                <a16:creationId xmlns:a16="http://schemas.microsoft.com/office/drawing/2014/main" xmlns="" id="{DBE6F3D1-978A-7C4E-9DA7-0D1562E07FE0}"/>
              </a:ext>
            </a:extLst>
          </p:cNvPr>
          <p:cNvSpPr txBox="1">
            <a:spLocks/>
          </p:cNvSpPr>
          <p:nvPr/>
        </p:nvSpPr>
        <p:spPr>
          <a:xfrm>
            <a:off x="8299981" y="5215454"/>
            <a:ext cx="3572932" cy="795866"/>
          </a:xfrm>
          <a:prstGeom prst="rect">
            <a:avLst/>
          </a:prstGeom>
        </p:spPr>
        <p:txBody>
          <a:bodyPr vert="horz" lIns="0" tIns="0" rIns="0" bIns="0" numCol="1"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1 Plastic Bag</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87348" y="1388518"/>
            <a:ext cx="3178510" cy="3793067"/>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534" y="2011156"/>
            <a:ext cx="3251200" cy="3068830"/>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11600" y="2577805"/>
            <a:ext cx="4530329" cy="1772010"/>
          </a:xfrm>
          <a:prstGeom prst="rect">
            <a:avLst/>
          </a:prstGeom>
        </p:spPr>
      </p:pic>
    </p:spTree>
    <p:extLst>
      <p:ext uri="{BB962C8B-B14F-4D97-AF65-F5344CB8AC3E}">
        <p14:creationId xmlns:p14="http://schemas.microsoft.com/office/powerpoint/2010/main" val="18048108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The Rules</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p:txBody>
          <a:bodyPr/>
          <a:lstStyle/>
          <a:p>
            <a:pPr marL="457200" indent="-457200">
              <a:buAutoNum type="arabicParenR"/>
            </a:pPr>
            <a:r>
              <a:rPr lang="en-US" b="1" dirty="0" smtClean="0"/>
              <a:t>Scope</a:t>
            </a:r>
            <a:r>
              <a:rPr lang="en-US" b="1" dirty="0"/>
              <a:t>: </a:t>
            </a:r>
            <a:r>
              <a:rPr lang="en-US" dirty="0"/>
              <a:t>Height at least 50 centimeters. The tallest cup counts, so any stick over the cup won’t count. </a:t>
            </a:r>
            <a:endParaRPr lang="en-US" dirty="0" smtClean="0"/>
          </a:p>
          <a:p>
            <a:pPr marL="457200" indent="-457200">
              <a:buAutoNum type="arabicParenR"/>
            </a:pPr>
            <a:r>
              <a:rPr lang="en-US" b="1" dirty="0" smtClean="0"/>
              <a:t>Time</a:t>
            </a:r>
            <a:r>
              <a:rPr lang="en-US" b="1" dirty="0"/>
              <a:t>: </a:t>
            </a:r>
            <a:r>
              <a:rPr lang="en-US" dirty="0"/>
              <a:t>Within 20 minutes. Each minute saving will add 2 centimeters. </a:t>
            </a:r>
            <a:endParaRPr lang="en-US" dirty="0" smtClean="0"/>
          </a:p>
          <a:p>
            <a:pPr marL="457200" indent="-457200">
              <a:buAutoNum type="arabicParenR"/>
            </a:pPr>
            <a:r>
              <a:rPr lang="en-US" b="1" dirty="0" smtClean="0"/>
              <a:t>Cost</a:t>
            </a:r>
            <a:r>
              <a:rPr lang="en-US" b="1" dirty="0"/>
              <a:t>: </a:t>
            </a:r>
            <a:r>
              <a:rPr lang="en-US" dirty="0"/>
              <a:t>Each resource not broken and not used in the tower (cup and/or stick) will add 2 centimeters. </a:t>
            </a:r>
            <a:endParaRPr lang="en-US" dirty="0" smtClean="0"/>
          </a:p>
          <a:p>
            <a:pPr marL="457200" indent="-457200">
              <a:buAutoNum type="arabicParenR"/>
            </a:pPr>
            <a:r>
              <a:rPr lang="en-US" b="1" dirty="0" smtClean="0"/>
              <a:t>Quality</a:t>
            </a:r>
            <a:r>
              <a:rPr lang="en-US" b="1" dirty="0"/>
              <a:t>: </a:t>
            </a:r>
            <a:r>
              <a:rPr lang="en-US" dirty="0"/>
              <a:t>The free-standing tower will be delivered at the place defined by the instructor, without any kind of adjustments. The tower must be strong enough to not fall down until the end of the debriefing (approximately 20 minutes). </a:t>
            </a:r>
            <a:endParaRPr lang="en-US" dirty="0" smtClean="0"/>
          </a:p>
          <a:p>
            <a:pPr marL="457200" indent="-457200">
              <a:buAutoNum type="arabicParenR"/>
            </a:pPr>
            <a:r>
              <a:rPr lang="en-US" b="1" dirty="0" smtClean="0"/>
              <a:t>Risk</a:t>
            </a:r>
            <a:r>
              <a:rPr lang="en-US" b="1" dirty="0"/>
              <a:t>: </a:t>
            </a:r>
            <a:r>
              <a:rPr lang="en-US" dirty="0"/>
              <a:t>To use all of the time or resources is too risky.</a:t>
            </a:r>
            <a:endParaRPr lang="en-US"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11</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2785138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And the Winner Is</a:t>
            </a:r>
            <a:r>
              <a:rPr lang="mr-IN" dirty="0" smtClean="0">
                <a:solidFill>
                  <a:schemeClr val="bg1"/>
                </a:solidFill>
              </a:rPr>
              <a:t>…</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p:txBody>
          <a:bodyPr/>
          <a:lstStyle/>
          <a:p>
            <a:r>
              <a:rPr lang="en-US" b="1" dirty="0"/>
              <a:t>Successful project: </a:t>
            </a:r>
            <a:r>
              <a:rPr lang="en-US" dirty="0" smtClean="0"/>
              <a:t>Minimum </a:t>
            </a:r>
            <a:r>
              <a:rPr lang="en-US" dirty="0"/>
              <a:t>of 50 centimeters (not including time and cost savings) in less than 20 minutes, using the minimum materials, and the tower must stand up alone for at least 20 minutes. </a:t>
            </a:r>
            <a:endParaRPr lang="en-US" dirty="0" smtClean="0"/>
          </a:p>
          <a:p>
            <a:r>
              <a:rPr lang="en-US" b="1" dirty="0" smtClean="0"/>
              <a:t>The </a:t>
            </a:r>
            <a:r>
              <a:rPr lang="en-US" b="1" dirty="0"/>
              <a:t>winner: </a:t>
            </a:r>
            <a:r>
              <a:rPr lang="en-US" dirty="0" smtClean="0"/>
              <a:t>The </a:t>
            </a:r>
            <a:r>
              <a:rPr lang="en-US" dirty="0"/>
              <a:t>tallest, including time and resources savings. </a:t>
            </a:r>
            <a:endParaRPr lang="en-US" dirty="0" smtClean="0"/>
          </a:p>
          <a:p>
            <a:r>
              <a:rPr lang="en-US" b="1" dirty="0" smtClean="0"/>
              <a:t>Example</a:t>
            </a:r>
            <a:r>
              <a:rPr lang="en-US" b="1" dirty="0"/>
              <a:t>: </a:t>
            </a:r>
            <a:r>
              <a:rPr lang="en-US" dirty="0"/>
              <a:t>height 70 centimeters, in 12 minutes, using 3 cups and 10 sticks. </a:t>
            </a:r>
            <a:endParaRPr lang="en-US" dirty="0" smtClean="0"/>
          </a:p>
          <a:p>
            <a:endParaRPr lang="en-US" dirty="0" smtClean="0"/>
          </a:p>
          <a:p>
            <a:r>
              <a:rPr lang="en-US" dirty="0" smtClean="0"/>
              <a:t>Points </a:t>
            </a:r>
            <a:r>
              <a:rPr lang="en-US" dirty="0"/>
              <a:t>= 70 centimeters + 16 centimeters time + 24 centimeters resources = 110 centimeters.</a:t>
            </a:r>
            <a:endParaRPr lang="en-US"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12</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1676209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Play!</a:t>
            </a:r>
            <a:endParaRPr lang="en-US" dirty="0">
              <a:solidFill>
                <a:schemeClr val="bg1"/>
              </a:solidFill>
            </a:endParaRPr>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13</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pic>
        <p:nvPicPr>
          <p:cNvPr id="10" name="Imagen 2"/>
          <p:cNvPicPr/>
          <p:nvPr/>
        </p:nvPicPr>
        <p:blipFill>
          <a:blip r:embed="rId3">
            <a:extLst>
              <a:ext uri="{28A0092B-C50C-407E-A947-70E740481C1C}">
                <a14:useLocalDpi xmlns:a14="http://schemas.microsoft.com/office/drawing/2010/main"/>
              </a:ext>
            </a:extLst>
          </a:blip>
          <a:stretch>
            <a:fillRect/>
          </a:stretch>
        </p:blipFill>
        <p:spPr>
          <a:xfrm>
            <a:off x="3085712" y="1727805"/>
            <a:ext cx="6131699" cy="3484291"/>
          </a:xfrm>
          <a:prstGeom prst="rect">
            <a:avLst/>
          </a:prstGeom>
          <a:noFill/>
          <a:ln>
            <a:noFill/>
          </a:ln>
        </p:spPr>
      </p:pic>
    </p:spTree>
    <p:extLst>
      <p:ext uri="{BB962C8B-B14F-4D97-AF65-F5344CB8AC3E}">
        <p14:creationId xmlns:p14="http://schemas.microsoft.com/office/powerpoint/2010/main" val="11471945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3738B1-1B38-694F-9270-48AAA84A5418}"/>
              </a:ext>
            </a:extLst>
          </p:cNvPr>
          <p:cNvSpPr>
            <a:spLocks noGrp="1"/>
          </p:cNvSpPr>
          <p:nvPr>
            <p:ph type="ctrTitle"/>
          </p:nvPr>
        </p:nvSpPr>
        <p:spPr/>
        <p:txBody>
          <a:bodyPr/>
          <a:lstStyle/>
          <a:p>
            <a:r>
              <a:rPr lang="en-US" dirty="0" smtClean="0"/>
              <a:t>DEBRIEFING</a:t>
            </a:r>
            <a:endParaRPr lang="en-US" dirty="0"/>
          </a:p>
        </p:txBody>
      </p:sp>
      <p:sp>
        <p:nvSpPr>
          <p:cNvPr id="4"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p:txBody>
          <a:bodyPr/>
          <a:lstStyle/>
          <a:p>
            <a:r>
              <a:rPr lang="en-US" dirty="0" smtClean="0"/>
              <a:t>The Tower Game</a:t>
            </a:r>
            <a:endParaRPr lang="en-US" dirty="0"/>
          </a:p>
        </p:txBody>
      </p:sp>
      <p:sp>
        <p:nvSpPr>
          <p:cNvPr id="5" name="Slide Number Placeholder 4">
            <a:extLst>
              <a:ext uri="{FF2B5EF4-FFF2-40B4-BE49-F238E27FC236}">
                <a16:creationId xmlns:a16="http://schemas.microsoft.com/office/drawing/2014/main" xmlns="" id="{E5EF9B26-7E0D-AE42-8AC9-92A13D9ACCFD}"/>
              </a:ext>
            </a:extLst>
          </p:cNvPr>
          <p:cNvSpPr>
            <a:spLocks noGrp="1"/>
          </p:cNvSpPr>
          <p:nvPr>
            <p:ph type="sldNum" sz="quarter" idx="12"/>
          </p:nvPr>
        </p:nvSpPr>
        <p:spPr/>
        <p:txBody>
          <a:bodyPr/>
          <a:lstStyle/>
          <a:p>
            <a:fld id="{6973FCEF-5573-7E43-8272-70C9D66591DA}" type="slidenum">
              <a:rPr lang="en-US" smtClean="0"/>
              <a:pPr/>
              <a:t>14</a:t>
            </a:fld>
            <a:endParaRPr lang="en-US"/>
          </a:p>
        </p:txBody>
      </p:sp>
    </p:spTree>
    <p:extLst>
      <p:ext uri="{BB962C8B-B14F-4D97-AF65-F5344CB8AC3E}">
        <p14:creationId xmlns:p14="http://schemas.microsoft.com/office/powerpoint/2010/main" val="2404906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What Did You Learn?</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p:txBody>
          <a:bodyPr/>
          <a:lstStyle/>
          <a:p>
            <a:r>
              <a:rPr lang="en-US" dirty="0"/>
              <a:t>What </a:t>
            </a:r>
            <a:r>
              <a:rPr lang="en-US" b="1" dirty="0"/>
              <a:t>challenges</a:t>
            </a:r>
            <a:r>
              <a:rPr lang="en-US" dirty="0"/>
              <a:t> did you encounter and how did you overcome them? </a:t>
            </a:r>
            <a:endParaRPr lang="en-US" dirty="0" smtClean="0"/>
          </a:p>
          <a:p>
            <a:endParaRPr lang="en-US" dirty="0" smtClean="0"/>
          </a:p>
          <a:p>
            <a:r>
              <a:rPr lang="en-US" dirty="0" smtClean="0"/>
              <a:t>Did </a:t>
            </a:r>
            <a:r>
              <a:rPr lang="en-US" dirty="0"/>
              <a:t>you build </a:t>
            </a:r>
            <a:r>
              <a:rPr lang="en-US" b="1" dirty="0"/>
              <a:t>the tallest</a:t>
            </a:r>
            <a:r>
              <a:rPr lang="en-US" dirty="0"/>
              <a:t> tower you could? Why? </a:t>
            </a:r>
            <a:endParaRPr lang="en-US" dirty="0" smtClean="0"/>
          </a:p>
          <a:p>
            <a:endParaRPr lang="en-US" dirty="0" smtClean="0"/>
          </a:p>
          <a:p>
            <a:r>
              <a:rPr lang="en-US" dirty="0" smtClean="0"/>
              <a:t>How </a:t>
            </a:r>
            <a:r>
              <a:rPr lang="en-US" dirty="0"/>
              <a:t>does this game compare to your </a:t>
            </a:r>
            <a:r>
              <a:rPr lang="en-US" b="1" dirty="0"/>
              <a:t>daily projects?</a:t>
            </a:r>
            <a:endParaRPr lang="en-US" b="1"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15</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25767484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Lessons Learned</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p:txBody>
          <a:bodyPr/>
          <a:lstStyle/>
          <a:p>
            <a:r>
              <a:rPr lang="en-US" b="1" dirty="0"/>
              <a:t>Scope: </a:t>
            </a:r>
            <a:r>
              <a:rPr lang="en-US" dirty="0"/>
              <a:t>Prototyping and a strong base are key variables to getting a better height. For example: </a:t>
            </a:r>
            <a:r>
              <a:rPr lang="en-US" dirty="0">
                <a:hlinkClick r:id="rId3"/>
              </a:rPr>
              <a:t>VIDEO: Marshmallow </a:t>
            </a:r>
            <a:r>
              <a:rPr lang="en-US" dirty="0" smtClean="0">
                <a:hlinkClick r:id="rId3"/>
              </a:rPr>
              <a:t>challenge</a:t>
            </a:r>
            <a:endParaRPr lang="en-US" dirty="0" smtClean="0"/>
          </a:p>
          <a:p>
            <a:r>
              <a:rPr lang="en-US" b="1" dirty="0" smtClean="0"/>
              <a:t>Time</a:t>
            </a:r>
            <a:r>
              <a:rPr lang="en-US" b="1" dirty="0"/>
              <a:t>/Cost: </a:t>
            </a:r>
            <a:r>
              <a:rPr lang="en-US" dirty="0"/>
              <a:t>The tallest isn’t always better; time and resources are also important. </a:t>
            </a:r>
            <a:endParaRPr lang="en-US" dirty="0" smtClean="0"/>
          </a:p>
          <a:p>
            <a:r>
              <a:rPr lang="en-US" b="1" dirty="0" smtClean="0"/>
              <a:t>Quality</a:t>
            </a:r>
            <a:r>
              <a:rPr lang="en-US" b="1" dirty="0"/>
              <a:t>: </a:t>
            </a:r>
            <a:r>
              <a:rPr lang="en-US" dirty="0"/>
              <a:t>No matter how tall, fast, and cheap the building was, without quality your project will be a failure. </a:t>
            </a:r>
            <a:endParaRPr lang="en-US" dirty="0" smtClean="0"/>
          </a:p>
          <a:p>
            <a:r>
              <a:rPr lang="en-US" b="1" dirty="0" smtClean="0"/>
              <a:t>Risk</a:t>
            </a:r>
            <a:r>
              <a:rPr lang="en-US" b="1" dirty="0"/>
              <a:t>: </a:t>
            </a:r>
            <a:r>
              <a:rPr lang="en-US" dirty="0"/>
              <a:t>To finish a few minutes before the deadline is too risky! </a:t>
            </a:r>
            <a:endParaRPr lang="en-US" dirty="0" smtClean="0"/>
          </a:p>
          <a:p>
            <a:r>
              <a:rPr lang="en-US" b="1" dirty="0" smtClean="0"/>
              <a:t>People</a:t>
            </a:r>
            <a:r>
              <a:rPr lang="en-US" b="1" dirty="0"/>
              <a:t>: </a:t>
            </a:r>
            <a:r>
              <a:rPr lang="en-US" dirty="0"/>
              <a:t>A successful project needs a motivated team working together in a coordinated way.</a:t>
            </a:r>
            <a:endParaRPr lang="en-US" b="1"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16</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26364040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And the Winner Is</a:t>
            </a:r>
            <a:r>
              <a:rPr lang="mr-IN" dirty="0" smtClean="0">
                <a:solidFill>
                  <a:schemeClr val="bg1"/>
                </a:solidFill>
              </a:rPr>
              <a:t>…</a:t>
            </a:r>
            <a:endParaRPr lang="en-US" dirty="0">
              <a:solidFill>
                <a:schemeClr val="bg1"/>
              </a:solidFill>
            </a:endParaRPr>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17</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pic>
        <p:nvPicPr>
          <p:cNvPr id="10" name="Picture 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695854" y="1286328"/>
            <a:ext cx="6911416" cy="4622009"/>
          </a:xfrm>
          <a:prstGeom prst="rect">
            <a:avLst/>
          </a:prstGeom>
        </p:spPr>
      </p:pic>
    </p:spTree>
    <p:extLst>
      <p:ext uri="{BB962C8B-B14F-4D97-AF65-F5344CB8AC3E}">
        <p14:creationId xmlns:p14="http://schemas.microsoft.com/office/powerpoint/2010/main" val="4117202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B548140-24C0-B646-8E82-5F287928DA90}"/>
              </a:ext>
            </a:extLst>
          </p:cNvPr>
          <p:cNvSpPr>
            <a:spLocks noGrp="1"/>
          </p:cNvSpPr>
          <p:nvPr>
            <p:ph type="ctrTitle"/>
          </p:nvPr>
        </p:nvSpPr>
        <p:spPr/>
        <p:txBody>
          <a:bodyPr/>
          <a:lstStyle/>
          <a:p>
            <a:r>
              <a:rPr lang="en-US" dirty="0" smtClean="0"/>
              <a:t>QUESTIONS?</a:t>
            </a:r>
            <a:endParaRPr lang="en-US" dirty="0"/>
          </a:p>
        </p:txBody>
      </p:sp>
      <p:sp>
        <p:nvSpPr>
          <p:cNvPr id="4" name="Text Placeholder 3">
            <a:extLst>
              <a:ext uri="{FF2B5EF4-FFF2-40B4-BE49-F238E27FC236}">
                <a16:creationId xmlns:a16="http://schemas.microsoft.com/office/drawing/2014/main" xmlns="" id="{A417956E-D1D7-0946-BE71-6B7039C0D345}"/>
              </a:ext>
            </a:extLst>
          </p:cNvPr>
          <p:cNvSpPr>
            <a:spLocks noGrp="1"/>
          </p:cNvSpPr>
          <p:nvPr>
            <p:ph type="body" sz="quarter" idx="10"/>
          </p:nvPr>
        </p:nvSpPr>
        <p:spPr>
          <a:xfrm>
            <a:off x="1601233" y="5081588"/>
            <a:ext cx="4740275" cy="1012825"/>
          </a:xfrm>
        </p:spPr>
        <p:txBody>
          <a:bodyPr/>
          <a:lstStyle/>
          <a:p>
            <a:r>
              <a:rPr lang="en-US" dirty="0"/>
              <a:t>Pablo </a:t>
            </a:r>
            <a:r>
              <a:rPr lang="en-US" dirty="0" err="1"/>
              <a:t>Lledó</a:t>
            </a:r>
            <a:r>
              <a:rPr lang="en-US" dirty="0"/>
              <a:t>, </a:t>
            </a:r>
            <a:r>
              <a:rPr lang="en-US" dirty="0" smtClean="0"/>
              <a:t>PMP</a:t>
            </a:r>
          </a:p>
          <a:p>
            <a:r>
              <a:rPr lang="en-US" dirty="0" smtClean="0"/>
              <a:t>PMI EDUCATIONAL FOUNDATION VOLUNTEER</a:t>
            </a:r>
            <a:endParaRPr lang="en-US" dirty="0"/>
          </a:p>
          <a:p>
            <a:pPr lvl="1"/>
            <a:r>
              <a:rPr lang="en-US" dirty="0"/>
              <a:t>plledo1@gmail.com</a:t>
            </a:r>
            <a:endParaRPr lang="en-US" dirty="0"/>
          </a:p>
        </p:txBody>
      </p:sp>
      <p:pic>
        <p:nvPicPr>
          <p:cNvPr id="5" name="Picture 4"/>
          <p:cNvPicPr/>
          <p:nvPr/>
        </p:nvPicPr>
        <p:blipFill>
          <a:blip r:embed="rId3" cstate="email">
            <a:extLst>
              <a:ext uri="{28A0092B-C50C-407E-A947-70E740481C1C}">
                <a14:useLocalDpi xmlns:a14="http://schemas.microsoft.com/office/drawing/2010/main"/>
              </a:ext>
            </a:extLst>
          </a:blip>
          <a:stretch>
            <a:fillRect/>
          </a:stretch>
        </p:blipFill>
        <p:spPr>
          <a:xfrm>
            <a:off x="314325" y="4198938"/>
            <a:ext cx="1223743" cy="1585546"/>
          </a:xfrm>
          <a:prstGeom prst="rect">
            <a:avLst/>
          </a:prstGeom>
          <a:noFill/>
          <a:ln>
            <a:noFill/>
          </a:ln>
        </p:spPr>
      </p:pic>
    </p:spTree>
    <p:extLst>
      <p:ext uri="{BB962C8B-B14F-4D97-AF65-F5344CB8AC3E}">
        <p14:creationId xmlns:p14="http://schemas.microsoft.com/office/powerpoint/2010/main" val="35032769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Objectives</a:t>
            </a:r>
            <a:endParaRPr lang="en-US" dirty="0">
              <a:solidFill>
                <a:schemeClr val="bg1"/>
              </a:solidFill>
            </a:endParaRPr>
          </a:p>
        </p:txBody>
      </p:sp>
      <p:sp>
        <p:nvSpPr>
          <p:cNvPr id="3" name="Content Placeholder 2">
            <a:extLst>
              <a:ext uri="{FF2B5EF4-FFF2-40B4-BE49-F238E27FC236}">
                <a16:creationId xmlns:a16="http://schemas.microsoft.com/office/drawing/2014/main" xmlns="" id="{DBE6F3D1-978A-7C4E-9DA7-0D1562E07FE0}"/>
              </a:ext>
            </a:extLst>
          </p:cNvPr>
          <p:cNvSpPr>
            <a:spLocks noGrp="1"/>
          </p:cNvSpPr>
          <p:nvPr>
            <p:ph idx="1"/>
          </p:nvPr>
        </p:nvSpPr>
        <p:spPr/>
        <p:txBody>
          <a:bodyPr/>
          <a:lstStyle/>
          <a:p>
            <a:pPr marL="342900" indent="-342900">
              <a:buFont typeface="Arial"/>
              <a:buChar char="•"/>
            </a:pPr>
            <a:r>
              <a:rPr lang="en-US" dirty="0"/>
              <a:t>Successful project </a:t>
            </a:r>
            <a:endParaRPr lang="en-US" dirty="0" smtClean="0"/>
          </a:p>
          <a:p>
            <a:pPr marL="342900" indent="-342900">
              <a:buFont typeface="Arial"/>
              <a:buChar char="•"/>
            </a:pPr>
            <a:r>
              <a:rPr lang="en-US" dirty="0" smtClean="0"/>
              <a:t>Scope </a:t>
            </a:r>
            <a:r>
              <a:rPr lang="en-US" dirty="0"/>
              <a:t>management </a:t>
            </a:r>
            <a:endParaRPr lang="en-US" dirty="0" smtClean="0"/>
          </a:p>
          <a:p>
            <a:pPr marL="342900" indent="-342900">
              <a:buFont typeface="Arial"/>
              <a:buChar char="•"/>
            </a:pPr>
            <a:r>
              <a:rPr lang="en-US" dirty="0" smtClean="0"/>
              <a:t>Time management</a:t>
            </a:r>
          </a:p>
          <a:p>
            <a:pPr marL="342900" indent="-342900">
              <a:buFont typeface="Arial"/>
              <a:buChar char="•"/>
            </a:pPr>
            <a:r>
              <a:rPr lang="en-US" dirty="0" smtClean="0"/>
              <a:t>Cost </a:t>
            </a:r>
            <a:r>
              <a:rPr lang="en-US" dirty="0"/>
              <a:t>management </a:t>
            </a:r>
            <a:endParaRPr lang="en-US" dirty="0" smtClean="0"/>
          </a:p>
          <a:p>
            <a:pPr marL="342900" indent="-342900">
              <a:buFont typeface="Arial"/>
              <a:buChar char="•"/>
            </a:pPr>
            <a:r>
              <a:rPr lang="en-US" dirty="0" smtClean="0"/>
              <a:t>Quality </a:t>
            </a:r>
            <a:r>
              <a:rPr lang="en-US" dirty="0"/>
              <a:t>management </a:t>
            </a:r>
            <a:endParaRPr lang="en-US" dirty="0" smtClean="0"/>
          </a:p>
          <a:p>
            <a:pPr marL="342900" indent="-342900">
              <a:buFont typeface="Arial"/>
              <a:buChar char="•"/>
            </a:pPr>
            <a:r>
              <a:rPr lang="en-US" dirty="0" smtClean="0"/>
              <a:t>Team </a:t>
            </a:r>
            <a:r>
              <a:rPr lang="en-US" dirty="0"/>
              <a:t>management </a:t>
            </a:r>
            <a:endParaRPr lang="en-US" dirty="0" smtClean="0"/>
          </a:p>
          <a:p>
            <a:pPr marL="342900" indent="-342900">
              <a:buFont typeface="Arial"/>
              <a:buChar char="•"/>
            </a:pPr>
            <a:r>
              <a:rPr lang="en-US" dirty="0" smtClean="0"/>
              <a:t>Risk </a:t>
            </a:r>
            <a:r>
              <a:rPr lang="en-US" dirty="0"/>
              <a:t>management</a:t>
            </a:r>
          </a:p>
        </p:txBody>
      </p:sp>
      <p:sp>
        <p:nvSpPr>
          <p:cNvPr id="5"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p:txBody>
          <a:bodyPr/>
          <a:lstStyle/>
          <a:p>
            <a:r>
              <a:rPr lang="en-US" dirty="0" smtClean="0"/>
              <a:t>The Tower Game</a:t>
            </a:r>
            <a:endParaRPr lang="en-US" dirty="0"/>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2</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0697" y="1475467"/>
            <a:ext cx="7942215" cy="3856266"/>
          </a:xfrm>
          <a:prstGeom prst="rect">
            <a:avLst/>
          </a:prstGeom>
        </p:spPr>
      </p:pic>
    </p:spTree>
    <p:extLst>
      <p:ext uri="{BB962C8B-B14F-4D97-AF65-F5344CB8AC3E}">
        <p14:creationId xmlns:p14="http://schemas.microsoft.com/office/powerpoint/2010/main" val="2426355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What Is a Project?</a:t>
            </a:r>
            <a:endParaRPr lang="en-US" dirty="0">
              <a:solidFill>
                <a:schemeClr val="bg1"/>
              </a:solidFill>
            </a:endParaRPr>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3</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grpSp>
        <p:nvGrpSpPr>
          <p:cNvPr id="10" name="Grupo 4"/>
          <p:cNvGrpSpPr/>
          <p:nvPr/>
        </p:nvGrpSpPr>
        <p:grpSpPr>
          <a:xfrm>
            <a:off x="161967" y="2478005"/>
            <a:ext cx="3414648" cy="2174860"/>
            <a:chOff x="203449" y="1117551"/>
            <a:chExt cx="3414648" cy="2174860"/>
          </a:xfrm>
        </p:grpSpPr>
        <p:pic>
          <p:nvPicPr>
            <p:cNvPr id="11" name="Picture 4" descr="http://www.sdmathcircle.org/uploads/images/schedule_clipart%20450x3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3449" y="1117551"/>
              <a:ext cx="3262290" cy="217486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rot="17310285">
              <a:off x="3108662" y="2313109"/>
              <a:ext cx="649537" cy="369332"/>
            </a:xfrm>
            <a:prstGeom prst="rect">
              <a:avLst/>
            </a:prstGeom>
            <a:noFill/>
          </p:spPr>
          <p:txBody>
            <a:bodyPr wrap="none" rtlCol="0">
              <a:spAutoFit/>
            </a:bodyPr>
            <a:lstStyle/>
            <a:p>
              <a:r>
                <a:rPr lang="en-US" dirty="0" smtClean="0">
                  <a:solidFill>
                    <a:schemeClr val="bg1"/>
                  </a:solidFill>
                </a:rPr>
                <a:t>Time</a:t>
              </a:r>
              <a:endParaRPr lang="en-US" dirty="0">
                <a:solidFill>
                  <a:schemeClr val="bg1"/>
                </a:solidFill>
              </a:endParaRPr>
            </a:p>
          </p:txBody>
        </p:sp>
      </p:grpSp>
      <p:grpSp>
        <p:nvGrpSpPr>
          <p:cNvPr id="13" name="Grupo 5"/>
          <p:cNvGrpSpPr/>
          <p:nvPr/>
        </p:nvGrpSpPr>
        <p:grpSpPr>
          <a:xfrm>
            <a:off x="3561303" y="2348664"/>
            <a:ext cx="2522527" cy="2253402"/>
            <a:chOff x="4894912" y="212393"/>
            <a:chExt cx="2522527" cy="2253402"/>
          </a:xfrm>
        </p:grpSpPr>
        <p:pic>
          <p:nvPicPr>
            <p:cNvPr id="14" name="Picture 6" descr="http://www.losandes.com.ar/fotografias/fotosnoticias/2011/9/2/int-40835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94912" y="288013"/>
              <a:ext cx="2522527" cy="217778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rot="1296381">
              <a:off x="6285098" y="212393"/>
              <a:ext cx="594073" cy="369332"/>
            </a:xfrm>
            <a:prstGeom prst="rect">
              <a:avLst/>
            </a:prstGeom>
            <a:noFill/>
          </p:spPr>
          <p:txBody>
            <a:bodyPr wrap="none" rtlCol="0">
              <a:spAutoFit/>
            </a:bodyPr>
            <a:lstStyle/>
            <a:p>
              <a:r>
                <a:rPr lang="en-US" dirty="0" smtClean="0">
                  <a:solidFill>
                    <a:schemeClr val="bg1"/>
                  </a:solidFill>
                </a:rPr>
                <a:t>Cost</a:t>
              </a:r>
              <a:endParaRPr lang="en-US" dirty="0">
                <a:solidFill>
                  <a:schemeClr val="bg1"/>
                </a:solidFill>
              </a:endParaRPr>
            </a:p>
          </p:txBody>
        </p:sp>
      </p:grpSp>
      <p:grpSp>
        <p:nvGrpSpPr>
          <p:cNvPr id="16" name="Grupo 6"/>
          <p:cNvGrpSpPr/>
          <p:nvPr/>
        </p:nvGrpSpPr>
        <p:grpSpPr>
          <a:xfrm>
            <a:off x="6371691" y="2103756"/>
            <a:ext cx="2376264" cy="3358678"/>
            <a:chOff x="532589" y="3325904"/>
            <a:chExt cx="2376264" cy="3358678"/>
          </a:xfrm>
        </p:grpSpPr>
        <p:pic>
          <p:nvPicPr>
            <p:cNvPr id="17" name="Picture 10" descr="http://openclipart.org/image/800px/svg_to_png/118459/deliverabl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2589" y="3325904"/>
              <a:ext cx="2376264" cy="335867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rot="20456242">
              <a:off x="1490026" y="5670289"/>
              <a:ext cx="1242071" cy="369332"/>
            </a:xfrm>
            <a:prstGeom prst="rect">
              <a:avLst/>
            </a:prstGeom>
            <a:noFill/>
          </p:spPr>
          <p:txBody>
            <a:bodyPr wrap="none" rtlCol="0">
              <a:spAutoFit/>
            </a:bodyPr>
            <a:lstStyle/>
            <a:p>
              <a:r>
                <a:rPr lang="en-US" dirty="0" smtClean="0">
                  <a:solidFill>
                    <a:schemeClr val="bg1"/>
                  </a:solidFill>
                </a:rPr>
                <a:t>Deliverable</a:t>
              </a:r>
              <a:endParaRPr lang="en-US" dirty="0">
                <a:solidFill>
                  <a:schemeClr val="bg1"/>
                </a:solidFill>
              </a:endParaRPr>
            </a:p>
          </p:txBody>
        </p:sp>
      </p:grpSp>
      <p:grpSp>
        <p:nvGrpSpPr>
          <p:cNvPr id="19" name="Grupo 7"/>
          <p:cNvGrpSpPr/>
          <p:nvPr/>
        </p:nvGrpSpPr>
        <p:grpSpPr>
          <a:xfrm>
            <a:off x="8950572" y="2562573"/>
            <a:ext cx="3074738" cy="2039493"/>
            <a:chOff x="3961341" y="2944581"/>
            <a:chExt cx="4176464" cy="2770275"/>
          </a:xfrm>
        </p:grpSpPr>
        <p:pic>
          <p:nvPicPr>
            <p:cNvPr id="20"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3961341" y="2944581"/>
              <a:ext cx="4176464" cy="27702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551243" y="4145052"/>
              <a:ext cx="686726" cy="369332"/>
            </a:xfrm>
            <a:prstGeom prst="rect">
              <a:avLst/>
            </a:prstGeom>
            <a:noFill/>
          </p:spPr>
          <p:txBody>
            <a:bodyPr wrap="none" rtlCol="0">
              <a:spAutoFit/>
            </a:bodyPr>
            <a:lstStyle/>
            <a:p>
              <a:r>
                <a:rPr lang="en-US" dirty="0" smtClean="0">
                  <a:solidFill>
                    <a:schemeClr val="bg1"/>
                  </a:solidFill>
                </a:rPr>
                <a:t>Team</a:t>
              </a:r>
              <a:endParaRPr lang="en-US" dirty="0">
                <a:solidFill>
                  <a:schemeClr val="bg1"/>
                </a:solidFill>
              </a:endParaRPr>
            </a:p>
          </p:txBody>
        </p:sp>
      </p:grpSp>
      <p:sp>
        <p:nvSpPr>
          <p:cNvPr id="22" name="Content Placeholder 2">
            <a:extLst>
              <a:ext uri="{FF2B5EF4-FFF2-40B4-BE49-F238E27FC236}">
                <a16:creationId xmlns:a16="http://schemas.microsoft.com/office/drawing/2014/main" xmlns="" id="{DBE6F3D1-978A-7C4E-9DA7-0D1562E07FE0}"/>
              </a:ext>
            </a:extLst>
          </p:cNvPr>
          <p:cNvSpPr>
            <a:spLocks noGrp="1"/>
          </p:cNvSpPr>
          <p:nvPr>
            <p:ph idx="1"/>
          </p:nvPr>
        </p:nvSpPr>
        <p:spPr>
          <a:xfrm>
            <a:off x="314325" y="1828801"/>
            <a:ext cx="3495675" cy="863600"/>
          </a:xfrm>
        </p:spPr>
        <p:txBody>
          <a:bodyPr/>
          <a:lstStyle/>
          <a:p>
            <a:r>
              <a:rPr lang="en-US" dirty="0" smtClean="0"/>
              <a:t>Most projects include:</a:t>
            </a:r>
            <a:endParaRPr lang="en-US" dirty="0"/>
          </a:p>
        </p:txBody>
      </p:sp>
      <p:sp>
        <p:nvSpPr>
          <p:cNvPr id="23" name="Content Placeholder 2">
            <a:extLst>
              <a:ext uri="{FF2B5EF4-FFF2-40B4-BE49-F238E27FC236}">
                <a16:creationId xmlns:a16="http://schemas.microsoft.com/office/drawing/2014/main" xmlns="" id="{DBE6F3D1-978A-7C4E-9DA7-0D1562E07FE0}"/>
              </a:ext>
            </a:extLst>
          </p:cNvPr>
          <p:cNvSpPr txBox="1">
            <a:spLocks/>
          </p:cNvSpPr>
          <p:nvPr/>
        </p:nvSpPr>
        <p:spPr>
          <a:xfrm>
            <a:off x="348194" y="4759706"/>
            <a:ext cx="3076063"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Deadline</a:t>
            </a:r>
            <a:endParaRPr lang="en-US" dirty="0"/>
          </a:p>
        </p:txBody>
      </p:sp>
      <p:sp>
        <p:nvSpPr>
          <p:cNvPr id="24" name="Content Placeholder 2">
            <a:extLst>
              <a:ext uri="{FF2B5EF4-FFF2-40B4-BE49-F238E27FC236}">
                <a16:creationId xmlns:a16="http://schemas.microsoft.com/office/drawing/2014/main" xmlns="" id="{DBE6F3D1-978A-7C4E-9DA7-0D1562E07FE0}"/>
              </a:ext>
            </a:extLst>
          </p:cNvPr>
          <p:cNvSpPr txBox="1">
            <a:spLocks/>
          </p:cNvSpPr>
          <p:nvPr/>
        </p:nvSpPr>
        <p:spPr>
          <a:xfrm>
            <a:off x="3561304" y="4759706"/>
            <a:ext cx="2810388"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Budget</a:t>
            </a:r>
            <a:endParaRPr lang="en-US" dirty="0"/>
          </a:p>
        </p:txBody>
      </p:sp>
      <p:sp>
        <p:nvSpPr>
          <p:cNvPr id="25" name="Content Placeholder 2">
            <a:extLst>
              <a:ext uri="{FF2B5EF4-FFF2-40B4-BE49-F238E27FC236}">
                <a16:creationId xmlns:a16="http://schemas.microsoft.com/office/drawing/2014/main" xmlns="" id="{DBE6F3D1-978A-7C4E-9DA7-0D1562E07FE0}"/>
              </a:ext>
            </a:extLst>
          </p:cNvPr>
          <p:cNvSpPr txBox="1">
            <a:spLocks/>
          </p:cNvSpPr>
          <p:nvPr/>
        </p:nvSpPr>
        <p:spPr>
          <a:xfrm>
            <a:off x="6371691" y="4759706"/>
            <a:ext cx="2364094"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Deliverable</a:t>
            </a:r>
            <a:endParaRPr lang="en-US" dirty="0"/>
          </a:p>
        </p:txBody>
      </p:sp>
      <p:sp>
        <p:nvSpPr>
          <p:cNvPr id="26" name="Content Placeholder 2">
            <a:extLst>
              <a:ext uri="{FF2B5EF4-FFF2-40B4-BE49-F238E27FC236}">
                <a16:creationId xmlns:a16="http://schemas.microsoft.com/office/drawing/2014/main" xmlns="" id="{DBE6F3D1-978A-7C4E-9DA7-0D1562E07FE0}"/>
              </a:ext>
            </a:extLst>
          </p:cNvPr>
          <p:cNvSpPr txBox="1">
            <a:spLocks/>
          </p:cNvSpPr>
          <p:nvPr/>
        </p:nvSpPr>
        <p:spPr>
          <a:xfrm>
            <a:off x="8947149" y="4759706"/>
            <a:ext cx="3013915"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Team</a:t>
            </a:r>
            <a:endParaRPr lang="en-US" dirty="0"/>
          </a:p>
        </p:txBody>
      </p:sp>
    </p:spTree>
    <p:extLst>
      <p:ext uri="{BB962C8B-B14F-4D97-AF65-F5344CB8AC3E}">
        <p14:creationId xmlns:p14="http://schemas.microsoft.com/office/powerpoint/2010/main" val="42134747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xmlns="" id="{D1903DF1-98E4-7943-9E91-F0FC396A8053}"/>
              </a:ext>
            </a:extLst>
          </p:cNvPr>
          <p:cNvSpPr txBox="1">
            <a:spLocks/>
          </p:cNvSpPr>
          <p:nvPr/>
        </p:nvSpPr>
        <p:spPr>
          <a:xfrm>
            <a:off x="0" y="0"/>
            <a:ext cx="12187238" cy="1032933"/>
          </a:xfrm>
          <a:prstGeom prst="rect">
            <a:avLst/>
          </a:prstGeom>
          <a:solidFill>
            <a:srgbClr val="FF610D"/>
          </a:solidFill>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endParaRPr lang="en-US" dirty="0"/>
          </a:p>
        </p:txBody>
      </p:sp>
      <p:sp>
        <p:nvSpPr>
          <p:cNvPr id="2" name="Title 1">
            <a:extLst>
              <a:ext uri="{FF2B5EF4-FFF2-40B4-BE49-F238E27FC236}">
                <a16:creationId xmlns:a16="http://schemas.microsoft.com/office/drawing/2014/main" xmlns="" id="{4D3C4663-71F1-CA45-A7CF-CC4960D93326}"/>
              </a:ext>
            </a:extLst>
          </p:cNvPr>
          <p:cNvSpPr>
            <a:spLocks noGrp="1"/>
          </p:cNvSpPr>
          <p:nvPr>
            <p:ph type="title"/>
          </p:nvPr>
        </p:nvSpPr>
        <p:spPr/>
        <p:txBody>
          <a:bodyPr/>
          <a:lstStyle/>
          <a:p>
            <a:r>
              <a:rPr lang="en-US" dirty="0" smtClean="0">
                <a:solidFill>
                  <a:schemeClr val="bg1"/>
                </a:solidFill>
              </a:rPr>
              <a:t>What Is a Successful Project?</a:t>
            </a:r>
            <a:endParaRPr lang="en-US" dirty="0">
              <a:solidFill>
                <a:schemeClr val="bg1"/>
              </a:solidFill>
            </a:endParaRPr>
          </a:p>
        </p:txBody>
      </p:sp>
      <p:sp>
        <p:nvSpPr>
          <p:cNvPr id="6" name="Slide Number Placeholder 5">
            <a:extLst>
              <a:ext uri="{FF2B5EF4-FFF2-40B4-BE49-F238E27FC236}">
                <a16:creationId xmlns:a16="http://schemas.microsoft.com/office/drawing/2014/main" xmlns="" id="{720B69CA-1C9A-7045-8861-E0372493136A}"/>
              </a:ext>
            </a:extLst>
          </p:cNvPr>
          <p:cNvSpPr>
            <a:spLocks noGrp="1"/>
          </p:cNvSpPr>
          <p:nvPr>
            <p:ph type="sldNum" sz="quarter" idx="12"/>
          </p:nvPr>
        </p:nvSpPr>
        <p:spPr/>
        <p:txBody>
          <a:bodyPr/>
          <a:lstStyle/>
          <a:p>
            <a:fld id="{6973FCEF-5573-7E43-8272-70C9D66591DA}" type="slidenum">
              <a:rPr lang="en-US" smtClean="0"/>
              <a:t>4</a:t>
            </a:fld>
            <a:endParaRPr lang="en-US"/>
          </a:p>
        </p:txBody>
      </p:sp>
      <p:sp>
        <p:nvSpPr>
          <p:cNvPr id="9" name="Footer Placeholder 4">
            <a:extLst>
              <a:ext uri="{FF2B5EF4-FFF2-40B4-BE49-F238E27FC236}">
                <a16:creationId xmlns:a16="http://schemas.microsoft.com/office/drawing/2014/main" xmlns="" id="{0055C3B5-DC14-954E-9C19-C62140CB72D7}"/>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grpSp>
        <p:nvGrpSpPr>
          <p:cNvPr id="10" name="Grupo 4"/>
          <p:cNvGrpSpPr/>
          <p:nvPr/>
        </p:nvGrpSpPr>
        <p:grpSpPr>
          <a:xfrm>
            <a:off x="161967" y="2478005"/>
            <a:ext cx="3414648" cy="2174860"/>
            <a:chOff x="203449" y="1117551"/>
            <a:chExt cx="3414648" cy="2174860"/>
          </a:xfrm>
        </p:grpSpPr>
        <p:pic>
          <p:nvPicPr>
            <p:cNvPr id="11" name="Picture 4" descr="http://www.sdmathcircle.org/uploads/images/schedule_clipart%20450x300.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3449" y="1117551"/>
              <a:ext cx="3262290" cy="217486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rot="17310285">
              <a:off x="3108662" y="2313109"/>
              <a:ext cx="649537" cy="369332"/>
            </a:xfrm>
            <a:prstGeom prst="rect">
              <a:avLst/>
            </a:prstGeom>
            <a:noFill/>
          </p:spPr>
          <p:txBody>
            <a:bodyPr wrap="none" rtlCol="0">
              <a:spAutoFit/>
            </a:bodyPr>
            <a:lstStyle/>
            <a:p>
              <a:r>
                <a:rPr lang="en-US" dirty="0" smtClean="0">
                  <a:solidFill>
                    <a:schemeClr val="bg1"/>
                  </a:solidFill>
                </a:rPr>
                <a:t>Time</a:t>
              </a:r>
              <a:endParaRPr lang="en-US" dirty="0">
                <a:solidFill>
                  <a:schemeClr val="bg1"/>
                </a:solidFill>
              </a:endParaRPr>
            </a:p>
          </p:txBody>
        </p:sp>
      </p:grpSp>
      <p:grpSp>
        <p:nvGrpSpPr>
          <p:cNvPr id="13" name="Grupo 5"/>
          <p:cNvGrpSpPr/>
          <p:nvPr/>
        </p:nvGrpSpPr>
        <p:grpSpPr>
          <a:xfrm>
            <a:off x="3561303" y="2348664"/>
            <a:ext cx="2522527" cy="2253402"/>
            <a:chOff x="4894912" y="212393"/>
            <a:chExt cx="2522527" cy="2253402"/>
          </a:xfrm>
        </p:grpSpPr>
        <p:pic>
          <p:nvPicPr>
            <p:cNvPr id="14" name="Picture 6" descr="http://www.losandes.com.ar/fotografias/fotosnoticias/2011/9/2/int-40835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94912" y="288013"/>
              <a:ext cx="2522527" cy="2177782"/>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rot="1296381">
              <a:off x="6285098" y="212393"/>
              <a:ext cx="594073" cy="369332"/>
            </a:xfrm>
            <a:prstGeom prst="rect">
              <a:avLst/>
            </a:prstGeom>
            <a:noFill/>
          </p:spPr>
          <p:txBody>
            <a:bodyPr wrap="none" rtlCol="0">
              <a:spAutoFit/>
            </a:bodyPr>
            <a:lstStyle/>
            <a:p>
              <a:r>
                <a:rPr lang="en-US" dirty="0" smtClean="0">
                  <a:solidFill>
                    <a:schemeClr val="bg1"/>
                  </a:solidFill>
                </a:rPr>
                <a:t>Cost</a:t>
              </a:r>
              <a:endParaRPr lang="en-US" dirty="0">
                <a:solidFill>
                  <a:schemeClr val="bg1"/>
                </a:solidFill>
              </a:endParaRPr>
            </a:p>
          </p:txBody>
        </p:sp>
      </p:grpSp>
      <p:grpSp>
        <p:nvGrpSpPr>
          <p:cNvPr id="16" name="Grupo 6"/>
          <p:cNvGrpSpPr/>
          <p:nvPr/>
        </p:nvGrpSpPr>
        <p:grpSpPr>
          <a:xfrm>
            <a:off x="6371691" y="2103756"/>
            <a:ext cx="2376264" cy="3358678"/>
            <a:chOff x="532589" y="3325904"/>
            <a:chExt cx="2376264" cy="3358678"/>
          </a:xfrm>
        </p:grpSpPr>
        <p:pic>
          <p:nvPicPr>
            <p:cNvPr id="17" name="Picture 10" descr="http://openclipart.org/image/800px/svg_to_png/118459/deliverabl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2589" y="3325904"/>
              <a:ext cx="2376264" cy="3358678"/>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rot="20456242">
              <a:off x="1490026" y="5670289"/>
              <a:ext cx="1242071" cy="369332"/>
            </a:xfrm>
            <a:prstGeom prst="rect">
              <a:avLst/>
            </a:prstGeom>
            <a:noFill/>
          </p:spPr>
          <p:txBody>
            <a:bodyPr wrap="none" rtlCol="0">
              <a:spAutoFit/>
            </a:bodyPr>
            <a:lstStyle/>
            <a:p>
              <a:r>
                <a:rPr lang="en-US" dirty="0" smtClean="0">
                  <a:solidFill>
                    <a:schemeClr val="bg1"/>
                  </a:solidFill>
                </a:rPr>
                <a:t>Deliverable</a:t>
              </a:r>
              <a:endParaRPr lang="en-US" dirty="0">
                <a:solidFill>
                  <a:schemeClr val="bg1"/>
                </a:solidFill>
              </a:endParaRPr>
            </a:p>
          </p:txBody>
        </p:sp>
      </p:grpSp>
      <p:grpSp>
        <p:nvGrpSpPr>
          <p:cNvPr id="19" name="Grupo 7"/>
          <p:cNvGrpSpPr/>
          <p:nvPr/>
        </p:nvGrpSpPr>
        <p:grpSpPr>
          <a:xfrm>
            <a:off x="8950572" y="2562573"/>
            <a:ext cx="3074738" cy="2039493"/>
            <a:chOff x="3961341" y="2944581"/>
            <a:chExt cx="4176464" cy="2770275"/>
          </a:xfrm>
        </p:grpSpPr>
        <p:pic>
          <p:nvPicPr>
            <p:cNvPr id="20" name="Picture 2"/>
            <p:cNvPicPr>
              <a:picLocks noChangeAspect="1" noChangeArrowheads="1"/>
            </p:cNvPicPr>
            <p:nvPr/>
          </p:nvPicPr>
          <p:blipFill>
            <a:blip r:embed="rId6" cstate="email">
              <a:extLst>
                <a:ext uri="{28A0092B-C50C-407E-A947-70E740481C1C}">
                  <a14:useLocalDpi xmlns:a14="http://schemas.microsoft.com/office/drawing/2010/main"/>
                </a:ext>
              </a:extLst>
            </a:blip>
            <a:stretch>
              <a:fillRect/>
            </a:stretch>
          </p:blipFill>
          <p:spPr bwMode="auto">
            <a:xfrm>
              <a:off x="3961341" y="2944581"/>
              <a:ext cx="4176464" cy="27702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551243" y="4145052"/>
              <a:ext cx="686726" cy="369332"/>
            </a:xfrm>
            <a:prstGeom prst="rect">
              <a:avLst/>
            </a:prstGeom>
            <a:noFill/>
          </p:spPr>
          <p:txBody>
            <a:bodyPr wrap="none" rtlCol="0">
              <a:spAutoFit/>
            </a:bodyPr>
            <a:lstStyle/>
            <a:p>
              <a:r>
                <a:rPr lang="en-US" dirty="0" smtClean="0">
                  <a:solidFill>
                    <a:schemeClr val="bg1"/>
                  </a:solidFill>
                </a:rPr>
                <a:t>Team</a:t>
              </a:r>
              <a:endParaRPr lang="en-US" dirty="0">
                <a:solidFill>
                  <a:schemeClr val="bg1"/>
                </a:solidFill>
              </a:endParaRPr>
            </a:p>
          </p:txBody>
        </p:sp>
      </p:grpSp>
      <p:sp>
        <p:nvSpPr>
          <p:cNvPr id="22" name="Content Placeholder 2">
            <a:extLst>
              <a:ext uri="{FF2B5EF4-FFF2-40B4-BE49-F238E27FC236}">
                <a16:creationId xmlns:a16="http://schemas.microsoft.com/office/drawing/2014/main" xmlns="" id="{DBE6F3D1-978A-7C4E-9DA7-0D1562E07FE0}"/>
              </a:ext>
            </a:extLst>
          </p:cNvPr>
          <p:cNvSpPr>
            <a:spLocks noGrp="1"/>
          </p:cNvSpPr>
          <p:nvPr>
            <p:ph idx="1"/>
          </p:nvPr>
        </p:nvSpPr>
        <p:spPr>
          <a:xfrm>
            <a:off x="314325" y="1828801"/>
            <a:ext cx="7136342" cy="863600"/>
          </a:xfrm>
        </p:spPr>
        <p:txBody>
          <a:bodyPr/>
          <a:lstStyle/>
          <a:p>
            <a:r>
              <a:rPr lang="en-US" dirty="0" smtClean="0"/>
              <a:t>A successful project is one that is finished:</a:t>
            </a:r>
            <a:endParaRPr lang="en-US" dirty="0"/>
          </a:p>
        </p:txBody>
      </p:sp>
      <p:sp>
        <p:nvSpPr>
          <p:cNvPr id="23" name="Content Placeholder 2">
            <a:extLst>
              <a:ext uri="{FF2B5EF4-FFF2-40B4-BE49-F238E27FC236}">
                <a16:creationId xmlns:a16="http://schemas.microsoft.com/office/drawing/2014/main" xmlns="" id="{DBE6F3D1-978A-7C4E-9DA7-0D1562E07FE0}"/>
              </a:ext>
            </a:extLst>
          </p:cNvPr>
          <p:cNvSpPr txBox="1">
            <a:spLocks/>
          </p:cNvSpPr>
          <p:nvPr/>
        </p:nvSpPr>
        <p:spPr>
          <a:xfrm>
            <a:off x="348194" y="4759706"/>
            <a:ext cx="3076063"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On Time</a:t>
            </a:r>
            <a:endParaRPr lang="en-US" dirty="0"/>
          </a:p>
        </p:txBody>
      </p:sp>
      <p:sp>
        <p:nvSpPr>
          <p:cNvPr id="24" name="Content Placeholder 2">
            <a:extLst>
              <a:ext uri="{FF2B5EF4-FFF2-40B4-BE49-F238E27FC236}">
                <a16:creationId xmlns:a16="http://schemas.microsoft.com/office/drawing/2014/main" xmlns="" id="{DBE6F3D1-978A-7C4E-9DA7-0D1562E07FE0}"/>
              </a:ext>
            </a:extLst>
          </p:cNvPr>
          <p:cNvSpPr txBox="1">
            <a:spLocks/>
          </p:cNvSpPr>
          <p:nvPr/>
        </p:nvSpPr>
        <p:spPr>
          <a:xfrm>
            <a:off x="3561304" y="4759706"/>
            <a:ext cx="2810388"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On Budget</a:t>
            </a:r>
            <a:endParaRPr lang="en-US" dirty="0"/>
          </a:p>
        </p:txBody>
      </p:sp>
      <p:sp>
        <p:nvSpPr>
          <p:cNvPr id="25" name="Content Placeholder 2">
            <a:extLst>
              <a:ext uri="{FF2B5EF4-FFF2-40B4-BE49-F238E27FC236}">
                <a16:creationId xmlns:a16="http://schemas.microsoft.com/office/drawing/2014/main" xmlns="" id="{DBE6F3D1-978A-7C4E-9DA7-0D1562E07FE0}"/>
              </a:ext>
            </a:extLst>
          </p:cNvPr>
          <p:cNvSpPr txBox="1">
            <a:spLocks/>
          </p:cNvSpPr>
          <p:nvPr/>
        </p:nvSpPr>
        <p:spPr>
          <a:xfrm>
            <a:off x="6371691" y="4759706"/>
            <a:ext cx="2364094"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With Quality Deliverables</a:t>
            </a:r>
            <a:endParaRPr lang="en-US" dirty="0"/>
          </a:p>
        </p:txBody>
      </p:sp>
      <p:sp>
        <p:nvSpPr>
          <p:cNvPr id="26" name="Content Placeholder 2">
            <a:extLst>
              <a:ext uri="{FF2B5EF4-FFF2-40B4-BE49-F238E27FC236}">
                <a16:creationId xmlns:a16="http://schemas.microsoft.com/office/drawing/2014/main" xmlns="" id="{DBE6F3D1-978A-7C4E-9DA7-0D1562E07FE0}"/>
              </a:ext>
            </a:extLst>
          </p:cNvPr>
          <p:cNvSpPr txBox="1">
            <a:spLocks/>
          </p:cNvSpPr>
          <p:nvPr/>
        </p:nvSpPr>
        <p:spPr>
          <a:xfrm>
            <a:off x="8947149" y="4759706"/>
            <a:ext cx="3013915" cy="863600"/>
          </a:xfrm>
          <a:prstGeom prst="rect">
            <a:avLst/>
          </a:prstGeom>
        </p:spPr>
        <p:txBody>
          <a:bodyPr vert="horz" lIns="0" tIns="0" rIns="0" bIns="0" rtlCol="0">
            <a:noAutofit/>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ctr"/>
            <a:r>
              <a:rPr lang="en-US" dirty="0" smtClean="0"/>
              <a:t>With a Motivated Team</a:t>
            </a:r>
            <a:endParaRPr lang="en-US" dirty="0"/>
          </a:p>
        </p:txBody>
      </p:sp>
    </p:spTree>
    <p:extLst>
      <p:ext uri="{BB962C8B-B14F-4D97-AF65-F5344CB8AC3E}">
        <p14:creationId xmlns:p14="http://schemas.microsoft.com/office/powerpoint/2010/main" val="25175153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3738B1-1B38-694F-9270-48AAA84A5418}"/>
              </a:ext>
            </a:extLst>
          </p:cNvPr>
          <p:cNvSpPr>
            <a:spLocks noGrp="1"/>
          </p:cNvSpPr>
          <p:nvPr>
            <p:ph type="ctrTitle"/>
          </p:nvPr>
        </p:nvSpPr>
        <p:spPr/>
        <p:txBody>
          <a:bodyPr/>
          <a:lstStyle/>
          <a:p>
            <a:r>
              <a:rPr lang="en-US" dirty="0" smtClean="0"/>
              <a:t>EXAMPLES OF CONSTRUCTION PROJECTS</a:t>
            </a:r>
            <a:endParaRPr lang="en-US" dirty="0"/>
          </a:p>
        </p:txBody>
      </p:sp>
      <p:sp>
        <p:nvSpPr>
          <p:cNvPr id="4"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p:txBody>
          <a:bodyPr/>
          <a:lstStyle/>
          <a:p>
            <a:r>
              <a:rPr lang="en-US" dirty="0" smtClean="0"/>
              <a:t>The Tower Game</a:t>
            </a:r>
            <a:endParaRPr lang="en-US" dirty="0"/>
          </a:p>
        </p:txBody>
      </p:sp>
      <p:sp>
        <p:nvSpPr>
          <p:cNvPr id="5" name="Slide Number Placeholder 4">
            <a:extLst>
              <a:ext uri="{FF2B5EF4-FFF2-40B4-BE49-F238E27FC236}">
                <a16:creationId xmlns:a16="http://schemas.microsoft.com/office/drawing/2014/main" xmlns="" id="{E5EF9B26-7E0D-AE42-8AC9-92A13D9ACCFD}"/>
              </a:ext>
            </a:extLst>
          </p:cNvPr>
          <p:cNvSpPr>
            <a:spLocks noGrp="1"/>
          </p:cNvSpPr>
          <p:nvPr>
            <p:ph type="sldNum" sz="quarter" idx="12"/>
          </p:nvPr>
        </p:nvSpPr>
        <p:spPr/>
        <p:txBody>
          <a:bodyPr/>
          <a:lstStyle/>
          <a:p>
            <a:fld id="{6973FCEF-5573-7E43-8272-70C9D66591DA}" type="slidenum">
              <a:rPr lang="en-US" smtClean="0"/>
              <a:pPr/>
              <a:t>5</a:t>
            </a:fld>
            <a:endParaRPr lang="en-US"/>
          </a:p>
        </p:txBody>
      </p:sp>
    </p:spTree>
    <p:extLst>
      <p:ext uri="{BB962C8B-B14F-4D97-AF65-F5344CB8AC3E}">
        <p14:creationId xmlns:p14="http://schemas.microsoft.com/office/powerpoint/2010/main" val="19206424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_Pyramid.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1096" r="11096"/>
          <a:stretch>
            <a:fillRect/>
          </a:stretch>
        </p:blipFill>
        <p:spPr/>
      </p:pic>
      <p:sp>
        <p:nvSpPr>
          <p:cNvPr id="6" name="Slide Number Placeholder 5">
            <a:extLst>
              <a:ext uri="{FF2B5EF4-FFF2-40B4-BE49-F238E27FC236}">
                <a16:creationId xmlns:a16="http://schemas.microsoft.com/office/drawing/2014/main" xmlns="" id="{AF21923F-B4C4-D146-B813-1BBB3551CA3A}"/>
              </a:ext>
            </a:extLst>
          </p:cNvPr>
          <p:cNvSpPr>
            <a:spLocks noGrp="1"/>
          </p:cNvSpPr>
          <p:nvPr>
            <p:ph type="sldNum" sz="quarter" idx="12"/>
          </p:nvPr>
        </p:nvSpPr>
        <p:spPr/>
        <p:txBody>
          <a:bodyPr/>
          <a:lstStyle/>
          <a:p>
            <a:fld id="{6973FCEF-5573-7E43-8272-70C9D66591DA}" type="slidenum">
              <a:rPr lang="en-US" smtClean="0"/>
              <a:pPr/>
              <a:t>6</a:t>
            </a:fld>
            <a:endParaRPr lang="en-US"/>
          </a:p>
        </p:txBody>
      </p:sp>
      <p:sp>
        <p:nvSpPr>
          <p:cNvPr id="9" name="Content Placeholder 2">
            <a:extLst>
              <a:ext uri="{FF2B5EF4-FFF2-40B4-BE49-F238E27FC236}">
                <a16:creationId xmlns:a16="http://schemas.microsoft.com/office/drawing/2014/main" xmlns="" id="{DBE6F3D1-978A-7C4E-9DA7-0D1562E07FE0}"/>
              </a:ext>
            </a:extLst>
          </p:cNvPr>
          <p:cNvSpPr txBox="1">
            <a:spLocks/>
          </p:cNvSpPr>
          <p:nvPr/>
        </p:nvSpPr>
        <p:spPr>
          <a:xfrm>
            <a:off x="246593" y="341313"/>
            <a:ext cx="3495675" cy="3759199"/>
          </a:xfrm>
          <a:prstGeom prst="rect">
            <a:avLst/>
          </a:prstGeom>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pPr>
            <a:r>
              <a:rPr lang="en-US" sz="3200" dirty="0" smtClean="0"/>
              <a:t>The Egyptian Pyramids were built in 2570 BC and were the tallest buildings in the world for many years.</a:t>
            </a:r>
            <a:endParaRPr lang="en-US" sz="3200" dirty="0"/>
          </a:p>
        </p:txBody>
      </p:sp>
      <p:sp>
        <p:nvSpPr>
          <p:cNvPr id="7"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404212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_Eiffel.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6241" r="6241"/>
          <a:stretch>
            <a:fillRect/>
          </a:stretch>
        </p:blipFill>
        <p:spPr/>
      </p:pic>
      <p:sp>
        <p:nvSpPr>
          <p:cNvPr id="6" name="Slide Number Placeholder 5">
            <a:extLst>
              <a:ext uri="{FF2B5EF4-FFF2-40B4-BE49-F238E27FC236}">
                <a16:creationId xmlns:a16="http://schemas.microsoft.com/office/drawing/2014/main" xmlns="" id="{AF21923F-B4C4-D146-B813-1BBB3551CA3A}"/>
              </a:ext>
            </a:extLst>
          </p:cNvPr>
          <p:cNvSpPr>
            <a:spLocks noGrp="1"/>
          </p:cNvSpPr>
          <p:nvPr>
            <p:ph type="sldNum" sz="quarter" idx="12"/>
          </p:nvPr>
        </p:nvSpPr>
        <p:spPr/>
        <p:txBody>
          <a:bodyPr/>
          <a:lstStyle/>
          <a:p>
            <a:fld id="{6973FCEF-5573-7E43-8272-70C9D66591DA}" type="slidenum">
              <a:rPr lang="en-US" smtClean="0"/>
              <a:pPr/>
              <a:t>7</a:t>
            </a:fld>
            <a:endParaRPr lang="en-US"/>
          </a:p>
        </p:txBody>
      </p:sp>
      <p:sp>
        <p:nvSpPr>
          <p:cNvPr id="9" name="Content Placeholder 2">
            <a:extLst>
              <a:ext uri="{FF2B5EF4-FFF2-40B4-BE49-F238E27FC236}">
                <a16:creationId xmlns:a16="http://schemas.microsoft.com/office/drawing/2014/main" xmlns="" id="{DBE6F3D1-978A-7C4E-9DA7-0D1562E07FE0}"/>
              </a:ext>
            </a:extLst>
          </p:cNvPr>
          <p:cNvSpPr txBox="1">
            <a:spLocks/>
          </p:cNvSpPr>
          <p:nvPr/>
        </p:nvSpPr>
        <p:spPr>
          <a:xfrm>
            <a:off x="246593" y="341313"/>
            <a:ext cx="3495675" cy="3759199"/>
          </a:xfrm>
          <a:prstGeom prst="rect">
            <a:avLst/>
          </a:prstGeom>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pPr>
            <a:r>
              <a:rPr lang="en-US" sz="3200" dirty="0" smtClean="0"/>
              <a:t>The Eiffel Tower was the tallest building in the world in 1889. It was constructed within two years, measuring 324 meters high.</a:t>
            </a:r>
            <a:endParaRPr lang="en-US" sz="3200" dirty="0"/>
          </a:p>
        </p:txBody>
      </p:sp>
      <p:sp>
        <p:nvSpPr>
          <p:cNvPr id="7"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2890823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Screen-Shot-2020-03-29-at-9.14.26-PM.jp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444" b="2444"/>
          <a:stretch>
            <a:fillRect/>
          </a:stretch>
        </p:blipFill>
        <p:spPr/>
      </p:pic>
      <p:sp>
        <p:nvSpPr>
          <p:cNvPr id="6" name="Slide Number Placeholder 5">
            <a:extLst>
              <a:ext uri="{FF2B5EF4-FFF2-40B4-BE49-F238E27FC236}">
                <a16:creationId xmlns:a16="http://schemas.microsoft.com/office/drawing/2014/main" xmlns="" id="{AF21923F-B4C4-D146-B813-1BBB3551CA3A}"/>
              </a:ext>
            </a:extLst>
          </p:cNvPr>
          <p:cNvSpPr>
            <a:spLocks noGrp="1"/>
          </p:cNvSpPr>
          <p:nvPr>
            <p:ph type="sldNum" sz="quarter" idx="12"/>
          </p:nvPr>
        </p:nvSpPr>
        <p:spPr/>
        <p:txBody>
          <a:bodyPr/>
          <a:lstStyle/>
          <a:p>
            <a:fld id="{6973FCEF-5573-7E43-8272-70C9D66591DA}" type="slidenum">
              <a:rPr lang="en-US" smtClean="0"/>
              <a:pPr/>
              <a:t>8</a:t>
            </a:fld>
            <a:endParaRPr lang="en-US"/>
          </a:p>
        </p:txBody>
      </p:sp>
      <p:sp>
        <p:nvSpPr>
          <p:cNvPr id="9" name="Content Placeholder 2">
            <a:extLst>
              <a:ext uri="{FF2B5EF4-FFF2-40B4-BE49-F238E27FC236}">
                <a16:creationId xmlns:a16="http://schemas.microsoft.com/office/drawing/2014/main" xmlns="" id="{DBE6F3D1-978A-7C4E-9DA7-0D1562E07FE0}"/>
              </a:ext>
            </a:extLst>
          </p:cNvPr>
          <p:cNvSpPr txBox="1">
            <a:spLocks/>
          </p:cNvSpPr>
          <p:nvPr/>
        </p:nvSpPr>
        <p:spPr>
          <a:xfrm>
            <a:off x="246593" y="341313"/>
            <a:ext cx="3495675" cy="5043487"/>
          </a:xfrm>
          <a:prstGeom prst="rect">
            <a:avLst/>
          </a:prstGeom>
        </p:spPr>
        <p:txBody>
          <a:bodyPr/>
          <a:lstStyle>
            <a:lvl1pPr marL="0" indent="0" algn="l" defTabSz="914400" rtl="0" eaLnBrk="1" latinLnBrk="0" hangingPunct="1">
              <a:lnSpc>
                <a:spcPct val="90000"/>
              </a:lnSpc>
              <a:spcBef>
                <a:spcPts val="1000"/>
              </a:spcBef>
              <a:buFontTx/>
              <a:buNone/>
              <a:defRPr sz="2400" kern="1200">
                <a:solidFill>
                  <a:schemeClr val="tx1"/>
                </a:solidFill>
                <a:latin typeface="Arial" panose="020B0604020202020204" pitchFamily="34" charset="0"/>
                <a:ea typeface="+mn-ea"/>
                <a:cs typeface="Arial" panose="020B0604020202020204" pitchFamily="34" charset="0"/>
              </a:defRPr>
            </a:lvl1pPr>
            <a:lvl2pPr marL="457200" indent="-228600" algn="l" defTabSz="914400" rtl="0" eaLnBrk="1" latinLnBrk="0" hangingPunct="1">
              <a:lnSpc>
                <a:spcPct val="90000"/>
              </a:lnSpc>
              <a:spcBef>
                <a:spcPts val="500"/>
              </a:spcBef>
              <a:buClr>
                <a:srgbClr val="FF610D"/>
              </a:buClr>
              <a:buSzPct val="60000"/>
              <a:buFont typeface="Arial"/>
              <a:buChar char="•"/>
              <a:tabLst/>
              <a:defRPr sz="2400" kern="1200">
                <a:solidFill>
                  <a:schemeClr val="tx1"/>
                </a:solidFill>
                <a:latin typeface="Arial" panose="020B0604020202020204" pitchFamily="34" charset="0"/>
                <a:ea typeface="+mn-ea"/>
                <a:cs typeface="Arial" panose="020B0604020202020204" pitchFamily="34" charset="0"/>
              </a:defRPr>
            </a:lvl2pPr>
            <a:lvl3pPr marL="685800" indent="-228600" algn="l" defTabSz="914400" rtl="0" eaLnBrk="1" latinLnBrk="0" hangingPunct="1">
              <a:lnSpc>
                <a:spcPct val="90000"/>
              </a:lnSpc>
              <a:spcBef>
                <a:spcPts val="500"/>
              </a:spcBef>
              <a:buClr>
                <a:srgbClr val="FF610D"/>
              </a:buClr>
              <a:buSzPct val="60000"/>
              <a:buFont typeface="Arial"/>
              <a:buChar char="•"/>
              <a:tabLst/>
              <a:defRPr sz="1800" kern="1200">
                <a:solidFill>
                  <a:schemeClr val="tx1"/>
                </a:solidFill>
                <a:latin typeface="Arial" panose="020B0604020202020204" pitchFamily="34" charset="0"/>
                <a:ea typeface="+mn-ea"/>
                <a:cs typeface="Arial" panose="020B0604020202020204" pitchFamily="34" charset="0"/>
              </a:defRPr>
            </a:lvl3pPr>
            <a:lvl4pPr marL="965200" indent="-228600" algn="l" defTabSz="914400" rtl="0" eaLnBrk="1" latinLnBrk="0" hangingPunct="1">
              <a:lnSpc>
                <a:spcPct val="90000"/>
              </a:lnSpc>
              <a:spcBef>
                <a:spcPts val="500"/>
              </a:spcBef>
              <a:buClr>
                <a:srgbClr val="FF610D"/>
              </a:buClr>
              <a:buSzPct val="80000"/>
              <a:buFont typeface="System Font Regular"/>
              <a:buChar char="–"/>
              <a:tabLst/>
              <a:defRPr sz="1800" kern="1200">
                <a:solidFill>
                  <a:schemeClr val="tx1"/>
                </a:solidFill>
                <a:latin typeface="Arial" panose="020B0604020202020204" pitchFamily="34" charset="0"/>
                <a:ea typeface="+mn-ea"/>
                <a:cs typeface="Arial" panose="020B0604020202020204" pitchFamily="34" charset="0"/>
              </a:defRPr>
            </a:lvl4pPr>
            <a:lvl5pPr marL="1193800" indent="-228600" algn="l" defTabSz="914400" rtl="0" eaLnBrk="1" latinLnBrk="0" hangingPunct="1">
              <a:lnSpc>
                <a:spcPct val="90000"/>
              </a:lnSpc>
              <a:spcBef>
                <a:spcPts val="500"/>
              </a:spcBef>
              <a:buClr>
                <a:srgbClr val="FF610D"/>
              </a:buClr>
              <a:buSzPct val="80000"/>
              <a:buFont typeface="System Font Regular"/>
              <a:buChar char="–"/>
              <a:tabLst/>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pPr>
            <a:r>
              <a:rPr lang="en-US" sz="3200" dirty="0" err="1" smtClean="0"/>
              <a:t>Burj</a:t>
            </a:r>
            <a:r>
              <a:rPr lang="en-US" sz="3200" dirty="0" smtClean="0"/>
              <a:t> </a:t>
            </a:r>
            <a:r>
              <a:rPr lang="en-US" sz="3200" dirty="0" err="1" smtClean="0"/>
              <a:t>Khalifa</a:t>
            </a:r>
            <a:r>
              <a:rPr lang="en-US" sz="3200" dirty="0" smtClean="0"/>
              <a:t> in Dubai was the tallest building in the world in 2010. Measuring 828 meters high, construction took almost 6 years.</a:t>
            </a:r>
            <a:endParaRPr lang="en-US" sz="3200" dirty="0"/>
          </a:p>
        </p:txBody>
      </p:sp>
      <p:sp>
        <p:nvSpPr>
          <p:cNvPr id="7"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a:xfrm>
            <a:off x="6151562" y="6355977"/>
            <a:ext cx="2795587" cy="198812"/>
          </a:xfrm>
        </p:spPr>
        <p:txBody>
          <a:bodyPr/>
          <a:lstStyle/>
          <a:p>
            <a:r>
              <a:rPr lang="en-US" dirty="0" smtClean="0"/>
              <a:t>The Tower Game</a:t>
            </a:r>
            <a:endParaRPr lang="en-US" dirty="0"/>
          </a:p>
        </p:txBody>
      </p:sp>
    </p:spTree>
    <p:extLst>
      <p:ext uri="{BB962C8B-B14F-4D97-AF65-F5344CB8AC3E}">
        <p14:creationId xmlns:p14="http://schemas.microsoft.com/office/powerpoint/2010/main" val="1136780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A3738B1-1B38-694F-9270-48AAA84A5418}"/>
              </a:ext>
            </a:extLst>
          </p:cNvPr>
          <p:cNvSpPr>
            <a:spLocks noGrp="1"/>
          </p:cNvSpPr>
          <p:nvPr>
            <p:ph type="ctrTitle"/>
          </p:nvPr>
        </p:nvSpPr>
        <p:spPr/>
        <p:txBody>
          <a:bodyPr/>
          <a:lstStyle/>
          <a:p>
            <a:r>
              <a:rPr lang="en-US" dirty="0" smtClean="0"/>
              <a:t>THE TOWER GAME</a:t>
            </a:r>
            <a:br>
              <a:rPr lang="en-US" dirty="0" smtClean="0"/>
            </a:br>
            <a:endParaRPr lang="en-US" dirty="0"/>
          </a:p>
        </p:txBody>
      </p:sp>
      <p:sp>
        <p:nvSpPr>
          <p:cNvPr id="4" name="Footer Placeholder 3">
            <a:extLst>
              <a:ext uri="{FF2B5EF4-FFF2-40B4-BE49-F238E27FC236}">
                <a16:creationId xmlns:a16="http://schemas.microsoft.com/office/drawing/2014/main" xmlns="" id="{95D6E989-0AB1-CA44-9B21-5943530456CF}"/>
              </a:ext>
            </a:extLst>
          </p:cNvPr>
          <p:cNvSpPr>
            <a:spLocks noGrp="1"/>
          </p:cNvSpPr>
          <p:nvPr>
            <p:ph type="ftr" sz="quarter" idx="11"/>
          </p:nvPr>
        </p:nvSpPr>
        <p:spPr/>
        <p:txBody>
          <a:bodyPr/>
          <a:lstStyle/>
          <a:p>
            <a:r>
              <a:rPr lang="en-US" dirty="0" smtClean="0"/>
              <a:t>The Tower Game</a:t>
            </a:r>
            <a:endParaRPr lang="en-US" dirty="0"/>
          </a:p>
        </p:txBody>
      </p:sp>
      <p:sp>
        <p:nvSpPr>
          <p:cNvPr id="5" name="Slide Number Placeholder 4">
            <a:extLst>
              <a:ext uri="{FF2B5EF4-FFF2-40B4-BE49-F238E27FC236}">
                <a16:creationId xmlns:a16="http://schemas.microsoft.com/office/drawing/2014/main" xmlns="" id="{E5EF9B26-7E0D-AE42-8AC9-92A13D9ACCFD}"/>
              </a:ext>
            </a:extLst>
          </p:cNvPr>
          <p:cNvSpPr>
            <a:spLocks noGrp="1"/>
          </p:cNvSpPr>
          <p:nvPr>
            <p:ph type="sldNum" sz="quarter" idx="12"/>
          </p:nvPr>
        </p:nvSpPr>
        <p:spPr/>
        <p:txBody>
          <a:bodyPr/>
          <a:lstStyle/>
          <a:p>
            <a:fld id="{6973FCEF-5573-7E43-8272-70C9D66591DA}" type="slidenum">
              <a:rPr lang="en-US" smtClean="0"/>
              <a:pPr/>
              <a:t>9</a:t>
            </a:fld>
            <a:endParaRPr lang="en-US"/>
          </a:p>
        </p:txBody>
      </p:sp>
    </p:spTree>
    <p:extLst>
      <p:ext uri="{BB962C8B-B14F-4D97-AF65-F5344CB8AC3E}">
        <p14:creationId xmlns:p14="http://schemas.microsoft.com/office/powerpoint/2010/main" val="694849670"/>
      </p:ext>
    </p:extLst>
  </p:cSld>
  <p:clrMapOvr>
    <a:masterClrMapping/>
  </p:clrMapOvr>
</p:sld>
</file>

<file path=ppt/theme/theme1.xml><?xml version="1.0" encoding="utf-8"?>
<a:theme xmlns:a="http://schemas.openxmlformats.org/drawingml/2006/main" name="Office Theme">
  <a:themeElements>
    <a:clrScheme name="PMI_Palette">
      <a:dk1>
        <a:srgbClr val="000000"/>
      </a:dk1>
      <a:lt1>
        <a:srgbClr val="FFFFFF"/>
      </a:lt1>
      <a:dk2>
        <a:srgbClr val="C4C5C7"/>
      </a:dk2>
      <a:lt2>
        <a:srgbClr val="E7E6E6"/>
      </a:lt2>
      <a:accent1>
        <a:srgbClr val="FF610F"/>
      </a:accent1>
      <a:accent2>
        <a:srgbClr val="DD300B"/>
      </a:accent2>
      <a:accent3>
        <a:srgbClr val="FF9361"/>
      </a:accent3>
      <a:accent4>
        <a:srgbClr val="05BFE0"/>
      </a:accent4>
      <a:accent5>
        <a:srgbClr val="0080A8"/>
      </a:accent5>
      <a:accent6>
        <a:srgbClr val="59D3EB"/>
      </a:accent6>
      <a:hlink>
        <a:srgbClr val="4F17A8"/>
      </a:hlink>
      <a:folHlink>
        <a:srgbClr val="8A66C3"/>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PMI_ARIAL_0912_2019" id="{70909711-29E3-694D-9CF1-B24B830544D2}" vid="{D1202B59-CE36-D24B-BAD5-608B33454A9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FA3657A49E6BA43AD3DB8850E0EA35E" ma:contentTypeVersion="12" ma:contentTypeDescription="Create a new document." ma:contentTypeScope="" ma:versionID="53c690081337f9f48559189e48d5e05f">
  <xsd:schema xmlns:xsd="http://www.w3.org/2001/XMLSchema" xmlns:xs="http://www.w3.org/2001/XMLSchema" xmlns:p="http://schemas.microsoft.com/office/2006/metadata/properties" xmlns:ns2="328fb47b-9443-4a6c-a005-9644fb9483d1" xmlns:ns3="3c8ca7db-4685-49c1-8e1c-83b614b9144c" targetNamespace="http://schemas.microsoft.com/office/2006/metadata/properties" ma:root="true" ma:fieldsID="75f39ef1ddcecd297ad4e0766a94a3a7" ns2:_="" ns3:_="">
    <xsd:import namespace="328fb47b-9443-4a6c-a005-9644fb9483d1"/>
    <xsd:import namespace="3c8ca7db-4685-49c1-8e1c-83b614b9144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28fb47b-9443-4a6c-a005-9644fb9483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1" nillable="true" ma:displayName="MediaServiceAutoKeyPoints" ma:hidden="true" ma:internalName="MediaServiceAutoKeyPoints" ma:readOnly="true">
      <xsd:simpleType>
        <xsd:restriction base="dms:Note"/>
      </xsd:simpleType>
    </xsd:element>
    <xsd:element name="MediaServiceKeyPoints" ma:index="12" nillable="true" ma:displayName="KeyPoints" ma:internalName="MediaServiceKeyPoints" ma:readOnly="true">
      <xsd:simpleType>
        <xsd:restriction base="dms:Note">
          <xsd:maxLength value="255"/>
        </xsd:restriction>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c8ca7db-4685-49c1-8e1c-83b614b9144c"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31775E-FD77-4D1E-9938-F4D5A3D3C8C0}">
  <ds:schemaRefs>
    <ds:schemaRef ds:uri="328fb47b-9443-4a6c-a005-9644fb9483d1"/>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2006/documentManagement/types"/>
    <ds:schemaRef ds:uri="http://schemas.microsoft.com/office/infopath/2007/PartnerControls"/>
    <ds:schemaRef ds:uri="3c8ca7db-4685-49c1-8e1c-83b614b9144c"/>
    <ds:schemaRef ds:uri="http://www.w3.org/XML/1998/namespace"/>
  </ds:schemaRefs>
</ds:datastoreItem>
</file>

<file path=customXml/itemProps2.xml><?xml version="1.0" encoding="utf-8"?>
<ds:datastoreItem xmlns:ds="http://schemas.openxmlformats.org/officeDocument/2006/customXml" ds:itemID="{1E4D89B0-F33E-4435-9D55-538510AC3D4B}">
  <ds:schemaRefs>
    <ds:schemaRef ds:uri="http://schemas.microsoft.com/sharepoint/v3/contenttype/forms"/>
  </ds:schemaRefs>
</ds:datastoreItem>
</file>

<file path=customXml/itemProps3.xml><?xml version="1.0" encoding="utf-8"?>
<ds:datastoreItem xmlns:ds="http://schemas.openxmlformats.org/officeDocument/2006/customXml" ds:itemID="{9D8B9350-1BB3-4A6D-9DC8-F7E5335D46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28fb47b-9443-4a6c-a005-9644fb9483d1"/>
    <ds:schemaRef ds:uri="3c8ca7db-4685-49c1-8e1c-83b614b9144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PMI_ARIAL_0912_2019</Template>
  <TotalTime>444</TotalTime>
  <Words>1903</Words>
  <Application>Microsoft Macintosh PowerPoint</Application>
  <PresentationFormat>Custom</PresentationFormat>
  <Paragraphs>239</Paragraphs>
  <Slides>18</Slides>
  <Notes>18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THE TOWER GAME</vt:lpstr>
      <vt:lpstr>Objectives</vt:lpstr>
      <vt:lpstr>What Is a Project?</vt:lpstr>
      <vt:lpstr>What Is a Successful Project?</vt:lpstr>
      <vt:lpstr>EXAMPLES OF CONSTRUCTION PROJECTS</vt:lpstr>
      <vt:lpstr>PowerPoint Presentation</vt:lpstr>
      <vt:lpstr>PowerPoint Presentation</vt:lpstr>
      <vt:lpstr>PowerPoint Presentation</vt:lpstr>
      <vt:lpstr>THE TOWER GAME </vt:lpstr>
      <vt:lpstr>Materials</vt:lpstr>
      <vt:lpstr>The Rules</vt:lpstr>
      <vt:lpstr>And the Winner Is…</vt:lpstr>
      <vt:lpstr>Play!</vt:lpstr>
      <vt:lpstr>DEBRIEFING</vt:lpstr>
      <vt:lpstr>What Did You Learn?</vt:lpstr>
      <vt:lpstr>Lessons Learned</vt:lpstr>
      <vt:lpstr>And the Winner Is…</vt:lpstr>
      <vt:lpstr>QUESTIONS?</vt:lpstr>
    </vt:vector>
  </TitlesOfParts>
  <Company>Project Management Institute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Ryan Brooks</dc:creator>
  <cp:lastModifiedBy>Jen Agatone</cp:lastModifiedBy>
  <cp:revision>47</cp:revision>
  <cp:lastPrinted>2019-09-11T19:09:11Z</cp:lastPrinted>
  <dcterms:created xsi:type="dcterms:W3CDTF">2019-09-17T13:44:44Z</dcterms:created>
  <dcterms:modified xsi:type="dcterms:W3CDTF">2020-03-30T03:28:11Z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0x0101005FA3657A49E6BA43AD3DB8850E0EA35E</vt:lpwstr>
  </property>
</Properties>
</file>